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0" r:id="rId4"/>
  </p:sldMasterIdLst>
  <p:notesMasterIdLst>
    <p:notesMasterId r:id="rId67"/>
  </p:notesMasterIdLst>
  <p:sldIdLst>
    <p:sldId id="256" r:id="rId5"/>
    <p:sldId id="578" r:id="rId6"/>
    <p:sldId id="579" r:id="rId7"/>
    <p:sldId id="315" r:id="rId8"/>
    <p:sldId id="350" r:id="rId9"/>
    <p:sldId id="351" r:id="rId10"/>
    <p:sldId id="581" r:id="rId11"/>
    <p:sldId id="580" r:id="rId12"/>
    <p:sldId id="584" r:id="rId13"/>
    <p:sldId id="583" r:id="rId14"/>
    <p:sldId id="551" r:id="rId15"/>
    <p:sldId id="586" r:id="rId16"/>
    <p:sldId id="587" r:id="rId17"/>
    <p:sldId id="573" r:id="rId18"/>
    <p:sldId id="574" r:id="rId19"/>
    <p:sldId id="571" r:id="rId20"/>
    <p:sldId id="314" r:id="rId21"/>
    <p:sldId id="369" r:id="rId22"/>
    <p:sldId id="553" r:id="rId23"/>
    <p:sldId id="554" r:id="rId24"/>
    <p:sldId id="555" r:id="rId25"/>
    <p:sldId id="556" r:id="rId26"/>
    <p:sldId id="557" r:id="rId27"/>
    <p:sldId id="558" r:id="rId28"/>
    <p:sldId id="559" r:id="rId29"/>
    <p:sldId id="560" r:id="rId30"/>
    <p:sldId id="561" r:id="rId31"/>
    <p:sldId id="562" r:id="rId32"/>
    <p:sldId id="563" r:id="rId33"/>
    <p:sldId id="564" r:id="rId34"/>
    <p:sldId id="565" r:id="rId35"/>
    <p:sldId id="566" r:id="rId36"/>
    <p:sldId id="567" r:id="rId37"/>
    <p:sldId id="568" r:id="rId38"/>
    <p:sldId id="569" r:id="rId39"/>
    <p:sldId id="527" r:id="rId40"/>
    <p:sldId id="536" r:id="rId41"/>
    <p:sldId id="528" r:id="rId42"/>
    <p:sldId id="529" r:id="rId43"/>
    <p:sldId id="530" r:id="rId44"/>
    <p:sldId id="531" r:id="rId45"/>
    <p:sldId id="532" r:id="rId46"/>
    <p:sldId id="533" r:id="rId47"/>
    <p:sldId id="543" r:id="rId48"/>
    <p:sldId id="544" r:id="rId49"/>
    <p:sldId id="545" r:id="rId50"/>
    <p:sldId id="588" r:id="rId51"/>
    <p:sldId id="546" r:id="rId52"/>
    <p:sldId id="547" r:id="rId53"/>
    <p:sldId id="548" r:id="rId54"/>
    <p:sldId id="526" r:id="rId55"/>
    <p:sldId id="570" r:id="rId56"/>
    <p:sldId id="395" r:id="rId57"/>
    <p:sldId id="397" r:id="rId58"/>
    <p:sldId id="398" r:id="rId59"/>
    <p:sldId id="549" r:id="rId60"/>
    <p:sldId id="550" r:id="rId61"/>
    <p:sldId id="572" r:id="rId62"/>
    <p:sldId id="576" r:id="rId63"/>
    <p:sldId id="577" r:id="rId64"/>
    <p:sldId id="575" r:id="rId65"/>
    <p:sldId id="589" r:id="rId66"/>
  </p:sldIdLst>
  <p:sldSz cx="12192000" cy="6858000"/>
  <p:notesSz cx="6858000" cy="9144000"/>
  <p:embeddedFontLst>
    <p:embeddedFont>
      <p:font typeface="等线" panose="02010600030101010101" pitchFamily="2" charset="-122"/>
      <p:regular r:id="rId68"/>
      <p:bold r:id="rId69"/>
    </p:embeddedFont>
    <p:embeddedFont>
      <p:font typeface="方正姚体" panose="02010601030101010101" pitchFamily="2" charset="-122"/>
      <p:regular r:id="rId70"/>
    </p:embeddedFont>
    <p:embeddedFont>
      <p:font typeface="黑体" panose="02010609060101010101" pitchFamily="49" charset="-122"/>
      <p:regular r:id="rId71"/>
    </p:embeddedFont>
    <p:embeddedFont>
      <p:font typeface="李旭科毛笔行书" panose="020B0604020202020204" charset="-122"/>
      <p:regular r:id="rId72"/>
    </p:embeddedFont>
    <p:embeddedFont>
      <p:font typeface="Calibri" panose="020F0502020204030204" pitchFamily="34" charset="0"/>
      <p:regular r:id="rId73"/>
      <p:bold r:id="rId74"/>
      <p:italic r:id="rId75"/>
      <p:boldItalic r:id="rId76"/>
    </p:embeddedFont>
    <p:embeddedFont>
      <p:font typeface="KaiTi" panose="02010609060101010101" pitchFamily="49" charset="-122"/>
      <p:regular r:id="rId77"/>
    </p:embeddedFont>
    <p:embeddedFont>
      <p:font typeface="PinYinHei" panose="020B0604020202020204" charset="0"/>
      <p:regular r:id="rId78"/>
    </p:embeddedFont>
    <p:embeddedFont>
      <p:font typeface="Roboto" panose="02000000000000000000" pitchFamily="2" charset="0"/>
      <p:regular r:id="rId79"/>
      <p:bold r:id="rId80"/>
      <p:italic r:id="rId81"/>
      <p:boldItalic r:id="rId82"/>
    </p:embeddedFont>
    <p:embeddedFont>
      <p:font typeface="思源黑体 Normal"/>
      <p:regular r:id="rId83"/>
    </p:embeddedFont>
    <p:embeddedFont>
      <p:font typeface="楷体" panose="02010609060101010101" pitchFamily="49" charset="-122"/>
      <p:regular r:id="rId84"/>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2FB56D3-0F0B-4018-A3F7-6371C5F8638E}">
          <p14:sldIdLst>
            <p14:sldId id="256"/>
            <p14:sldId id="578"/>
            <p14:sldId id="579"/>
            <p14:sldId id="315"/>
            <p14:sldId id="350"/>
            <p14:sldId id="351"/>
            <p14:sldId id="581"/>
            <p14:sldId id="580"/>
            <p14:sldId id="584"/>
            <p14:sldId id="583"/>
            <p14:sldId id="551"/>
            <p14:sldId id="586"/>
            <p14:sldId id="587"/>
            <p14:sldId id="573"/>
            <p14:sldId id="574"/>
            <p14:sldId id="571"/>
            <p14:sldId id="314"/>
            <p14:sldId id="369"/>
            <p14:sldId id="553"/>
            <p14:sldId id="554"/>
            <p14:sldId id="555"/>
            <p14:sldId id="556"/>
            <p14:sldId id="557"/>
            <p14:sldId id="558"/>
            <p14:sldId id="559"/>
            <p14:sldId id="560"/>
            <p14:sldId id="561"/>
            <p14:sldId id="562"/>
            <p14:sldId id="563"/>
            <p14:sldId id="564"/>
            <p14:sldId id="565"/>
            <p14:sldId id="566"/>
            <p14:sldId id="567"/>
            <p14:sldId id="568"/>
            <p14:sldId id="569"/>
            <p14:sldId id="527"/>
            <p14:sldId id="536"/>
            <p14:sldId id="528"/>
            <p14:sldId id="529"/>
            <p14:sldId id="530"/>
            <p14:sldId id="531"/>
            <p14:sldId id="532"/>
            <p14:sldId id="533"/>
            <p14:sldId id="543"/>
            <p14:sldId id="544"/>
            <p14:sldId id="545"/>
            <p14:sldId id="588"/>
            <p14:sldId id="546"/>
            <p14:sldId id="547"/>
            <p14:sldId id="548"/>
          </p14:sldIdLst>
        </p14:section>
        <p14:section name="课文探究" id="{4618201E-AFBC-4B34-A854-A4DF173FD8A6}">
          <p14:sldIdLst>
            <p14:sldId id="526"/>
            <p14:sldId id="570"/>
            <p14:sldId id="395"/>
            <p14:sldId id="397"/>
            <p14:sldId id="398"/>
            <p14:sldId id="549"/>
            <p14:sldId id="550"/>
            <p14:sldId id="572"/>
            <p14:sldId id="576"/>
            <p14:sldId id="577"/>
            <p14:sldId id="575"/>
            <p14:sldId id="589"/>
          </p14:sldIdLst>
        </p14:section>
      </p14:sectionLst>
    </p:ext>
    <p:ext uri="{EFAFB233-063F-42B5-8137-9DF3F51BA10A}">
      <p15:sldGuideLst xmlns:p15="http://schemas.microsoft.com/office/powerpoint/2012/main">
        <p15:guide id="1" orient="horz" pos="686" userDrawn="1">
          <p15:clr>
            <a:srgbClr val="A4A3A4"/>
          </p15:clr>
        </p15:guide>
        <p15:guide id="2" pos="3840" userDrawn="1">
          <p15:clr>
            <a:srgbClr val="A4A3A4"/>
          </p15:clr>
        </p15:guide>
        <p15:guide id="3" orient="horz" pos="2260" userDrawn="1">
          <p15:clr>
            <a:srgbClr val="A4A3A4"/>
          </p15:clr>
        </p15:guide>
        <p15:guide id="4" pos="57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B244"/>
    <a:srgbClr val="453E2B"/>
    <a:srgbClr val="FFFFFF"/>
    <a:srgbClr val="FBF1BE"/>
    <a:srgbClr val="BDC8C3"/>
    <a:srgbClr val="EEF0EC"/>
    <a:srgbClr val="615F34"/>
    <a:srgbClr val="050601"/>
    <a:srgbClr val="8D8F42"/>
    <a:srgbClr val="FF76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7F08F4-2017-4973-850C-43D6B3EBFF13}" v="6" dt="2021-05-06T00:40:14.015"/>
  </p1510:revLst>
</p1510:revInfo>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04" autoAdjust="0"/>
    <p:restoredTop sz="85850" autoAdjust="0"/>
  </p:normalViewPr>
  <p:slideViewPr>
    <p:cSldViewPr snapToGrid="0">
      <p:cViewPr>
        <p:scale>
          <a:sx n="90" d="100"/>
          <a:sy n="90" d="100"/>
        </p:scale>
        <p:origin x="1296" y="174"/>
      </p:cViewPr>
      <p:guideLst>
        <p:guide orient="horz" pos="686"/>
        <p:guide pos="3840"/>
        <p:guide orient="horz" pos="2260"/>
        <p:guide pos="574"/>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68" d="100"/>
          <a:sy n="68" d="100"/>
        </p:scale>
        <p:origin x="1671" y="51"/>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font" Target="fonts/font1.fntdata"/><Relationship Id="rId84" Type="http://schemas.openxmlformats.org/officeDocument/2006/relationships/font" Target="fonts/font17.fntdata"/><Relationship Id="rId89" Type="http://schemas.microsoft.com/office/2016/11/relationships/changesInfo" Target="changesInfos/changesInfo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font" Target="fonts/font7.fntdata"/><Relationship Id="rId79" Type="http://schemas.openxmlformats.org/officeDocument/2006/relationships/font" Target="fonts/font12.fntdata"/><Relationship Id="rId5" Type="http://schemas.openxmlformats.org/officeDocument/2006/relationships/slide" Target="slides/slide1.xml"/><Relationship Id="rId90" Type="http://schemas.microsoft.com/office/2015/10/relationships/revisionInfo" Target="revisionInfo.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font" Target="fonts/font2.fntdata"/><Relationship Id="rId77" Type="http://schemas.openxmlformats.org/officeDocument/2006/relationships/font" Target="fonts/font10.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5.fntdata"/><Relationship Id="rId80" Type="http://schemas.openxmlformats.org/officeDocument/2006/relationships/font" Target="fonts/font13.fntdata"/><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font" Target="fonts/font3.fntdata"/><Relationship Id="rId75" Type="http://schemas.openxmlformats.org/officeDocument/2006/relationships/font" Target="fonts/font8.fntdata"/><Relationship Id="rId83" Type="http://schemas.openxmlformats.org/officeDocument/2006/relationships/font" Target="fonts/font16.fntdata"/><Relationship Id="rId88"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font" Target="fonts/font6.fntdata"/><Relationship Id="rId78" Type="http://schemas.openxmlformats.org/officeDocument/2006/relationships/font" Target="fonts/font11.fntdata"/><Relationship Id="rId81" Type="http://schemas.openxmlformats.org/officeDocument/2006/relationships/font" Target="fonts/font14.fntdata"/><Relationship Id="rId86"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font" Target="fonts/font9.fntdata"/><Relationship Id="rId7" Type="http://schemas.openxmlformats.org/officeDocument/2006/relationships/slide" Target="slides/slide3.xml"/><Relationship Id="rId71" Type="http://schemas.openxmlformats.org/officeDocument/2006/relationships/font" Target="fonts/font4.fntdata"/><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theme" Target="theme/theme1.xml"/><Relationship Id="rId61" Type="http://schemas.openxmlformats.org/officeDocument/2006/relationships/slide" Target="slides/slide57.xml"/><Relationship Id="rId82" Type="http://schemas.openxmlformats.org/officeDocument/2006/relationships/font" Target="fonts/font15.fntdata"/><Relationship Id="rId19" Type="http://schemas.openxmlformats.org/officeDocument/2006/relationships/slide" Target="slides/slide1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陈俊韬" userId="S::peter.chen@edualliance.ca::3bb55038-290e-44b6-aa08-c1c4c52d26c7" providerId="AD" clId="Web-{057F08F4-2017-4973-850C-43D6B3EBFF13}"/>
    <pc:docChg chg="modSld">
      <pc:chgData name="陈俊韬" userId="S::peter.chen@edualliance.ca::3bb55038-290e-44b6-aa08-c1c4c52d26c7" providerId="AD" clId="Web-{057F08F4-2017-4973-850C-43D6B3EBFF13}" dt="2021-05-06T00:40:14.015" v="5" actId="1076"/>
      <pc:docMkLst>
        <pc:docMk/>
      </pc:docMkLst>
      <pc:sldChg chg="modSp">
        <pc:chgData name="陈俊韬" userId="S::peter.chen@edualliance.ca::3bb55038-290e-44b6-aa08-c1c4c52d26c7" providerId="AD" clId="Web-{057F08F4-2017-4973-850C-43D6B3EBFF13}" dt="2021-05-05T23:47:27.454" v="1" actId="1076"/>
        <pc:sldMkLst>
          <pc:docMk/>
          <pc:sldMk cId="2640179367" sldId="256"/>
        </pc:sldMkLst>
        <pc:picChg chg="mod">
          <ac:chgData name="陈俊韬" userId="S::peter.chen@edualliance.ca::3bb55038-290e-44b6-aa08-c1c4c52d26c7" providerId="AD" clId="Web-{057F08F4-2017-4973-850C-43D6B3EBFF13}" dt="2021-05-05T23:47:27.454" v="1" actId="1076"/>
          <ac:picMkLst>
            <pc:docMk/>
            <pc:sldMk cId="2640179367" sldId="256"/>
            <ac:picMk id="14" creationId="{B986450F-0E50-4ADF-8152-A60C00C1FF14}"/>
          </ac:picMkLst>
        </pc:picChg>
      </pc:sldChg>
      <pc:sldChg chg="modSp">
        <pc:chgData name="陈俊韬" userId="S::peter.chen@edualliance.ca::3bb55038-290e-44b6-aa08-c1c4c52d26c7" providerId="AD" clId="Web-{057F08F4-2017-4973-850C-43D6B3EBFF13}" dt="2021-05-06T00:40:14.015" v="5" actId="1076"/>
        <pc:sldMkLst>
          <pc:docMk/>
          <pc:sldMk cId="2903396481" sldId="571"/>
        </pc:sldMkLst>
        <pc:picChg chg="mod">
          <ac:chgData name="陈俊韬" userId="S::peter.chen@edualliance.ca::3bb55038-290e-44b6-aa08-c1c4c52d26c7" providerId="AD" clId="Web-{057F08F4-2017-4973-850C-43D6B3EBFF13}" dt="2021-05-06T00:40:14.015" v="5" actId="1076"/>
          <ac:picMkLst>
            <pc:docMk/>
            <pc:sldMk cId="2903396481" sldId="571"/>
            <ac:picMk id="2" creationId="{8BB695E6-7415-49E0-B95B-62649AD04142}"/>
          </ac:picMkLst>
        </pc:picChg>
      </pc:sldChg>
      <pc:sldChg chg="modSp">
        <pc:chgData name="陈俊韬" userId="S::peter.chen@edualliance.ca::3bb55038-290e-44b6-aa08-c1c4c52d26c7" providerId="AD" clId="Web-{057F08F4-2017-4973-850C-43D6B3EBFF13}" dt="2021-05-05T23:49:29.720" v="4" actId="1076"/>
        <pc:sldMkLst>
          <pc:docMk/>
          <pc:sldMk cId="4028051814" sldId="573"/>
        </pc:sldMkLst>
        <pc:picChg chg="mod">
          <ac:chgData name="陈俊韬" userId="S::peter.chen@edualliance.ca::3bb55038-290e-44b6-aa08-c1c4c52d26c7" providerId="AD" clId="Web-{057F08F4-2017-4973-850C-43D6B3EBFF13}" dt="2021-05-05T23:49:29.720" v="4" actId="1076"/>
          <ac:picMkLst>
            <pc:docMk/>
            <pc:sldMk cId="4028051814" sldId="573"/>
            <ac:picMk id="2" creationId="{21F6F48F-F7B8-44A5-94C4-6E58919A415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0F77F9-5CBE-4133-9319-4A02D0A67CB1}" type="datetimeFigureOut">
              <a:rPr lang="zh-CN" altLang="en-US" smtClean="0"/>
              <a:t>2021/5/5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1E79BA-779F-4E15-8B42-89418FD10823}" type="slidenum">
              <a:rPr lang="zh-CN" altLang="en-US" smtClean="0"/>
              <a:t>‹#›</a:t>
            </a:fld>
            <a:endParaRPr lang="zh-CN" altLang="en-US"/>
          </a:p>
        </p:txBody>
      </p:sp>
    </p:spTree>
    <p:extLst>
      <p:ext uri="{BB962C8B-B14F-4D97-AF65-F5344CB8AC3E}">
        <p14:creationId xmlns:p14="http://schemas.microsoft.com/office/powerpoint/2010/main" val="40516839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ocw.mit.edu/ans7870/21f/21f.027/opium_wars_01/ow1_gallery/pages/1841_0792_nemesis_jm_nmm.htm"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第一幅画面就是课程导入，让同学们猜猜画面所处的年代，那些工人在做什么？引出历史事件：虎门销烟</a:t>
            </a:r>
          </a:p>
        </p:txBody>
      </p:sp>
      <p:sp>
        <p:nvSpPr>
          <p:cNvPr id="4" name="灯片编号占位符 3"/>
          <p:cNvSpPr>
            <a:spLocks noGrp="1"/>
          </p:cNvSpPr>
          <p:nvPr>
            <p:ph type="sldNum" sz="quarter" idx="5"/>
          </p:nvPr>
        </p:nvSpPr>
        <p:spPr/>
        <p:txBody>
          <a:bodyPr/>
          <a:lstStyle/>
          <a:p>
            <a:fld id="{461E79BA-779F-4E15-8B42-89418FD10823}" type="slidenum">
              <a:rPr lang="zh-CN" altLang="en-US" smtClean="0"/>
              <a:t>1</a:t>
            </a:fld>
            <a:endParaRPr lang="zh-CN" altLang="en-US"/>
          </a:p>
        </p:txBody>
      </p:sp>
    </p:spTree>
    <p:extLst>
      <p:ext uri="{BB962C8B-B14F-4D97-AF65-F5344CB8AC3E}">
        <p14:creationId xmlns:p14="http://schemas.microsoft.com/office/powerpoint/2010/main" val="3686099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参考视频，</a:t>
            </a:r>
            <a:r>
              <a:rPr lang="en-US" altLang="zh-CN" dirty="0"/>
              <a:t>40</a:t>
            </a:r>
            <a:r>
              <a:rPr lang="zh-CN" altLang="en-US" dirty="0"/>
              <a:t>分钟，可在课后让学生自行观看。课堂上建议观看不超过十分钟。</a:t>
            </a:r>
          </a:p>
        </p:txBody>
      </p:sp>
      <p:sp>
        <p:nvSpPr>
          <p:cNvPr id="4" name="灯片编号占位符 3"/>
          <p:cNvSpPr>
            <a:spLocks noGrp="1"/>
          </p:cNvSpPr>
          <p:nvPr>
            <p:ph type="sldNum" sz="quarter" idx="5"/>
          </p:nvPr>
        </p:nvSpPr>
        <p:spPr/>
        <p:txBody>
          <a:bodyPr/>
          <a:lstStyle/>
          <a:p>
            <a:fld id="{461E79BA-779F-4E15-8B42-89418FD10823}" type="slidenum">
              <a:rPr lang="zh-CN" altLang="en-US" smtClean="0"/>
              <a:t>15</a:t>
            </a:fld>
            <a:endParaRPr lang="zh-CN" altLang="en-US"/>
          </a:p>
        </p:txBody>
      </p:sp>
    </p:spTree>
    <p:extLst>
      <p:ext uri="{BB962C8B-B14F-4D97-AF65-F5344CB8AC3E}">
        <p14:creationId xmlns:p14="http://schemas.microsoft.com/office/powerpoint/2010/main" val="16309756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905EE55-31D2-4D0B-8A9A-12298C8AC54A}" type="slidenum">
              <a:rPr lang="zh-CN" altLang="en-US" smtClean="0"/>
              <a:t>36</a:t>
            </a:fld>
            <a:endParaRPr lang="zh-CN" altLang="en-US"/>
          </a:p>
        </p:txBody>
      </p:sp>
    </p:spTree>
    <p:extLst>
      <p:ext uri="{BB962C8B-B14F-4D97-AF65-F5344CB8AC3E}">
        <p14:creationId xmlns:p14="http://schemas.microsoft.com/office/powerpoint/2010/main" val="39406697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905EE55-31D2-4D0B-8A9A-12298C8AC54A}" type="slidenum">
              <a:rPr lang="zh-CN" altLang="en-US" smtClean="0"/>
              <a:t>37</a:t>
            </a:fld>
            <a:endParaRPr lang="zh-CN" altLang="en-US"/>
          </a:p>
        </p:txBody>
      </p:sp>
    </p:spTree>
    <p:extLst>
      <p:ext uri="{BB962C8B-B14F-4D97-AF65-F5344CB8AC3E}">
        <p14:creationId xmlns:p14="http://schemas.microsoft.com/office/powerpoint/2010/main" val="10112845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905EE55-31D2-4D0B-8A9A-12298C8AC54A}" type="slidenum">
              <a:rPr lang="zh-CN" altLang="en-US" smtClean="0"/>
              <a:t>51</a:t>
            </a:fld>
            <a:endParaRPr lang="zh-CN" altLang="en-US"/>
          </a:p>
        </p:txBody>
      </p:sp>
    </p:spTree>
    <p:extLst>
      <p:ext uri="{BB962C8B-B14F-4D97-AF65-F5344CB8AC3E}">
        <p14:creationId xmlns:p14="http://schemas.microsoft.com/office/powerpoint/2010/main" val="28077715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905EE55-31D2-4D0B-8A9A-12298C8AC54A}" type="slidenum">
              <a:rPr lang="zh-CN" altLang="en-US" smtClean="0"/>
              <a:t>52</a:t>
            </a:fld>
            <a:endParaRPr lang="zh-CN" altLang="en-US"/>
          </a:p>
        </p:txBody>
      </p:sp>
    </p:spTree>
    <p:extLst>
      <p:ext uri="{BB962C8B-B14F-4D97-AF65-F5344CB8AC3E}">
        <p14:creationId xmlns:p14="http://schemas.microsoft.com/office/powerpoint/2010/main" val="1980912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61E79BA-779F-4E15-8B42-89418FD10823}" type="slidenum">
              <a:rPr lang="zh-CN" altLang="en-US" smtClean="0"/>
              <a:t>2</a:t>
            </a:fld>
            <a:endParaRPr lang="zh-CN" altLang="en-US"/>
          </a:p>
        </p:txBody>
      </p:sp>
    </p:spTree>
    <p:extLst>
      <p:ext uri="{BB962C8B-B14F-4D97-AF65-F5344CB8AC3E}">
        <p14:creationId xmlns:p14="http://schemas.microsoft.com/office/powerpoint/2010/main" val="3593275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61E79BA-779F-4E15-8B42-89418FD10823}" type="slidenum">
              <a:rPr lang="zh-CN" altLang="en-US" smtClean="0"/>
              <a:t>3</a:t>
            </a:fld>
            <a:endParaRPr lang="zh-CN" altLang="en-US"/>
          </a:p>
        </p:txBody>
      </p:sp>
    </p:spTree>
    <p:extLst>
      <p:ext uri="{BB962C8B-B14F-4D97-AF65-F5344CB8AC3E}">
        <p14:creationId xmlns:p14="http://schemas.microsoft.com/office/powerpoint/2010/main" val="2625231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请同学们来看一下，这幅油画，描绘的是哪一场战争吗？</a:t>
            </a:r>
            <a:r>
              <a:rPr lang="en-US" altLang="zh-CN" dirty="0"/>
              <a:t>——</a:t>
            </a:r>
            <a:r>
              <a:rPr lang="zh-CN" altLang="en-US" dirty="0"/>
              <a:t>第一次鸦片战争。</a:t>
            </a:r>
          </a:p>
        </p:txBody>
      </p:sp>
      <p:sp>
        <p:nvSpPr>
          <p:cNvPr id="4" name="灯片编号占位符 3"/>
          <p:cNvSpPr>
            <a:spLocks noGrp="1"/>
          </p:cNvSpPr>
          <p:nvPr>
            <p:ph type="sldNum" sz="quarter" idx="5"/>
          </p:nvPr>
        </p:nvSpPr>
        <p:spPr/>
        <p:txBody>
          <a:bodyPr/>
          <a:lstStyle/>
          <a:p>
            <a:fld id="{461E79BA-779F-4E15-8B42-89418FD10823}" type="slidenum">
              <a:rPr lang="zh-CN" altLang="en-US" smtClean="0"/>
              <a:t>6</a:t>
            </a:fld>
            <a:endParaRPr lang="zh-CN" altLang="en-US"/>
          </a:p>
        </p:txBody>
      </p:sp>
    </p:spTree>
    <p:extLst>
      <p:ext uri="{BB962C8B-B14F-4D97-AF65-F5344CB8AC3E}">
        <p14:creationId xmlns:p14="http://schemas.microsoft.com/office/powerpoint/2010/main" val="2658372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0" i="0" dirty="0">
                <a:solidFill>
                  <a:srgbClr val="54595D"/>
                </a:solidFill>
                <a:effectLst/>
                <a:latin typeface="Arial" panose="020B0604020202020204" pitchFamily="34" charset="0"/>
              </a:rPr>
              <a:t> </a:t>
            </a:r>
            <a:r>
              <a:rPr lang="en-US" altLang="zh-CN" b="0" i="0" u="none" strike="noStrike" dirty="0">
                <a:solidFill>
                  <a:srgbClr val="0645AD"/>
                </a:solidFill>
                <a:effectLst/>
                <a:latin typeface="Arial" panose="020B0604020202020204" pitchFamily="34" charset="0"/>
                <a:hlinkClick r:id="rId3"/>
              </a:rPr>
              <a:t>http://ocw.mit.edu/ans7870/21f/21f.027/opium_wars_01/ow1_gallery/pages/1841_0792_nemesis_jm_nmm.htm</a:t>
            </a:r>
            <a:endParaRPr lang="zh-CN" altLang="en-US" dirty="0"/>
          </a:p>
        </p:txBody>
      </p:sp>
      <p:sp>
        <p:nvSpPr>
          <p:cNvPr id="4" name="灯片编号占位符 3"/>
          <p:cNvSpPr>
            <a:spLocks noGrp="1"/>
          </p:cNvSpPr>
          <p:nvPr>
            <p:ph type="sldNum" sz="quarter" idx="5"/>
          </p:nvPr>
        </p:nvSpPr>
        <p:spPr/>
        <p:txBody>
          <a:bodyPr/>
          <a:lstStyle/>
          <a:p>
            <a:fld id="{461E79BA-779F-4E15-8B42-89418FD10823}" type="slidenum">
              <a:rPr lang="zh-CN" altLang="en-US" smtClean="0"/>
              <a:t>7</a:t>
            </a:fld>
            <a:endParaRPr lang="zh-CN" altLang="en-US"/>
          </a:p>
        </p:txBody>
      </p:sp>
    </p:spTree>
    <p:extLst>
      <p:ext uri="{BB962C8B-B14F-4D97-AF65-F5344CB8AC3E}">
        <p14:creationId xmlns:p14="http://schemas.microsoft.com/office/powerpoint/2010/main" val="3385782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https://zh.wikipedia.org/wiki/%E7%AC%AC%E4%B8%80%E6%AC%A1%E9%B8%A6%E7%89%87%E6%88%98%E4%BA%89</a:t>
            </a:r>
            <a:endParaRPr lang="zh-CN" altLang="en-US" dirty="0"/>
          </a:p>
        </p:txBody>
      </p:sp>
      <p:sp>
        <p:nvSpPr>
          <p:cNvPr id="4" name="灯片编号占位符 3"/>
          <p:cNvSpPr>
            <a:spLocks noGrp="1"/>
          </p:cNvSpPr>
          <p:nvPr>
            <p:ph type="sldNum" sz="quarter" idx="5"/>
          </p:nvPr>
        </p:nvSpPr>
        <p:spPr/>
        <p:txBody>
          <a:bodyPr/>
          <a:lstStyle/>
          <a:p>
            <a:fld id="{461E79BA-779F-4E15-8B42-89418FD10823}" type="slidenum">
              <a:rPr lang="zh-CN" altLang="en-US" smtClean="0"/>
              <a:t>8</a:t>
            </a:fld>
            <a:endParaRPr lang="zh-CN" altLang="en-US"/>
          </a:p>
        </p:txBody>
      </p:sp>
    </p:spTree>
    <p:extLst>
      <p:ext uri="{BB962C8B-B14F-4D97-AF65-F5344CB8AC3E}">
        <p14:creationId xmlns:p14="http://schemas.microsoft.com/office/powerpoint/2010/main" val="35569116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61E79BA-779F-4E15-8B42-89418FD10823}" type="slidenum">
              <a:rPr lang="zh-CN" altLang="en-US" smtClean="0"/>
              <a:t>9</a:t>
            </a:fld>
            <a:endParaRPr lang="zh-CN" altLang="en-US"/>
          </a:p>
        </p:txBody>
      </p:sp>
    </p:spTree>
    <p:extLst>
      <p:ext uri="{BB962C8B-B14F-4D97-AF65-F5344CB8AC3E}">
        <p14:creationId xmlns:p14="http://schemas.microsoft.com/office/powerpoint/2010/main" val="3092605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61E79BA-779F-4E15-8B42-89418FD10823}" type="slidenum">
              <a:rPr lang="zh-CN" altLang="en-US" smtClean="0"/>
              <a:t>10</a:t>
            </a:fld>
            <a:endParaRPr lang="zh-CN" altLang="en-US"/>
          </a:p>
        </p:txBody>
      </p:sp>
    </p:spTree>
    <p:extLst>
      <p:ext uri="{BB962C8B-B14F-4D97-AF65-F5344CB8AC3E}">
        <p14:creationId xmlns:p14="http://schemas.microsoft.com/office/powerpoint/2010/main" val="9743980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老师如果有时间，可以顺便讲解一下如何防范身边的毒品。</a:t>
            </a:r>
          </a:p>
        </p:txBody>
      </p:sp>
      <p:sp>
        <p:nvSpPr>
          <p:cNvPr id="4" name="灯片编号占位符 3"/>
          <p:cNvSpPr>
            <a:spLocks noGrp="1"/>
          </p:cNvSpPr>
          <p:nvPr>
            <p:ph type="sldNum" sz="quarter" idx="5"/>
          </p:nvPr>
        </p:nvSpPr>
        <p:spPr/>
        <p:txBody>
          <a:bodyPr/>
          <a:lstStyle/>
          <a:p>
            <a:fld id="{461E79BA-779F-4E15-8B42-89418FD10823}" type="slidenum">
              <a:rPr lang="zh-CN" altLang="en-US" smtClean="0"/>
              <a:t>12</a:t>
            </a:fld>
            <a:endParaRPr lang="zh-CN" altLang="en-US"/>
          </a:p>
        </p:txBody>
      </p:sp>
    </p:spTree>
    <p:extLst>
      <p:ext uri="{BB962C8B-B14F-4D97-AF65-F5344CB8AC3E}">
        <p14:creationId xmlns:p14="http://schemas.microsoft.com/office/powerpoint/2010/main" val="21394481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标题页01">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8199" y="385389"/>
            <a:ext cx="4075707" cy="703939"/>
          </a:xfrm>
        </p:spPr>
        <p:txBody>
          <a:bodyPr/>
          <a:lstStyle>
            <a:lvl1pPr>
              <a:lnSpc>
                <a:spcPct val="100000"/>
              </a:lnSpc>
              <a:defRPr>
                <a:solidFill>
                  <a:srgbClr val="E3B244"/>
                </a:solidFill>
                <a:latin typeface="方正姚体" panose="02010601030101010101" pitchFamily="2" charset="-122"/>
                <a:ea typeface="方正姚体" panose="02010601030101010101" pitchFamily="2" charset="-122"/>
              </a:defRPr>
            </a:lvl1pPr>
          </a:lstStyle>
          <a:p>
            <a:r>
              <a:rPr lang="zh-CN" altLang="en-US" dirty="0"/>
              <a:t>单击编辑标题</a:t>
            </a:r>
          </a:p>
        </p:txBody>
      </p:sp>
      <p:sp>
        <p:nvSpPr>
          <p:cNvPr id="3" name="日期占位符 2"/>
          <p:cNvSpPr>
            <a:spLocks noGrp="1"/>
          </p:cNvSpPr>
          <p:nvPr>
            <p:ph type="dt" sz="half" idx="10"/>
          </p:nvPr>
        </p:nvSpPr>
        <p:spPr/>
        <p:txBody>
          <a:bodyPr/>
          <a:lstStyle/>
          <a:p>
            <a:fld id="{3CBC1C18-307B-4F68-A007-B5B542270E8D}" type="datetimeFigureOut">
              <a:rPr lang="en-US" smtClean="0"/>
              <a:t>5/5/2021</a:t>
            </a:fld>
            <a:endParaRPr lang="en-US" dirty="0"/>
          </a:p>
        </p:txBody>
      </p:sp>
      <p:sp>
        <p:nvSpPr>
          <p:cNvPr id="4" name="页脚占位符 3"/>
          <p:cNvSpPr>
            <a:spLocks noGrp="1"/>
          </p:cNvSpPr>
          <p:nvPr>
            <p:ph type="ftr" sz="quarter" idx="11"/>
          </p:nvPr>
        </p:nvSpPr>
        <p:spPr/>
        <p:txBody>
          <a:bodyPr/>
          <a:lstStyle/>
          <a:p>
            <a:r>
              <a:rPr lang="en-US"/>
              <a:t>
              </a:t>
            </a:r>
            <a:endParaRPr lang="en-US" dirty="0"/>
          </a:p>
        </p:txBody>
      </p:sp>
      <p:sp>
        <p:nvSpPr>
          <p:cNvPr id="5" name="灯片编号占位符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4366586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标题页02">
    <p:bg>
      <p:bgPr>
        <a:solidFill>
          <a:srgbClr val="615F34"/>
        </a:solid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8199" y="385389"/>
            <a:ext cx="4075707" cy="703939"/>
          </a:xfrm>
        </p:spPr>
        <p:txBody>
          <a:bodyPr>
            <a:noAutofit/>
          </a:bodyPr>
          <a:lstStyle>
            <a:lvl1pPr algn="l" defTabSz="914400" rtl="0" eaLnBrk="1" latinLnBrk="0" hangingPunct="1">
              <a:lnSpc>
                <a:spcPct val="100000"/>
              </a:lnSpc>
              <a:spcBef>
                <a:spcPct val="0"/>
              </a:spcBef>
              <a:buNone/>
              <a:defRPr lang="zh-CN" altLang="en-US" sz="4400" kern="1200" dirty="0">
                <a:solidFill>
                  <a:srgbClr val="E3B244"/>
                </a:solidFill>
                <a:latin typeface="方正姚体" panose="02010601030101010101" pitchFamily="2" charset="-122"/>
                <a:ea typeface="方正姚体" panose="02010601030101010101" pitchFamily="2" charset="-122"/>
                <a:cs typeface="+mj-cs"/>
              </a:defRPr>
            </a:lvl1pPr>
          </a:lstStyle>
          <a:p>
            <a:r>
              <a:rPr lang="zh-CN" altLang="en-US" dirty="0"/>
              <a:t>单击编辑标题</a:t>
            </a:r>
          </a:p>
        </p:txBody>
      </p:sp>
      <p:sp>
        <p:nvSpPr>
          <p:cNvPr id="3" name="日期占位符 2"/>
          <p:cNvSpPr>
            <a:spLocks noGrp="1"/>
          </p:cNvSpPr>
          <p:nvPr>
            <p:ph type="dt" sz="half" idx="10"/>
          </p:nvPr>
        </p:nvSpPr>
        <p:spPr/>
        <p:txBody>
          <a:bodyPr/>
          <a:lstStyle/>
          <a:p>
            <a:fld id="{3CBC1C18-307B-4F68-A007-B5B542270E8D}" type="datetimeFigureOut">
              <a:rPr lang="en-US" smtClean="0"/>
              <a:t>5/5/2021</a:t>
            </a:fld>
            <a:endParaRPr lang="en-US" dirty="0"/>
          </a:p>
        </p:txBody>
      </p:sp>
      <p:sp>
        <p:nvSpPr>
          <p:cNvPr id="4" name="页脚占位符 3"/>
          <p:cNvSpPr>
            <a:spLocks noGrp="1"/>
          </p:cNvSpPr>
          <p:nvPr>
            <p:ph type="ftr" sz="quarter" idx="11"/>
          </p:nvPr>
        </p:nvSpPr>
        <p:spPr/>
        <p:txBody>
          <a:bodyPr/>
          <a:lstStyle/>
          <a:p>
            <a:r>
              <a:rPr lang="en-US"/>
              <a:t>
              </a:t>
            </a:r>
            <a:endParaRPr lang="en-US" dirty="0"/>
          </a:p>
        </p:txBody>
      </p:sp>
      <p:sp>
        <p:nvSpPr>
          <p:cNvPr id="5" name="灯片编号占位符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823125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1D9284-D300-4297-87F7-E791DCC15DB1}" type="datetimeFigureOut">
              <a:rPr lang="en-US" dirty="0"/>
              <a:t>5/5/2021</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689361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1_空白">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1D9284-D300-4297-87F7-E791DCC15DB1}" type="datetimeFigureOut">
              <a:rPr lang="en-US" dirty="0"/>
              <a:t>5/5/2021</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410570924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15F34"/>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rgbClr val="EEF0EC"/>
                </a:solidFill>
              </a:defRPr>
            </a:lvl1pPr>
          </a:lstStyle>
          <a:p>
            <a:fld id="{3CBC1C18-307B-4F68-A007-B5B542270E8D}" type="datetimeFigureOut">
              <a:rPr lang="en-US" smtClean="0"/>
              <a:pPr/>
              <a:t>5/5/2021</a:t>
            </a:fld>
            <a:endParaRPr 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rgbClr val="EEF0EC"/>
                </a:solidFill>
              </a:defRPr>
            </a:lvl1pPr>
          </a:lstStyle>
          <a:p>
            <a:r>
              <a:rPr lang="en-US"/>
              <a:t>
              </a:t>
            </a:r>
            <a:endParaRPr 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EEF0EC"/>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400079186"/>
      </p:ext>
    </p:extLst>
  </p:cSld>
  <p:clrMap bg1="lt1" tx1="dk1" bg2="lt2" tx2="dk2" accent1="accent1" accent2="accent2" accent3="accent3" accent4="accent4" accent5="accent5" accent6="accent6" hlink="hlink" folHlink="folHlink"/>
  <p:sldLayoutIdLst>
    <p:sldLayoutId id="2147483667" r:id="rId1"/>
    <p:sldLayoutId id="2147483676" r:id="rId2"/>
    <p:sldLayoutId id="2147483675" r:id="rId3"/>
    <p:sldLayoutId id="2147483677" r:id="rId4"/>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sldNum="0" hdr="0" ftr="0" dt="0"/>
  <p:txStyles>
    <p:titleStyle>
      <a:lvl1pPr algn="l" defTabSz="914400" rtl="0" eaLnBrk="1" latinLnBrk="0" hangingPunct="1">
        <a:lnSpc>
          <a:spcPct val="90000"/>
        </a:lnSpc>
        <a:spcBef>
          <a:spcPct val="0"/>
        </a:spcBef>
        <a:buNone/>
        <a:defRPr sz="4400" kern="1200">
          <a:solidFill>
            <a:srgbClr val="EEF0EC"/>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EEF0EC"/>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EEF0EC"/>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EEF0EC"/>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EEF0EC"/>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EEF0E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5.jpg"/><Relationship Id="rId4" Type="http://schemas.openxmlformats.org/officeDocument/2006/relationships/image" Target="../media/image14.jpg"/></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video" Target="https://www.youtube.com/embed/I8xpor-4d24?feature=oembed" TargetMode="Externa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gif"/><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35.gif"/><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7.gif"/><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38.gif"/><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40.gif"/><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41.gif"/><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42.jpg"/></Relationships>
</file>

<file path=ppt/slides/_rels/slide5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6.png"/><Relationship Id="rId7" Type="http://schemas.microsoft.com/office/2007/relationships/hdphoto" Target="../media/hdphoto2.wdp"/><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g"/><Relationship Id="rId4" Type="http://schemas.microsoft.com/office/2007/relationships/hdphoto" Target="../media/hdphoto1.wdp"/><Relationship Id="rId9"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descr="一群穿制服的人&#10;&#10;低可信度描述已自动生成">
            <a:extLst>
              <a:ext uri="{FF2B5EF4-FFF2-40B4-BE49-F238E27FC236}">
                <a16:creationId xmlns:a16="http://schemas.microsoft.com/office/drawing/2014/main" id="{B986450F-0E50-4ADF-8152-A60C00C1FF14}"/>
              </a:ext>
            </a:extLst>
          </p:cNvPr>
          <p:cNvPicPr>
            <a:picLocks noChangeAspect="1"/>
          </p:cNvPicPr>
          <p:nvPr/>
        </p:nvPicPr>
        <p:blipFill>
          <a:blip r:embed="rId3"/>
          <a:stretch>
            <a:fillRect/>
          </a:stretch>
        </p:blipFill>
        <p:spPr>
          <a:xfrm>
            <a:off x="-131704" y="-3086253"/>
            <a:ext cx="18689053" cy="9972538"/>
          </a:xfrm>
          <a:prstGeom prst="rect">
            <a:avLst/>
          </a:prstGeom>
        </p:spPr>
      </p:pic>
    </p:spTree>
    <p:extLst>
      <p:ext uri="{BB962C8B-B14F-4D97-AF65-F5344CB8AC3E}">
        <p14:creationId xmlns:p14="http://schemas.microsoft.com/office/powerpoint/2010/main" val="2640179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墙上挂着一幅画&#10;&#10;低可信度描述已自动生成">
            <a:extLst>
              <a:ext uri="{FF2B5EF4-FFF2-40B4-BE49-F238E27FC236}">
                <a16:creationId xmlns:a16="http://schemas.microsoft.com/office/drawing/2014/main" id="{4E4D2DE0-559C-4B0B-BED8-F317221C320C}"/>
              </a:ext>
            </a:extLst>
          </p:cNvPr>
          <p:cNvPicPr>
            <a:picLocks noChangeAspect="1"/>
          </p:cNvPicPr>
          <p:nvPr/>
        </p:nvPicPr>
        <p:blipFill>
          <a:blip r:embed="rId3"/>
          <a:stretch>
            <a:fillRect/>
          </a:stretch>
        </p:blipFill>
        <p:spPr>
          <a:xfrm>
            <a:off x="6208078" y="1902806"/>
            <a:ext cx="5841682" cy="3578366"/>
          </a:xfrm>
          <a:prstGeom prst="rect">
            <a:avLst/>
          </a:prstGeom>
        </p:spPr>
      </p:pic>
      <p:sp>
        <p:nvSpPr>
          <p:cNvPr id="6" name="Title 1">
            <a:extLst>
              <a:ext uri="{FF2B5EF4-FFF2-40B4-BE49-F238E27FC236}">
                <a16:creationId xmlns:a16="http://schemas.microsoft.com/office/drawing/2014/main" id="{B4B8018C-BF25-463B-B5C7-9B067E99DB31}"/>
              </a:ext>
            </a:extLst>
          </p:cNvPr>
          <p:cNvSpPr>
            <a:spLocks noGrp="1"/>
          </p:cNvSpPr>
          <p:nvPr>
            <p:ph type="title"/>
          </p:nvPr>
        </p:nvSpPr>
        <p:spPr/>
        <p:txBody>
          <a:bodyPr>
            <a:normAutofit/>
          </a:bodyPr>
          <a:lstStyle/>
          <a:p>
            <a:r>
              <a:rPr lang="zh-CN" altLang="en-US" sz="4000" b="1" dirty="0">
                <a:solidFill>
                  <a:srgbClr val="FBF1BE"/>
                </a:solidFill>
                <a:effectLst>
                  <a:outerShdw blurRad="38100" dist="38100" dir="2700000" algn="tl">
                    <a:srgbClr val="000000">
                      <a:alpha val="43137"/>
                    </a:srgbClr>
                  </a:outerShdw>
                </a:effectLst>
              </a:rPr>
              <a:t>课文背景介绍</a:t>
            </a:r>
            <a:endParaRPr lang="en-CA" altLang="en-US" sz="4000" b="1" dirty="0">
              <a:solidFill>
                <a:srgbClr val="FBF1BE"/>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3FBF1506-4E92-47AF-8752-F77DC56BAF9F}"/>
              </a:ext>
            </a:extLst>
          </p:cNvPr>
          <p:cNvSpPr>
            <a:spLocks noGrp="1"/>
          </p:cNvSpPr>
          <p:nvPr>
            <p:ph idx="4294967295"/>
          </p:nvPr>
        </p:nvSpPr>
        <p:spPr>
          <a:xfrm>
            <a:off x="518160" y="1503681"/>
            <a:ext cx="5577840" cy="5029199"/>
          </a:xfrm>
        </p:spPr>
        <p:txBody>
          <a:bodyPr>
            <a:normAutofit fontScale="70000" lnSpcReduction="20000"/>
          </a:bodyPr>
          <a:lstStyle/>
          <a:p>
            <a:pPr>
              <a:lnSpc>
                <a:spcPct val="160000"/>
              </a:lnSpc>
            </a:pPr>
            <a:r>
              <a:rPr lang="zh-CN" altLang="en-US" sz="2400" dirty="0">
                <a:latin typeface="KaiTi" panose="02010609060101010101" pitchFamily="49" charset="-122"/>
                <a:ea typeface="KaiTi" panose="02010609060101010101" pitchFamily="49" charset="-122"/>
              </a:rPr>
              <a:t>虎门销烟为什么发生在广东省？</a:t>
            </a:r>
            <a:r>
              <a:rPr lang="en-US" altLang="zh-CN" sz="2400" dirty="0">
                <a:latin typeface="KaiTi" panose="02010609060101010101" pitchFamily="49" charset="-122"/>
                <a:ea typeface="KaiTi" panose="02010609060101010101" pitchFamily="49" charset="-122"/>
              </a:rPr>
              <a:t>——</a:t>
            </a:r>
            <a:r>
              <a:rPr lang="zh-CN" altLang="en-US" sz="2400" dirty="0">
                <a:latin typeface="KaiTi" panose="02010609060101010101" pitchFamily="49" charset="-122"/>
                <a:ea typeface="KaiTi" panose="02010609060101010101" pitchFamily="49" charset="-122"/>
              </a:rPr>
              <a:t>当时中国仅有的通商口岸。</a:t>
            </a:r>
            <a:endParaRPr lang="en-US" altLang="zh-CN" sz="2400" dirty="0">
              <a:latin typeface="KaiTi" panose="02010609060101010101" pitchFamily="49" charset="-122"/>
              <a:ea typeface="KaiTi" panose="02010609060101010101" pitchFamily="49" charset="-122"/>
            </a:endParaRPr>
          </a:p>
          <a:p>
            <a:pPr>
              <a:lnSpc>
                <a:spcPct val="160000"/>
              </a:lnSpc>
            </a:pPr>
            <a:r>
              <a:rPr lang="zh-CN" altLang="en-US" sz="2400" dirty="0">
                <a:latin typeface="KaiTi" panose="02010609060101010101" pitchFamily="49" charset="-122"/>
                <a:ea typeface="KaiTi" panose="02010609060101010101" pitchFamily="49" charset="-122"/>
              </a:rPr>
              <a:t>广东省简称“粤”。在中国南部沿海。省会广州市。境内多山地，珠江三角洲为最大平原。气候温暖，夏秋多台风。工农业发达。农业主产稻甘薯甘蔗。工业有钢铁机械石油电子制糖等。盛产亚热带水果，特产潮柑新会橙增城荔枝。广州越秀山肇庆七星岩从化温泉是著名的旅游胜地。</a:t>
            </a:r>
          </a:p>
          <a:p>
            <a:pPr>
              <a:lnSpc>
                <a:spcPct val="160000"/>
              </a:lnSpc>
            </a:pPr>
            <a:r>
              <a:rPr lang="zh-CN" altLang="en-US" sz="2400" dirty="0">
                <a:latin typeface="KaiTi" panose="02010609060101010101" pitchFamily="49" charset="-122"/>
                <a:ea typeface="KaiTi" panose="02010609060101010101" pitchFamily="49" charset="-122"/>
              </a:rPr>
              <a:t>虎门在广东省南部珠江三角洲东南侧。珠江主要出海口之一。是珠江口要塞，清朝建有炮台。鸦片战争时林则徐在这里销毁鸦片，并痛击英国侵略军。</a:t>
            </a:r>
          </a:p>
          <a:p>
            <a:endParaRPr lang="zh-CN" altLang="en-US" dirty="0"/>
          </a:p>
          <a:p>
            <a:endParaRPr lang="en-CA" dirty="0"/>
          </a:p>
        </p:txBody>
      </p:sp>
    </p:spTree>
    <p:extLst>
      <p:ext uri="{BB962C8B-B14F-4D97-AF65-F5344CB8AC3E}">
        <p14:creationId xmlns:p14="http://schemas.microsoft.com/office/powerpoint/2010/main" val="33968747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2EE1B-0CAF-4FF3-978A-614BB00527B2}"/>
              </a:ext>
            </a:extLst>
          </p:cNvPr>
          <p:cNvSpPr>
            <a:spLocks noGrp="1"/>
          </p:cNvSpPr>
          <p:nvPr>
            <p:ph type="title" idx="4294967295"/>
          </p:nvPr>
        </p:nvSpPr>
        <p:spPr>
          <a:xfrm>
            <a:off x="528320" y="4668203"/>
            <a:ext cx="3007360" cy="909637"/>
          </a:xfrm>
        </p:spPr>
        <p:txBody>
          <a:bodyPr>
            <a:normAutofit fontScale="90000"/>
          </a:bodyPr>
          <a:lstStyle/>
          <a:p>
            <a:pPr algn="ctr">
              <a:lnSpc>
                <a:spcPct val="100000"/>
              </a:lnSpc>
            </a:pPr>
            <a:r>
              <a:rPr lang="zh-CN" altLang="en-US" dirty="0">
                <a:latin typeface="楷体" panose="02010609060101010101" pitchFamily="49" charset="-122"/>
                <a:ea typeface="楷体" panose="02010609060101010101" pitchFamily="49" charset="-122"/>
              </a:rPr>
              <a:t>林则徐</a:t>
            </a:r>
            <a:br>
              <a:rPr lang="en-US" altLang="zh-CN" dirty="0">
                <a:latin typeface="楷体" panose="02010609060101010101" pitchFamily="49" charset="-122"/>
                <a:ea typeface="楷体" panose="02010609060101010101" pitchFamily="49" charset="-122"/>
              </a:rPr>
            </a:br>
            <a:r>
              <a:rPr lang="zh-CN" altLang="en-US" sz="2200" dirty="0">
                <a:latin typeface="楷体" panose="02010609060101010101" pitchFamily="49" charset="-122"/>
                <a:ea typeface="楷体" panose="02010609060101010101" pitchFamily="49" charset="-122"/>
              </a:rPr>
              <a:t>（</a:t>
            </a:r>
            <a:r>
              <a:rPr lang="en-US" altLang="zh-CN" sz="2200" dirty="0">
                <a:latin typeface="楷体" panose="02010609060101010101" pitchFamily="49" charset="-122"/>
                <a:ea typeface="楷体" panose="02010609060101010101" pitchFamily="49" charset="-122"/>
              </a:rPr>
              <a:t>1785—1850</a:t>
            </a:r>
            <a:r>
              <a:rPr lang="zh-CN" altLang="en-US" sz="2200" dirty="0">
                <a:latin typeface="楷体" panose="02010609060101010101" pitchFamily="49" charset="-122"/>
                <a:ea typeface="楷体" panose="02010609060101010101" pitchFamily="49" charset="-122"/>
              </a:rPr>
              <a:t>）</a:t>
            </a:r>
            <a:endParaRPr lang="en-CA" dirty="0">
              <a:latin typeface="楷体" panose="02010609060101010101" pitchFamily="49" charset="-122"/>
              <a:ea typeface="楷体" panose="02010609060101010101" pitchFamily="49" charset="-122"/>
            </a:endParaRPr>
          </a:p>
        </p:txBody>
      </p:sp>
      <p:sp>
        <p:nvSpPr>
          <p:cNvPr id="3" name="Content Placeholder 2">
            <a:extLst>
              <a:ext uri="{FF2B5EF4-FFF2-40B4-BE49-F238E27FC236}">
                <a16:creationId xmlns:a16="http://schemas.microsoft.com/office/drawing/2014/main" id="{2E89E32B-A2B1-4C47-BC65-F269DB486EB4}"/>
              </a:ext>
            </a:extLst>
          </p:cNvPr>
          <p:cNvSpPr>
            <a:spLocks noGrp="1"/>
          </p:cNvSpPr>
          <p:nvPr>
            <p:ph idx="4294967295"/>
          </p:nvPr>
        </p:nvSpPr>
        <p:spPr>
          <a:xfrm>
            <a:off x="3734753" y="899319"/>
            <a:ext cx="7959407" cy="5059361"/>
          </a:xfrm>
        </p:spPr>
        <p:txBody>
          <a:bodyPr>
            <a:noAutofit/>
          </a:bodyPr>
          <a:lstStyle/>
          <a:p>
            <a:pPr marL="0" indent="803275">
              <a:lnSpc>
                <a:spcPct val="150000"/>
              </a:lnSpc>
              <a:buNone/>
            </a:pPr>
            <a:r>
              <a:rPr lang="zh-CN" altLang="en-US" sz="3200" dirty="0">
                <a:latin typeface="KaiTi" panose="02010609060101010101" pitchFamily="49" charset="-122"/>
                <a:ea typeface="KaiTi" panose="02010609060101010101" pitchFamily="49" charset="-122"/>
              </a:rPr>
              <a:t>中国近代爱国主义者民族英雄。 </a:t>
            </a:r>
            <a:r>
              <a:rPr lang="en-US" altLang="zh-CN" sz="3200" dirty="0">
                <a:latin typeface="KaiTi" panose="02010609060101010101" pitchFamily="49" charset="-122"/>
                <a:ea typeface="KaiTi" panose="02010609060101010101" pitchFamily="49" charset="-122"/>
              </a:rPr>
              <a:t>1839</a:t>
            </a:r>
            <a:r>
              <a:rPr lang="zh-CN" altLang="en-US" sz="3200" dirty="0">
                <a:latin typeface="KaiTi" panose="02010609060101010101" pitchFamily="49" charset="-122"/>
                <a:ea typeface="KaiTi" panose="02010609060101010101" pitchFamily="49" charset="-122"/>
              </a:rPr>
              <a:t>年任钦差大臣，被派往广州禁烟，收缴鸦片</a:t>
            </a:r>
            <a:r>
              <a:rPr lang="en-US" altLang="zh-CN" sz="3200" dirty="0">
                <a:latin typeface="KaiTi" panose="02010609060101010101" pitchFamily="49" charset="-122"/>
                <a:ea typeface="KaiTi" panose="02010609060101010101" pitchFamily="49" charset="-122"/>
              </a:rPr>
              <a:t>110</a:t>
            </a:r>
            <a:r>
              <a:rPr lang="zh-CN" altLang="en-US" sz="3200" dirty="0">
                <a:latin typeface="KaiTi" panose="02010609060101010101" pitchFamily="49" charset="-122"/>
                <a:ea typeface="KaiTi" panose="02010609060101010101" pitchFamily="49" charset="-122"/>
              </a:rPr>
              <a:t>多万公斤，在虎门海滩销毁。并筹划海防，训练义勇。还派人翻译外国书报，收集资料，了解外国情况。</a:t>
            </a:r>
            <a:r>
              <a:rPr lang="en-US" altLang="zh-CN" sz="3200" dirty="0">
                <a:latin typeface="KaiTi" panose="02010609060101010101" pitchFamily="49" charset="-122"/>
                <a:ea typeface="KaiTi" panose="02010609060101010101" pitchFamily="49" charset="-122"/>
              </a:rPr>
              <a:t>1840</a:t>
            </a:r>
            <a:r>
              <a:rPr lang="zh-CN" altLang="en-US" sz="3200" dirty="0">
                <a:latin typeface="KaiTi" panose="02010609060101010101" pitchFamily="49" charset="-122"/>
                <a:ea typeface="KaiTi" panose="02010609060101010101" pitchFamily="49" charset="-122"/>
              </a:rPr>
              <a:t>年遭诬陷被革职，后被流放新疆。</a:t>
            </a:r>
            <a:r>
              <a:rPr lang="en-US" altLang="zh-CN" sz="3200" dirty="0">
                <a:latin typeface="KaiTi" panose="02010609060101010101" pitchFamily="49" charset="-122"/>
                <a:ea typeface="KaiTi" panose="02010609060101010101" pitchFamily="49" charset="-122"/>
              </a:rPr>
              <a:t>1850</a:t>
            </a:r>
            <a:r>
              <a:rPr lang="zh-CN" altLang="en-US" sz="3200" dirty="0">
                <a:latin typeface="KaiTi" panose="02010609060101010101" pitchFamily="49" charset="-122"/>
                <a:ea typeface="KaiTi" panose="02010609060101010101" pitchFamily="49" charset="-122"/>
              </a:rPr>
              <a:t>年受命为钦差大臣，赴广西督理军务，在途中病逝。</a:t>
            </a:r>
            <a:endParaRPr lang="en-CA" altLang="zh-CN" sz="3200" dirty="0">
              <a:latin typeface="KaiTi" panose="02010609060101010101" pitchFamily="49" charset="-122"/>
              <a:ea typeface="KaiTi" panose="02010609060101010101" pitchFamily="49" charset="-122"/>
            </a:endParaRPr>
          </a:p>
        </p:txBody>
      </p:sp>
      <p:pic>
        <p:nvPicPr>
          <p:cNvPr id="7" name="图片 6" descr="男人的画像&#10;&#10;中度可信度描述已自动生成">
            <a:extLst>
              <a:ext uri="{FF2B5EF4-FFF2-40B4-BE49-F238E27FC236}">
                <a16:creationId xmlns:a16="http://schemas.microsoft.com/office/drawing/2014/main" id="{59D08CD8-5FA3-40BE-9C73-9A9E2BE2041E}"/>
              </a:ext>
            </a:extLst>
          </p:cNvPr>
          <p:cNvPicPr>
            <a:picLocks noChangeAspect="1"/>
          </p:cNvPicPr>
          <p:nvPr/>
        </p:nvPicPr>
        <p:blipFill>
          <a:blip r:embed="rId2"/>
          <a:srcRect l="13456" t="1850" r="4553" b="11345"/>
          <a:stretch>
            <a:fillRect/>
          </a:stretch>
        </p:blipFill>
        <p:spPr>
          <a:xfrm>
            <a:off x="762000" y="904240"/>
            <a:ext cx="2661920" cy="3342640"/>
          </a:xfrm>
          <a:custGeom>
            <a:avLst/>
            <a:gdLst>
              <a:gd name="connsiteX0" fmla="*/ 1330960 w 2661920"/>
              <a:gd name="connsiteY0" fmla="*/ 0 h 3342640"/>
              <a:gd name="connsiteX1" fmla="*/ 2661920 w 2661920"/>
              <a:gd name="connsiteY1" fmla="*/ 1671320 h 3342640"/>
              <a:gd name="connsiteX2" fmla="*/ 1330960 w 2661920"/>
              <a:gd name="connsiteY2" fmla="*/ 3342640 h 3342640"/>
              <a:gd name="connsiteX3" fmla="*/ 0 w 2661920"/>
              <a:gd name="connsiteY3" fmla="*/ 1671320 h 3342640"/>
              <a:gd name="connsiteX4" fmla="*/ 1330960 w 2661920"/>
              <a:gd name="connsiteY4" fmla="*/ 0 h 3342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1920" h="3342640">
                <a:moveTo>
                  <a:pt x="1330960" y="0"/>
                </a:moveTo>
                <a:cubicBezTo>
                  <a:pt x="2066029" y="0"/>
                  <a:pt x="2661920" y="748275"/>
                  <a:pt x="2661920" y="1671320"/>
                </a:cubicBezTo>
                <a:cubicBezTo>
                  <a:pt x="2661920" y="2594365"/>
                  <a:pt x="2066029" y="3342640"/>
                  <a:pt x="1330960" y="3342640"/>
                </a:cubicBezTo>
                <a:cubicBezTo>
                  <a:pt x="595891" y="3342640"/>
                  <a:pt x="0" y="2594365"/>
                  <a:pt x="0" y="1671320"/>
                </a:cubicBezTo>
                <a:cubicBezTo>
                  <a:pt x="0" y="748275"/>
                  <a:pt x="595891" y="0"/>
                  <a:pt x="1330960" y="0"/>
                </a:cubicBezTo>
                <a:close/>
              </a:path>
            </a:pathLst>
          </a:custGeom>
        </p:spPr>
      </p:pic>
    </p:spTree>
    <p:extLst>
      <p:ext uri="{BB962C8B-B14F-4D97-AF65-F5344CB8AC3E}">
        <p14:creationId xmlns:p14="http://schemas.microsoft.com/office/powerpoint/2010/main" val="6292839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7">
            <a:extLst>
              <a:ext uri="{FF2B5EF4-FFF2-40B4-BE49-F238E27FC236}">
                <a16:creationId xmlns:a16="http://schemas.microsoft.com/office/drawing/2014/main" id="{B498F378-BA72-4410-B177-A46AA907C3C5}"/>
              </a:ext>
            </a:extLst>
          </p:cNvPr>
          <p:cNvSpPr>
            <a:spLocks noGrp="1"/>
          </p:cNvSpPr>
          <p:nvPr>
            <p:ph type="title"/>
          </p:nvPr>
        </p:nvSpPr>
        <p:spPr>
          <a:xfrm>
            <a:off x="838199" y="385389"/>
            <a:ext cx="2250441" cy="703939"/>
          </a:xfrm>
        </p:spPr>
        <p:txBody>
          <a:bodyPr>
            <a:normAutofit fontScale="90000"/>
          </a:bodyPr>
          <a:lstStyle/>
          <a:p>
            <a:r>
              <a:rPr lang="zh-CN" altLang="en-US" dirty="0"/>
              <a:t>鸦片</a:t>
            </a:r>
          </a:p>
        </p:txBody>
      </p:sp>
      <p:sp>
        <p:nvSpPr>
          <p:cNvPr id="3" name="Content Placeholder 2">
            <a:extLst>
              <a:ext uri="{FF2B5EF4-FFF2-40B4-BE49-F238E27FC236}">
                <a16:creationId xmlns:a16="http://schemas.microsoft.com/office/drawing/2014/main" id="{2E89E32B-A2B1-4C47-BC65-F269DB486EB4}"/>
              </a:ext>
            </a:extLst>
          </p:cNvPr>
          <p:cNvSpPr>
            <a:spLocks noGrp="1"/>
          </p:cNvSpPr>
          <p:nvPr>
            <p:ph idx="4294967295"/>
          </p:nvPr>
        </p:nvSpPr>
        <p:spPr>
          <a:xfrm>
            <a:off x="1328896" y="4775199"/>
            <a:ext cx="9534207" cy="1127761"/>
          </a:xfrm>
        </p:spPr>
        <p:txBody>
          <a:bodyPr>
            <a:noAutofit/>
          </a:bodyPr>
          <a:lstStyle/>
          <a:p>
            <a:r>
              <a:rPr lang="zh-CN"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鸦片：俗称大烟，是罂粟果实中的乳汁经干燥制成的毒品。</a:t>
            </a:r>
            <a:endParaRPr lang="en-CA"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endParaRPr>
          </a:p>
        </p:txBody>
      </p:sp>
      <p:pic>
        <p:nvPicPr>
          <p:cNvPr id="5" name="图片 4" descr="图片包含 花, 游戏机&#10;&#10;描述已自动生成">
            <a:extLst>
              <a:ext uri="{FF2B5EF4-FFF2-40B4-BE49-F238E27FC236}">
                <a16:creationId xmlns:a16="http://schemas.microsoft.com/office/drawing/2014/main" id="{9BA54E9C-F08E-4511-9666-2F6B106D1B84}"/>
              </a:ext>
            </a:extLst>
          </p:cNvPr>
          <p:cNvPicPr>
            <a:picLocks noChangeAspect="1"/>
          </p:cNvPicPr>
          <p:nvPr/>
        </p:nvPicPr>
        <p:blipFill rotWithShape="1">
          <a:blip r:embed="rId3"/>
          <a:srcRect l="19577"/>
          <a:stretch/>
        </p:blipFill>
        <p:spPr>
          <a:xfrm>
            <a:off x="1161287" y="1842403"/>
            <a:ext cx="3159760" cy="2616706"/>
          </a:xfrm>
          <a:prstGeom prst="rect">
            <a:avLst/>
          </a:prstGeom>
        </p:spPr>
      </p:pic>
      <p:pic>
        <p:nvPicPr>
          <p:cNvPr id="7" name="图片 6" descr="图片包含 泰迪熊, 桌子, 巧克力, 熊&#10;&#10;描述已自动生成">
            <a:extLst>
              <a:ext uri="{FF2B5EF4-FFF2-40B4-BE49-F238E27FC236}">
                <a16:creationId xmlns:a16="http://schemas.microsoft.com/office/drawing/2014/main" id="{222715B9-20A6-4629-B5AC-1D0A8F4D6017}"/>
              </a:ext>
            </a:extLst>
          </p:cNvPr>
          <p:cNvPicPr>
            <a:picLocks noChangeAspect="1"/>
          </p:cNvPicPr>
          <p:nvPr/>
        </p:nvPicPr>
        <p:blipFill>
          <a:blip r:embed="rId4"/>
          <a:stretch>
            <a:fillRect/>
          </a:stretch>
        </p:blipFill>
        <p:spPr>
          <a:xfrm>
            <a:off x="7870951" y="1793394"/>
            <a:ext cx="3165856" cy="2634090"/>
          </a:xfrm>
          <a:prstGeom prst="rect">
            <a:avLst/>
          </a:prstGeom>
        </p:spPr>
      </p:pic>
      <p:pic>
        <p:nvPicPr>
          <p:cNvPr id="4" name="图片 3" descr="蓝色的青蛙&#10;&#10;低可信度描述已自动生成">
            <a:extLst>
              <a:ext uri="{FF2B5EF4-FFF2-40B4-BE49-F238E27FC236}">
                <a16:creationId xmlns:a16="http://schemas.microsoft.com/office/drawing/2014/main" id="{6225B856-9155-40D8-9D86-E199EB23C0A7}"/>
              </a:ext>
            </a:extLst>
          </p:cNvPr>
          <p:cNvPicPr>
            <a:picLocks noChangeAspect="1"/>
          </p:cNvPicPr>
          <p:nvPr/>
        </p:nvPicPr>
        <p:blipFill rotWithShape="1">
          <a:blip r:embed="rId5"/>
          <a:srcRect l="22820" r="14339"/>
          <a:stretch/>
        </p:blipFill>
        <p:spPr>
          <a:xfrm>
            <a:off x="4511039" y="1818132"/>
            <a:ext cx="3169921" cy="2633988"/>
          </a:xfrm>
          <a:prstGeom prst="rect">
            <a:avLst/>
          </a:prstGeom>
        </p:spPr>
      </p:pic>
    </p:spTree>
    <p:extLst>
      <p:ext uri="{BB962C8B-B14F-4D97-AF65-F5344CB8AC3E}">
        <p14:creationId xmlns:p14="http://schemas.microsoft.com/office/powerpoint/2010/main" val="6600300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7">
            <a:extLst>
              <a:ext uri="{FF2B5EF4-FFF2-40B4-BE49-F238E27FC236}">
                <a16:creationId xmlns:a16="http://schemas.microsoft.com/office/drawing/2014/main" id="{B498F378-BA72-4410-B177-A46AA907C3C5}"/>
              </a:ext>
            </a:extLst>
          </p:cNvPr>
          <p:cNvSpPr>
            <a:spLocks noGrp="1"/>
          </p:cNvSpPr>
          <p:nvPr>
            <p:ph type="title"/>
          </p:nvPr>
        </p:nvSpPr>
        <p:spPr>
          <a:xfrm>
            <a:off x="838199" y="385389"/>
            <a:ext cx="2250441" cy="703939"/>
          </a:xfrm>
        </p:spPr>
        <p:txBody>
          <a:bodyPr>
            <a:normAutofit fontScale="90000"/>
          </a:bodyPr>
          <a:lstStyle/>
          <a:p>
            <a:r>
              <a:rPr lang="zh-CN" altLang="en-US" dirty="0"/>
              <a:t>石灰</a:t>
            </a:r>
          </a:p>
        </p:txBody>
      </p:sp>
      <p:sp>
        <p:nvSpPr>
          <p:cNvPr id="3" name="Content Placeholder 2">
            <a:extLst>
              <a:ext uri="{FF2B5EF4-FFF2-40B4-BE49-F238E27FC236}">
                <a16:creationId xmlns:a16="http://schemas.microsoft.com/office/drawing/2014/main" id="{2E89E32B-A2B1-4C47-BC65-F269DB486EB4}"/>
              </a:ext>
            </a:extLst>
          </p:cNvPr>
          <p:cNvSpPr>
            <a:spLocks noGrp="1"/>
          </p:cNvSpPr>
          <p:nvPr>
            <p:ph idx="4294967295"/>
          </p:nvPr>
        </p:nvSpPr>
        <p:spPr>
          <a:xfrm>
            <a:off x="693896" y="4445318"/>
            <a:ext cx="10804207" cy="1996122"/>
          </a:xfrm>
        </p:spPr>
        <p:txBody>
          <a:bodyPr>
            <a:noAutofit/>
          </a:bodyPr>
          <a:lstStyle/>
          <a:p>
            <a:pPr>
              <a:lnSpc>
                <a:spcPct val="100000"/>
              </a:lnSpc>
            </a:pPr>
            <a:r>
              <a:rPr lang="zh-CN"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石灰</a:t>
            </a:r>
            <a:r>
              <a:rPr lang="en-CA" altLang="zh-CN"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a:t>
            </a:r>
            <a:r>
              <a:rPr lang="zh-CN"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生石灰和熟石灰的统称。</a:t>
            </a:r>
            <a:endParaRPr lang="en-US" altLang="zh-CN"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endParaRPr>
          </a:p>
          <a:p>
            <a:pPr>
              <a:lnSpc>
                <a:spcPct val="100000"/>
              </a:lnSpc>
            </a:pPr>
            <a:r>
              <a:rPr lang="zh-CN"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也特指生石灰。石灰是生石灰的俗称，主要成分是氧化钙（</a:t>
            </a:r>
            <a:r>
              <a:rPr lang="en-US" altLang="zh-CN" b="1" dirty="0" err="1">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CaO</a:t>
            </a:r>
            <a:r>
              <a:rPr lang="zh-CN"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）。把生石灰和水混合产生化学反应，就会产生出熟石灰（消石灰，学名氢氧化钙（</a:t>
            </a:r>
            <a:r>
              <a:rPr lang="en-US" altLang="zh-CN"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Ca(OH)2</a:t>
            </a:r>
            <a:r>
              <a:rPr lang="zh-CN"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a:t>
            </a:r>
            <a:endParaRPr lang="en-CA"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endParaRPr>
          </a:p>
        </p:txBody>
      </p:sp>
      <p:pic>
        <p:nvPicPr>
          <p:cNvPr id="6" name="图片 5" descr="图片包含 薯片, 食物, 建筑, 纸&#10;&#10;描述已自动生成">
            <a:extLst>
              <a:ext uri="{FF2B5EF4-FFF2-40B4-BE49-F238E27FC236}">
                <a16:creationId xmlns:a16="http://schemas.microsoft.com/office/drawing/2014/main" id="{06E70B4F-EE92-4306-9E28-A9FD84030F9A}"/>
              </a:ext>
            </a:extLst>
          </p:cNvPr>
          <p:cNvPicPr>
            <a:picLocks noChangeAspect="1"/>
          </p:cNvPicPr>
          <p:nvPr/>
        </p:nvPicPr>
        <p:blipFill>
          <a:blip r:embed="rId2"/>
          <a:stretch>
            <a:fillRect/>
          </a:stretch>
        </p:blipFill>
        <p:spPr>
          <a:xfrm>
            <a:off x="1719895" y="1635760"/>
            <a:ext cx="3342887" cy="2519680"/>
          </a:xfrm>
          <a:prstGeom prst="rect">
            <a:avLst/>
          </a:prstGeom>
        </p:spPr>
      </p:pic>
    </p:spTree>
    <p:extLst>
      <p:ext uri="{BB962C8B-B14F-4D97-AF65-F5344CB8AC3E}">
        <p14:creationId xmlns:p14="http://schemas.microsoft.com/office/powerpoint/2010/main" val="8899208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历史传奇故事集 25【林则徐虎门销烟】">
            <a:hlinkClick r:id="" action="ppaction://media"/>
            <a:extLst>
              <a:ext uri="{FF2B5EF4-FFF2-40B4-BE49-F238E27FC236}">
                <a16:creationId xmlns:a16="http://schemas.microsoft.com/office/drawing/2014/main" id="{21F6F48F-F7B8-44A5-94C4-6E58919A415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30773" y="1156876"/>
            <a:ext cx="6852920" cy="5139690"/>
          </a:xfrm>
          <a:prstGeom prst="rect">
            <a:avLst/>
          </a:prstGeom>
        </p:spPr>
      </p:pic>
      <p:sp>
        <p:nvSpPr>
          <p:cNvPr id="5" name="标题 7">
            <a:extLst>
              <a:ext uri="{FF2B5EF4-FFF2-40B4-BE49-F238E27FC236}">
                <a16:creationId xmlns:a16="http://schemas.microsoft.com/office/drawing/2014/main" id="{11DBC172-7283-46F1-8A71-E60B651761CA}"/>
              </a:ext>
            </a:extLst>
          </p:cNvPr>
          <p:cNvSpPr txBox="1">
            <a:spLocks/>
          </p:cNvSpPr>
          <p:nvPr/>
        </p:nvSpPr>
        <p:spPr>
          <a:xfrm>
            <a:off x="838199" y="385389"/>
            <a:ext cx="4191001" cy="703939"/>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rgbClr val="EEF0EC"/>
                </a:solidFill>
                <a:latin typeface="+mj-lt"/>
                <a:ea typeface="+mj-ea"/>
                <a:cs typeface="+mj-cs"/>
              </a:defRPr>
            </a:lvl1pPr>
          </a:lstStyle>
          <a:p>
            <a:pPr>
              <a:lnSpc>
                <a:spcPct val="100000"/>
              </a:lnSpc>
            </a:pPr>
            <a:r>
              <a:rPr lang="zh-CN" altLang="en-US" sz="4000" dirty="0">
                <a:solidFill>
                  <a:srgbClr val="E3B244"/>
                </a:solidFill>
                <a:latin typeface="方正姚体" panose="02010601030101010101" pitchFamily="2" charset="-122"/>
                <a:ea typeface="方正姚体" panose="02010601030101010101" pitchFamily="2" charset="-122"/>
              </a:rPr>
              <a:t>林则徐虎门销烟</a:t>
            </a:r>
          </a:p>
        </p:txBody>
      </p:sp>
    </p:spTree>
    <p:extLst>
      <p:ext uri="{BB962C8B-B14F-4D97-AF65-F5344CB8AC3E}">
        <p14:creationId xmlns:p14="http://schemas.microsoft.com/office/powerpoint/2010/main" val="4028051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014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在线媒体 1">
            <a:hlinkClick r:id="" action="ppaction://media"/>
            <a:extLst>
              <a:ext uri="{FF2B5EF4-FFF2-40B4-BE49-F238E27FC236}">
                <a16:creationId xmlns:a16="http://schemas.microsoft.com/office/drawing/2014/main" id="{FF92C33E-AE01-4E08-8E48-5592098160C1}"/>
              </a:ext>
            </a:extLst>
          </p:cNvPr>
          <p:cNvPicPr>
            <a:picLocks noRot="1" noChangeAspect="1"/>
          </p:cNvPicPr>
          <p:nvPr>
            <a:videoFile r:link="rId1"/>
          </p:nvPr>
        </p:nvPicPr>
        <p:blipFill>
          <a:blip r:embed="rId4"/>
          <a:srcRect/>
          <a:stretch/>
        </p:blipFill>
        <p:spPr>
          <a:xfrm>
            <a:off x="1574800" y="1288817"/>
            <a:ext cx="9042400" cy="5089101"/>
          </a:xfrm>
          <a:prstGeom prst="rect">
            <a:avLst/>
          </a:prstGeom>
        </p:spPr>
      </p:pic>
      <p:sp>
        <p:nvSpPr>
          <p:cNvPr id="3" name="标题 2">
            <a:extLst>
              <a:ext uri="{FF2B5EF4-FFF2-40B4-BE49-F238E27FC236}">
                <a16:creationId xmlns:a16="http://schemas.microsoft.com/office/drawing/2014/main" id="{624B71D8-C44D-48E4-8B56-EF3CE6437876}"/>
              </a:ext>
            </a:extLst>
          </p:cNvPr>
          <p:cNvSpPr>
            <a:spLocks noGrp="1"/>
          </p:cNvSpPr>
          <p:nvPr>
            <p:ph type="title"/>
          </p:nvPr>
        </p:nvSpPr>
        <p:spPr>
          <a:xfrm>
            <a:off x="838199" y="385389"/>
            <a:ext cx="6273801" cy="703939"/>
          </a:xfrm>
        </p:spPr>
        <p:txBody>
          <a:bodyPr>
            <a:normAutofit fontScale="90000"/>
          </a:bodyPr>
          <a:lstStyle/>
          <a:p>
            <a:r>
              <a:rPr lang="zh-CN" altLang="en-US" b="0" i="0" dirty="0">
                <a:effectLst/>
                <a:latin typeface="Roboto" panose="02000000000000000000" pitchFamily="2" charset="0"/>
              </a:rPr>
              <a:t>走近林则徐</a:t>
            </a:r>
            <a:r>
              <a:rPr lang="en-US" altLang="zh-CN" b="0" i="0" dirty="0">
                <a:effectLst/>
                <a:latin typeface="Roboto" panose="02000000000000000000" pitchFamily="2" charset="0"/>
              </a:rPr>
              <a:t>——</a:t>
            </a:r>
            <a:r>
              <a:rPr lang="zh-CN" altLang="en-US" b="0" i="0" dirty="0">
                <a:effectLst/>
                <a:latin typeface="Roboto" panose="02000000000000000000" pitchFamily="2" charset="0"/>
              </a:rPr>
              <a:t>虎门销烟</a:t>
            </a:r>
            <a:endParaRPr lang="zh-CN" altLang="en-US" dirty="0"/>
          </a:p>
        </p:txBody>
      </p:sp>
    </p:spTree>
    <p:extLst>
      <p:ext uri="{BB962C8B-B14F-4D97-AF65-F5344CB8AC3E}">
        <p14:creationId xmlns:p14="http://schemas.microsoft.com/office/powerpoint/2010/main" val="21492316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图片包含 人, 蛋糕, 小, 生日&#10;&#10;描述已自动生成">
            <a:extLst>
              <a:ext uri="{FF2B5EF4-FFF2-40B4-BE49-F238E27FC236}">
                <a16:creationId xmlns:a16="http://schemas.microsoft.com/office/drawing/2014/main" id="{6119C528-99D9-45AA-8A31-E52F544625C8}"/>
              </a:ext>
            </a:extLst>
          </p:cNvPr>
          <p:cNvPicPr>
            <a:picLocks noChangeAspect="1"/>
          </p:cNvPicPr>
          <p:nvPr/>
        </p:nvPicPr>
        <p:blipFill>
          <a:blip r:embed="rId4">
            <a:alphaModFix amt="85000"/>
          </a:blip>
          <a:stretch>
            <a:fillRect/>
          </a:stretch>
        </p:blipFill>
        <p:spPr>
          <a:xfrm>
            <a:off x="0" y="1962265"/>
            <a:ext cx="7128193" cy="4712855"/>
          </a:xfrm>
          <a:prstGeom prst="rect">
            <a:avLst/>
          </a:prstGeom>
        </p:spPr>
      </p:pic>
      <p:pic>
        <p:nvPicPr>
          <p:cNvPr id="2" name="第07册 第11课 虎门销烟">
            <a:hlinkClick r:id="" action="ppaction://media"/>
            <a:extLst>
              <a:ext uri="{FF2B5EF4-FFF2-40B4-BE49-F238E27FC236}">
                <a16:creationId xmlns:a16="http://schemas.microsoft.com/office/drawing/2014/main" id="{8BB695E6-7415-49E0-B95B-62649AD04142}"/>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12660" r="12451"/>
          <a:stretch>
            <a:fillRect/>
          </a:stretch>
        </p:blipFill>
        <p:spPr>
          <a:xfrm>
            <a:off x="5348300" y="1270470"/>
            <a:ext cx="6847840" cy="5143500"/>
          </a:xfrm>
          <a:prstGeom prst="rect">
            <a:avLst/>
          </a:prstGeom>
        </p:spPr>
      </p:pic>
      <p:sp>
        <p:nvSpPr>
          <p:cNvPr id="3" name="标题 2">
            <a:extLst>
              <a:ext uri="{FF2B5EF4-FFF2-40B4-BE49-F238E27FC236}">
                <a16:creationId xmlns:a16="http://schemas.microsoft.com/office/drawing/2014/main" id="{2A5E931E-3281-4890-9386-266733DDED21}"/>
              </a:ext>
            </a:extLst>
          </p:cNvPr>
          <p:cNvSpPr>
            <a:spLocks noGrp="1"/>
          </p:cNvSpPr>
          <p:nvPr>
            <p:ph type="title"/>
          </p:nvPr>
        </p:nvSpPr>
        <p:spPr>
          <a:xfrm>
            <a:off x="838199" y="385389"/>
            <a:ext cx="5176521" cy="703939"/>
          </a:xfrm>
        </p:spPr>
        <p:txBody>
          <a:bodyPr>
            <a:normAutofit fontScale="90000"/>
          </a:bodyPr>
          <a:lstStyle/>
          <a:p>
            <a:r>
              <a:rPr lang="zh-CN" altLang="en-US" dirty="0"/>
              <a:t>读课文</a:t>
            </a:r>
            <a:r>
              <a:rPr lang="en-US" altLang="zh-CN" dirty="0"/>
              <a:t>——</a:t>
            </a:r>
            <a:r>
              <a:rPr lang="zh-CN" altLang="en-US" dirty="0"/>
              <a:t>虎门销烟</a:t>
            </a:r>
          </a:p>
        </p:txBody>
      </p:sp>
      <p:sp>
        <p:nvSpPr>
          <p:cNvPr id="5" name="标题 2">
            <a:extLst>
              <a:ext uri="{FF2B5EF4-FFF2-40B4-BE49-F238E27FC236}">
                <a16:creationId xmlns:a16="http://schemas.microsoft.com/office/drawing/2014/main" id="{8A8E250A-BE32-4554-A357-8780473B3FB4}"/>
              </a:ext>
            </a:extLst>
          </p:cNvPr>
          <p:cNvSpPr txBox="1">
            <a:spLocks/>
          </p:cNvSpPr>
          <p:nvPr/>
        </p:nvSpPr>
        <p:spPr>
          <a:xfrm>
            <a:off x="2158999" y="6003869"/>
            <a:ext cx="1905001" cy="703939"/>
          </a:xfrm>
          <a:prstGeom prst="rect">
            <a:avLst/>
          </a:prstGeom>
        </p:spPr>
        <p:txBody>
          <a:bodyPr vert="horz" lIns="91440" tIns="45720" rIns="91440" bIns="45720" rtlCol="0" anchor="ctr">
            <a:normAutofit fontScale="97500"/>
          </a:bodyPr>
          <a:lstStyle>
            <a:lvl1pPr algn="l" defTabSz="914400" rtl="0" eaLnBrk="1" latinLnBrk="0" hangingPunct="1">
              <a:lnSpc>
                <a:spcPct val="100000"/>
              </a:lnSpc>
              <a:spcBef>
                <a:spcPct val="0"/>
              </a:spcBef>
              <a:buNone/>
              <a:defRPr sz="4400" kern="1200">
                <a:solidFill>
                  <a:srgbClr val="E3B244"/>
                </a:solidFill>
                <a:latin typeface="方正姚体" panose="02010601030101010101" pitchFamily="2" charset="-122"/>
                <a:ea typeface="方正姚体" panose="02010601030101010101" pitchFamily="2" charset="-122"/>
                <a:cs typeface="+mj-cs"/>
              </a:defRPr>
            </a:lvl1pPr>
          </a:lstStyle>
          <a:p>
            <a:r>
              <a:rPr lang="zh-CN" altLang="en-US" sz="2000" dirty="0">
                <a:solidFill>
                  <a:srgbClr val="FFC000"/>
                </a:solidFill>
              </a:rPr>
              <a:t>课本第</a:t>
            </a:r>
            <a:r>
              <a:rPr lang="en-US" altLang="zh-CN" sz="2000" dirty="0">
                <a:solidFill>
                  <a:srgbClr val="FFC000"/>
                </a:solidFill>
              </a:rPr>
              <a:t>94-95</a:t>
            </a:r>
            <a:r>
              <a:rPr lang="zh-CN" altLang="en-US" sz="2000" dirty="0">
                <a:solidFill>
                  <a:srgbClr val="FFC000"/>
                </a:solidFill>
              </a:rPr>
              <a:t>页</a:t>
            </a:r>
          </a:p>
        </p:txBody>
      </p:sp>
    </p:spTree>
    <p:extLst>
      <p:ext uri="{BB962C8B-B14F-4D97-AF65-F5344CB8AC3E}">
        <p14:creationId xmlns:p14="http://schemas.microsoft.com/office/powerpoint/2010/main" val="29033964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86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normAutofit/>
          </a:bodyPr>
          <a:lstStyle/>
          <a:p>
            <a:r>
              <a:rPr lang="zh-CN" altLang="en-US" sz="4000" dirty="0"/>
              <a:t>学习生字</a:t>
            </a:r>
          </a:p>
        </p:txBody>
      </p:sp>
      <p:sp>
        <p:nvSpPr>
          <p:cNvPr id="68611" name="Rectangle 3"/>
          <p:cNvSpPr>
            <a:spLocks noGrp="1" noChangeArrowheads="1"/>
          </p:cNvSpPr>
          <p:nvPr>
            <p:ph type="body" idx="4294967295"/>
          </p:nvPr>
        </p:nvSpPr>
        <p:spPr>
          <a:xfrm>
            <a:off x="904240" y="2106295"/>
            <a:ext cx="10383520" cy="3903663"/>
          </a:xfrm>
        </p:spPr>
        <p:txBody>
          <a:bodyPr>
            <a:noAutofit/>
          </a:bodyPr>
          <a:lstStyle/>
          <a:p>
            <a:pPr>
              <a:buFontTx/>
              <a:buNone/>
            </a:pPr>
            <a:r>
              <a:rPr lang="zh-CN" altLang="en-US"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虎</a:t>
            </a:r>
            <a:r>
              <a:rPr lang="en-US" altLang="zh-CN"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		</a:t>
            </a:r>
            <a:r>
              <a:rPr lang="zh-CN" altLang="en-US"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挤</a:t>
            </a:r>
            <a:r>
              <a:rPr lang="en-US" altLang="zh-CN"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		</a:t>
            </a:r>
            <a:r>
              <a:rPr lang="zh-CN" altLang="en-US"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视</a:t>
            </a:r>
            <a:r>
              <a:rPr lang="en-US" altLang="zh-CN"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		</a:t>
            </a:r>
            <a:r>
              <a:rPr lang="zh-CN" altLang="en-US"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陪</a:t>
            </a:r>
            <a:r>
              <a:rPr lang="en-US" altLang="zh-CN"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		</a:t>
            </a:r>
            <a:r>
              <a:rPr lang="zh-CN" altLang="en-US"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呼</a:t>
            </a:r>
            <a:r>
              <a:rPr lang="en-US" altLang="zh-CN"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		</a:t>
            </a:r>
            <a:r>
              <a:rPr lang="zh-CN" altLang="en-US"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礼</a:t>
            </a:r>
            <a:endParaRPr lang="en-US" altLang="zh-CN"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endParaRPr>
          </a:p>
          <a:p>
            <a:pPr>
              <a:buFontTx/>
              <a:buNone/>
            </a:pPr>
            <a:r>
              <a:rPr lang="zh-CN" altLang="en-US"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炮</a:t>
            </a:r>
            <a:r>
              <a:rPr lang="en-US" altLang="zh-CN"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		</a:t>
            </a:r>
            <a:r>
              <a:rPr lang="zh-CN" altLang="en-US"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挥</a:t>
            </a:r>
            <a:r>
              <a:rPr lang="en-US" altLang="zh-CN"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		</a:t>
            </a:r>
            <a:r>
              <a:rPr lang="zh-CN" altLang="en-US"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呐</a:t>
            </a:r>
            <a:r>
              <a:rPr lang="en-US" altLang="zh-CN"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		</a:t>
            </a:r>
            <a:r>
              <a:rPr lang="zh-CN" altLang="en-US"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踩</a:t>
            </a:r>
            <a:r>
              <a:rPr lang="en-US" altLang="zh-CN"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		</a:t>
            </a:r>
            <a:r>
              <a:rPr lang="zh-CN" altLang="en-US"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队</a:t>
            </a:r>
            <a:r>
              <a:rPr lang="en-US" altLang="zh-CN"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		</a:t>
            </a:r>
            <a:r>
              <a:rPr lang="zh-CN" altLang="en-US"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灰</a:t>
            </a:r>
            <a:endParaRPr lang="en-US" altLang="zh-CN"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endParaRPr>
          </a:p>
          <a:p>
            <a:pPr>
              <a:buFontTx/>
              <a:buNone/>
            </a:pPr>
            <a:r>
              <a:rPr lang="zh-CN" altLang="en-US"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滚</a:t>
            </a:r>
            <a:r>
              <a:rPr lang="en-US" altLang="zh-CN"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		</a:t>
            </a:r>
            <a:r>
              <a:rPr lang="zh-CN" altLang="en-US"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团</a:t>
            </a:r>
            <a:r>
              <a:rPr lang="en-US" altLang="zh-CN"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		</a:t>
            </a:r>
            <a:r>
              <a:rPr lang="zh-CN" altLang="en-US"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段</a:t>
            </a:r>
            <a:r>
              <a:rPr lang="en-US" altLang="zh-CN"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		</a:t>
            </a:r>
            <a:r>
              <a:rPr lang="zh-CN" altLang="en-US"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短</a:t>
            </a:r>
            <a:r>
              <a:rPr lang="en-US" altLang="zh-CN"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		</a:t>
            </a:r>
            <a:r>
              <a:rPr lang="zh-CN" altLang="en-US"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斤</a:t>
            </a:r>
            <a:r>
              <a:rPr lang="en-US" altLang="zh-CN"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		</a:t>
            </a:r>
            <a:r>
              <a:rPr lang="zh-CN" altLang="en-US" sz="6000" b="1" dirty="0">
                <a:solidFill>
                  <a:srgbClr val="FFC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族</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0209B-C582-4EF0-8B4A-B61543CF4957}"/>
              </a:ext>
            </a:extLst>
          </p:cNvPr>
          <p:cNvSpPr>
            <a:spLocks noGrp="1"/>
          </p:cNvSpPr>
          <p:nvPr>
            <p:ph type="title" idx="4294967295"/>
          </p:nvPr>
        </p:nvSpPr>
        <p:spPr>
          <a:xfrm>
            <a:off x="911225" y="396240"/>
            <a:ext cx="2512695" cy="692786"/>
          </a:xfrm>
        </p:spPr>
        <p:txBody>
          <a:bodyPr>
            <a:normAutofit fontScale="90000"/>
          </a:bodyPr>
          <a:lstStyle/>
          <a:p>
            <a:pPr algn="ctr">
              <a:lnSpc>
                <a:spcPct val="100000"/>
              </a:lnSpc>
            </a:pPr>
            <a:r>
              <a:rPr lang="en-CA" sz="4000" dirty="0" err="1">
                <a:latin typeface="PinYinHei" panose="02000000000000000000" pitchFamily="2" charset="0"/>
              </a:rPr>
              <a:t>hǔ</a:t>
            </a:r>
            <a:endParaRPr lang="en-CA" sz="4000" dirty="0">
              <a:latin typeface="PinYinHei" panose="02000000000000000000" pitchFamily="2" charset="0"/>
              <a:ea typeface="KaiTi" panose="02010609060101010101" pitchFamily="49" charset="-122"/>
            </a:endParaRPr>
          </a:p>
        </p:txBody>
      </p:sp>
      <p:pic>
        <p:nvPicPr>
          <p:cNvPr id="3" name="Picture 2">
            <a:extLst>
              <a:ext uri="{FF2B5EF4-FFF2-40B4-BE49-F238E27FC236}">
                <a16:creationId xmlns:a16="http://schemas.microsoft.com/office/drawing/2014/main" id="{B8A2CB2E-6817-445E-ADEB-7F05F8AEB004}"/>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11225" y="1089025"/>
            <a:ext cx="2520000" cy="2520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984764B-3696-479F-89D3-E362F42E1C21}"/>
              </a:ext>
            </a:extLst>
          </p:cNvPr>
          <p:cNvSpPr txBox="1"/>
          <p:nvPr/>
        </p:nvSpPr>
        <p:spPr>
          <a:xfrm>
            <a:off x="3728720" y="733425"/>
            <a:ext cx="8026400" cy="5418984"/>
          </a:xfrm>
          <a:prstGeom prst="rect">
            <a:avLst/>
          </a:prstGeom>
          <a:noFill/>
        </p:spPr>
        <p:txBody>
          <a:bodyPr wrap="square">
            <a:spAutoFit/>
          </a:bodyPr>
          <a:lstStyle/>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哺乳动物，毛黄褐色，有黑色条纹，性凶猛，力大骨和血及内脏均可入药（通称“</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老虎</a:t>
            </a: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虎口</a:t>
            </a: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a:t>
            </a:r>
            <a:r>
              <a:rPr lang="en-CA"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a.</a:t>
            </a: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喻危险境地；</a:t>
            </a:r>
            <a:r>
              <a:rPr lang="en-CA"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b.</a:t>
            </a: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手上拇指和食指相交的地方）</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虎穴</a:t>
            </a: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（喻危险境地）</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虎符</a:t>
            </a: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（古代调兵的凭证，用铜铸成虎形，分两半）</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虎狼</a:t>
            </a: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（喻凶残的人）</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虎头蛇尾虎踞龙盘</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龙腾虎跃</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勇猛威武：</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虎将</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虎势</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虎劲</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虎威</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虎气</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古同“唬”，威吓</a:t>
            </a:r>
            <a:endPar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古同“琥”，</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琥珀 </a:t>
            </a:r>
            <a:endParaRPr lang="en-CA"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8015130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0209B-C582-4EF0-8B4A-B61543CF4957}"/>
              </a:ext>
            </a:extLst>
          </p:cNvPr>
          <p:cNvSpPr>
            <a:spLocks noGrp="1"/>
          </p:cNvSpPr>
          <p:nvPr>
            <p:ph type="title" idx="4294967295"/>
          </p:nvPr>
        </p:nvSpPr>
        <p:spPr>
          <a:xfrm>
            <a:off x="911225" y="274320"/>
            <a:ext cx="2522855" cy="814705"/>
          </a:xfrm>
        </p:spPr>
        <p:txBody>
          <a:bodyPr>
            <a:normAutofit/>
          </a:bodyPr>
          <a:lstStyle/>
          <a:p>
            <a:pPr algn="ctr"/>
            <a:r>
              <a:rPr lang="en-CA" sz="4000" dirty="0" err="1">
                <a:latin typeface="PinYinHei" panose="02000000000000000000" pitchFamily="2" charset="0"/>
              </a:rPr>
              <a:t>jǐ</a:t>
            </a:r>
            <a:endParaRPr lang="en-CA" sz="4000" dirty="0">
              <a:latin typeface="KaiTi" panose="02010609060101010101" pitchFamily="49" charset="-122"/>
              <a:ea typeface="KaiTi" panose="02010609060101010101" pitchFamily="49" charset="-122"/>
            </a:endParaRPr>
          </a:p>
        </p:txBody>
      </p:sp>
      <p:pic>
        <p:nvPicPr>
          <p:cNvPr id="2050" name="Picture 2">
            <a:extLst>
              <a:ext uri="{FF2B5EF4-FFF2-40B4-BE49-F238E27FC236}">
                <a16:creationId xmlns:a16="http://schemas.microsoft.com/office/drawing/2014/main" id="{8F50ECE8-7C6E-4841-97C3-8FB957F987FF}"/>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11225" y="1089025"/>
            <a:ext cx="2520000" cy="2520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86FA5DD2-C6CE-4B44-96F0-6BD6820D1FB3}"/>
              </a:ext>
            </a:extLst>
          </p:cNvPr>
          <p:cNvSpPr txBox="1"/>
          <p:nvPr/>
        </p:nvSpPr>
        <p:spPr>
          <a:xfrm>
            <a:off x="3813037" y="745032"/>
            <a:ext cx="7952243" cy="2999347"/>
          </a:xfrm>
          <a:prstGeom prst="rect">
            <a:avLst/>
          </a:prstGeom>
          <a:noFill/>
        </p:spPr>
        <p:txBody>
          <a:bodyPr wrap="square">
            <a:spAutoFit/>
          </a:bodyPr>
          <a:lstStyle/>
          <a:p>
            <a:pPr marL="457200" indent="-457200">
              <a:lnSpc>
                <a:spcPct val="150000"/>
              </a:lnSpc>
              <a:buFont typeface="Arial" panose="020B0604020202020204" pitchFamily="34" charset="0"/>
              <a:buChar char="•"/>
            </a:pPr>
            <a:r>
              <a:rPr lang="zh-CN" sz="2600" dirty="0">
                <a:solidFill>
                  <a:schemeClr val="bg1"/>
                </a:solidFill>
                <a:effectLst/>
                <a:latin typeface="思源黑体 Normal" panose="020B0400000000000000" pitchFamily="34" charset="-122"/>
                <a:ea typeface="思源黑体 Normal" panose="020B0400000000000000" pitchFamily="34" charset="-122"/>
                <a:cs typeface="Times New Roman" panose="02020603050405020304" pitchFamily="18" charset="0"/>
              </a:rPr>
              <a:t>用压力使排出：</a:t>
            </a:r>
            <a:r>
              <a:rPr lang="zh-CN" sz="2600" b="1" dirty="0">
                <a:solidFill>
                  <a:srgbClr val="FFC000"/>
                </a:solidFill>
                <a:effectLst/>
                <a:latin typeface="楷体" panose="02010609060101010101" pitchFamily="49" charset="-122"/>
                <a:ea typeface="楷体" panose="02010609060101010101" pitchFamily="49" charset="-122"/>
                <a:cs typeface="Times New Roman" panose="02020603050405020304" pitchFamily="18" charset="0"/>
              </a:rPr>
              <a:t>挤压</a:t>
            </a:r>
            <a:r>
              <a:rPr lang="en-US" altLang="zh-CN" sz="2600" b="1" dirty="0">
                <a:solidFill>
                  <a:srgbClr val="FFC000"/>
                </a:solidFill>
                <a:effectLst/>
                <a:latin typeface="楷体" panose="02010609060101010101" pitchFamily="49" charset="-122"/>
                <a:ea typeface="楷体" panose="02010609060101010101" pitchFamily="49" charset="-122"/>
                <a:cs typeface="Times New Roman" panose="02020603050405020304" pitchFamily="18" charset="0"/>
              </a:rPr>
              <a:t>	</a:t>
            </a:r>
            <a:r>
              <a:rPr lang="zh-CN" sz="2600" b="1" dirty="0">
                <a:solidFill>
                  <a:srgbClr val="FFC000"/>
                </a:solidFill>
                <a:effectLst/>
                <a:latin typeface="楷体" panose="02010609060101010101" pitchFamily="49" charset="-122"/>
                <a:ea typeface="楷体" panose="02010609060101010101" pitchFamily="49" charset="-122"/>
                <a:cs typeface="Times New Roman" panose="02020603050405020304" pitchFamily="18" charset="0"/>
              </a:rPr>
              <a:t>挤奶</a:t>
            </a:r>
            <a:r>
              <a:rPr lang="zh-CN" altLang="en-US" sz="2600" b="1" dirty="0">
                <a:solidFill>
                  <a:srgbClr val="FFC000"/>
                </a:solidFill>
                <a:effectLst/>
                <a:latin typeface="楷体" panose="02010609060101010101" pitchFamily="49" charset="-122"/>
                <a:ea typeface="楷体" panose="02010609060101010101" pitchFamily="49" charset="-122"/>
                <a:cs typeface="Times New Roman" panose="02020603050405020304" pitchFamily="18" charset="0"/>
              </a:rPr>
              <a:t>；</a:t>
            </a:r>
            <a:endParaRPr lang="en-US" altLang="zh-CN" sz="2600" b="1" dirty="0">
              <a:solidFill>
                <a:srgbClr val="FFC000"/>
              </a:solidFill>
              <a:effectLst/>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sz="2600" dirty="0">
                <a:solidFill>
                  <a:schemeClr val="bg1"/>
                </a:solidFill>
                <a:effectLst/>
                <a:latin typeface="思源黑体 Normal" panose="020B0400000000000000" pitchFamily="34" charset="-122"/>
                <a:ea typeface="思源黑体 Normal" panose="020B0400000000000000" pitchFamily="34" charset="-122"/>
                <a:cs typeface="Times New Roman" panose="02020603050405020304" pitchFamily="18" charset="0"/>
              </a:rPr>
              <a:t>互相推拥，用身体排开人或物：</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挤塞</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挤开门；</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sz="2600" dirty="0">
                <a:solidFill>
                  <a:schemeClr val="bg1"/>
                </a:solidFill>
                <a:effectLst/>
                <a:latin typeface="思源黑体 Normal" panose="020B0400000000000000" pitchFamily="34" charset="-122"/>
                <a:ea typeface="思源黑体 Normal" panose="020B0400000000000000" pitchFamily="34" charset="-122"/>
                <a:cs typeface="Times New Roman" panose="02020603050405020304" pitchFamily="18" charset="0"/>
              </a:rPr>
              <a:t>排斥：</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排挤</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挤轧</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挤占</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sz="2600" dirty="0">
                <a:solidFill>
                  <a:schemeClr val="bg1"/>
                </a:solidFill>
                <a:effectLst/>
                <a:latin typeface="思源黑体 Normal" panose="020B0400000000000000" pitchFamily="34" charset="-122"/>
                <a:ea typeface="思源黑体 Normal" panose="020B0400000000000000" pitchFamily="34" charset="-122"/>
                <a:cs typeface="Times New Roman" panose="02020603050405020304" pitchFamily="18" charset="0"/>
              </a:rPr>
              <a:t>许多人或物紧紧挨着，许多事情集中在同一时间内：</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拥挤</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挤做一团 </a:t>
            </a:r>
            <a:endParaRPr lang="en-CA"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67201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descr="一群穿制服的人&#10;&#10;低可信度描述已自动生成">
            <a:extLst>
              <a:ext uri="{FF2B5EF4-FFF2-40B4-BE49-F238E27FC236}">
                <a16:creationId xmlns:a16="http://schemas.microsoft.com/office/drawing/2014/main" id="{B986450F-0E50-4ADF-8152-A60C00C1FF14}"/>
              </a:ext>
            </a:extLst>
          </p:cNvPr>
          <p:cNvPicPr>
            <a:picLocks noChangeAspect="1"/>
          </p:cNvPicPr>
          <p:nvPr/>
        </p:nvPicPr>
        <p:blipFill>
          <a:blip r:embed="rId3"/>
          <a:stretch>
            <a:fillRect/>
          </a:stretch>
        </p:blipFill>
        <p:spPr>
          <a:xfrm>
            <a:off x="0" y="0"/>
            <a:ext cx="12852248" cy="6858000"/>
          </a:xfrm>
          <a:prstGeom prst="rect">
            <a:avLst/>
          </a:prstGeom>
        </p:spPr>
      </p:pic>
      <p:sp>
        <p:nvSpPr>
          <p:cNvPr id="2" name="矩形 1">
            <a:extLst>
              <a:ext uri="{FF2B5EF4-FFF2-40B4-BE49-F238E27FC236}">
                <a16:creationId xmlns:a16="http://schemas.microsoft.com/office/drawing/2014/main" id="{8831E5A7-8DA4-4FA6-A5A4-BCBAE5FCAC5F}"/>
              </a:ext>
            </a:extLst>
          </p:cNvPr>
          <p:cNvSpPr/>
          <p:nvPr/>
        </p:nvSpPr>
        <p:spPr>
          <a:xfrm>
            <a:off x="214685" y="-707004"/>
            <a:ext cx="548640" cy="548640"/>
          </a:xfrm>
          <a:prstGeom prst="rect">
            <a:avLst/>
          </a:prstGeom>
          <a:solidFill>
            <a:srgbClr val="BDC8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id="{FECE9F3D-600F-4A26-BC3A-B0B7719A768B}"/>
              </a:ext>
            </a:extLst>
          </p:cNvPr>
          <p:cNvSpPr/>
          <p:nvPr/>
        </p:nvSpPr>
        <p:spPr>
          <a:xfrm>
            <a:off x="879944" y="-707004"/>
            <a:ext cx="548640" cy="548640"/>
          </a:xfrm>
          <a:prstGeom prst="rect">
            <a:avLst/>
          </a:prstGeom>
          <a:solidFill>
            <a:srgbClr val="0506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01A966C1-184E-4F36-B8D0-1E5BF6D3A301}"/>
              </a:ext>
            </a:extLst>
          </p:cNvPr>
          <p:cNvSpPr/>
          <p:nvPr/>
        </p:nvSpPr>
        <p:spPr>
          <a:xfrm>
            <a:off x="1545203" y="-707004"/>
            <a:ext cx="548640" cy="548640"/>
          </a:xfrm>
          <a:prstGeom prst="rect">
            <a:avLst/>
          </a:prstGeom>
          <a:solidFill>
            <a:srgbClr val="8D8F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7AA71F8A-F093-42FD-9620-9535CB8796CD}"/>
              </a:ext>
            </a:extLst>
          </p:cNvPr>
          <p:cNvSpPr/>
          <p:nvPr/>
        </p:nvSpPr>
        <p:spPr>
          <a:xfrm>
            <a:off x="2210462" y="-707004"/>
            <a:ext cx="548640" cy="548640"/>
          </a:xfrm>
          <a:prstGeom prst="rect">
            <a:avLst/>
          </a:prstGeom>
          <a:solidFill>
            <a:srgbClr val="FBF1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88290AE5-5517-457C-B8C9-BFEE5A58E878}"/>
              </a:ext>
            </a:extLst>
          </p:cNvPr>
          <p:cNvSpPr/>
          <p:nvPr/>
        </p:nvSpPr>
        <p:spPr>
          <a:xfrm>
            <a:off x="2875722" y="-707004"/>
            <a:ext cx="548640" cy="548640"/>
          </a:xfrm>
          <a:prstGeom prst="rect">
            <a:avLst/>
          </a:prstGeom>
          <a:solidFill>
            <a:srgbClr val="FF76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框 21">
            <a:extLst>
              <a:ext uri="{FF2B5EF4-FFF2-40B4-BE49-F238E27FC236}">
                <a16:creationId xmlns:a16="http://schemas.microsoft.com/office/drawing/2014/main" id="{044B8043-4E2A-4C60-AC6B-D37F7E588667}"/>
              </a:ext>
            </a:extLst>
          </p:cNvPr>
          <p:cNvSpPr txBox="1"/>
          <p:nvPr/>
        </p:nvSpPr>
        <p:spPr>
          <a:xfrm>
            <a:off x="13061221" y="-362562"/>
            <a:ext cx="4741004" cy="7583124"/>
          </a:xfrm>
          <a:custGeom>
            <a:avLst/>
            <a:gdLst/>
            <a:ahLst/>
            <a:cxnLst/>
            <a:rect l="l" t="t" r="r" b="b"/>
            <a:pathLst>
              <a:path w="930260" h="1487929">
                <a:moveTo>
                  <a:pt x="271549" y="0"/>
                </a:moveTo>
                <a:lnTo>
                  <a:pt x="280293" y="0"/>
                </a:lnTo>
                <a:cubicBezTo>
                  <a:pt x="290980" y="1944"/>
                  <a:pt x="302153" y="4858"/>
                  <a:pt x="313812" y="8744"/>
                </a:cubicBezTo>
                <a:cubicBezTo>
                  <a:pt x="320613" y="10687"/>
                  <a:pt x="325228" y="12145"/>
                  <a:pt x="327656" y="13116"/>
                </a:cubicBezTo>
                <a:cubicBezTo>
                  <a:pt x="330085" y="14088"/>
                  <a:pt x="333729" y="16031"/>
                  <a:pt x="338586" y="18946"/>
                </a:cubicBezTo>
                <a:cubicBezTo>
                  <a:pt x="343444" y="20889"/>
                  <a:pt x="347816" y="23075"/>
                  <a:pt x="351702" y="25504"/>
                </a:cubicBezTo>
                <a:cubicBezTo>
                  <a:pt x="355588" y="27933"/>
                  <a:pt x="358989" y="30604"/>
                  <a:pt x="361904" y="33519"/>
                </a:cubicBezTo>
                <a:cubicBezTo>
                  <a:pt x="363847" y="34491"/>
                  <a:pt x="364818" y="34733"/>
                  <a:pt x="364818" y="34248"/>
                </a:cubicBezTo>
                <a:cubicBezTo>
                  <a:pt x="364818" y="33762"/>
                  <a:pt x="365304" y="34005"/>
                  <a:pt x="366276" y="34976"/>
                </a:cubicBezTo>
                <a:cubicBezTo>
                  <a:pt x="367247" y="34976"/>
                  <a:pt x="367733" y="35219"/>
                  <a:pt x="367733" y="35705"/>
                </a:cubicBezTo>
                <a:cubicBezTo>
                  <a:pt x="367733" y="36191"/>
                  <a:pt x="368219" y="36434"/>
                  <a:pt x="369190" y="36434"/>
                </a:cubicBezTo>
                <a:cubicBezTo>
                  <a:pt x="369190" y="37405"/>
                  <a:pt x="370162" y="37891"/>
                  <a:pt x="372105" y="37891"/>
                </a:cubicBezTo>
                <a:lnTo>
                  <a:pt x="373562" y="39348"/>
                </a:lnTo>
                <a:lnTo>
                  <a:pt x="388135" y="45178"/>
                </a:lnTo>
                <a:cubicBezTo>
                  <a:pt x="390079" y="46149"/>
                  <a:pt x="392993" y="49064"/>
                  <a:pt x="396879" y="53922"/>
                </a:cubicBezTo>
                <a:cubicBezTo>
                  <a:pt x="400766" y="58779"/>
                  <a:pt x="404895" y="63151"/>
                  <a:pt x="409267" y="67037"/>
                </a:cubicBezTo>
                <a:cubicBezTo>
                  <a:pt x="413639" y="70924"/>
                  <a:pt x="416796" y="74810"/>
                  <a:pt x="418739" y="78696"/>
                </a:cubicBezTo>
                <a:cubicBezTo>
                  <a:pt x="420682" y="80639"/>
                  <a:pt x="424083" y="84282"/>
                  <a:pt x="428941" y="89626"/>
                </a:cubicBezTo>
                <a:cubicBezTo>
                  <a:pt x="433798" y="94970"/>
                  <a:pt x="437684" y="98613"/>
                  <a:pt x="440599" y="100556"/>
                </a:cubicBezTo>
                <a:cubicBezTo>
                  <a:pt x="445457" y="102499"/>
                  <a:pt x="449829" y="104928"/>
                  <a:pt x="453715" y="107843"/>
                </a:cubicBezTo>
                <a:cubicBezTo>
                  <a:pt x="463431" y="109786"/>
                  <a:pt x="469260" y="110271"/>
                  <a:pt x="471203" y="109300"/>
                </a:cubicBezTo>
                <a:cubicBezTo>
                  <a:pt x="473146" y="108328"/>
                  <a:pt x="477518" y="106871"/>
                  <a:pt x="484319" y="104928"/>
                </a:cubicBezTo>
                <a:cubicBezTo>
                  <a:pt x="487234" y="103956"/>
                  <a:pt x="490391" y="103713"/>
                  <a:pt x="493792" y="104199"/>
                </a:cubicBezTo>
                <a:cubicBezTo>
                  <a:pt x="497192" y="104685"/>
                  <a:pt x="500835" y="104928"/>
                  <a:pt x="504721" y="104928"/>
                </a:cubicBezTo>
                <a:cubicBezTo>
                  <a:pt x="510551" y="104928"/>
                  <a:pt x="515894" y="104199"/>
                  <a:pt x="520752" y="102742"/>
                </a:cubicBezTo>
                <a:cubicBezTo>
                  <a:pt x="525610" y="101285"/>
                  <a:pt x="531439" y="99584"/>
                  <a:pt x="538240" y="97641"/>
                </a:cubicBezTo>
                <a:cubicBezTo>
                  <a:pt x="547956" y="92784"/>
                  <a:pt x="559128" y="90355"/>
                  <a:pt x="571758" y="90355"/>
                </a:cubicBezTo>
                <a:cubicBezTo>
                  <a:pt x="577588" y="91326"/>
                  <a:pt x="584631" y="91569"/>
                  <a:pt x="592890" y="91083"/>
                </a:cubicBezTo>
                <a:cubicBezTo>
                  <a:pt x="601148" y="90598"/>
                  <a:pt x="608192" y="90355"/>
                  <a:pt x="614021" y="90355"/>
                </a:cubicBezTo>
                <a:lnTo>
                  <a:pt x="634423" y="90355"/>
                </a:lnTo>
                <a:cubicBezTo>
                  <a:pt x="647054" y="92298"/>
                  <a:pt x="655312" y="94484"/>
                  <a:pt x="659198" y="96913"/>
                </a:cubicBezTo>
                <a:cubicBezTo>
                  <a:pt x="663084" y="99342"/>
                  <a:pt x="667942" y="105899"/>
                  <a:pt x="673771" y="116587"/>
                </a:cubicBezTo>
                <a:cubicBezTo>
                  <a:pt x="678629" y="124359"/>
                  <a:pt x="681058" y="128002"/>
                  <a:pt x="681058" y="127516"/>
                </a:cubicBezTo>
                <a:cubicBezTo>
                  <a:pt x="681058" y="127031"/>
                  <a:pt x="686887" y="129702"/>
                  <a:pt x="698546" y="135532"/>
                </a:cubicBezTo>
                <a:cubicBezTo>
                  <a:pt x="710204" y="144276"/>
                  <a:pt x="716034" y="149862"/>
                  <a:pt x="716034" y="152291"/>
                </a:cubicBezTo>
                <a:cubicBezTo>
                  <a:pt x="716034" y="154720"/>
                  <a:pt x="716034" y="160306"/>
                  <a:pt x="716034" y="169050"/>
                </a:cubicBezTo>
                <a:cubicBezTo>
                  <a:pt x="716034" y="173908"/>
                  <a:pt x="717005" y="176337"/>
                  <a:pt x="718948" y="176337"/>
                </a:cubicBezTo>
                <a:cubicBezTo>
                  <a:pt x="720891" y="176337"/>
                  <a:pt x="722349" y="179737"/>
                  <a:pt x="723320" y="186538"/>
                </a:cubicBezTo>
                <a:cubicBezTo>
                  <a:pt x="724292" y="188481"/>
                  <a:pt x="724778" y="191396"/>
                  <a:pt x="724778" y="195282"/>
                </a:cubicBezTo>
                <a:cubicBezTo>
                  <a:pt x="724778" y="201111"/>
                  <a:pt x="724778" y="204269"/>
                  <a:pt x="724778" y="204755"/>
                </a:cubicBezTo>
                <a:cubicBezTo>
                  <a:pt x="724778" y="205240"/>
                  <a:pt x="723806" y="207912"/>
                  <a:pt x="721863" y="212770"/>
                </a:cubicBezTo>
                <a:cubicBezTo>
                  <a:pt x="717977" y="221514"/>
                  <a:pt x="713119" y="228801"/>
                  <a:pt x="707290" y="234630"/>
                </a:cubicBezTo>
                <a:cubicBezTo>
                  <a:pt x="700489" y="240459"/>
                  <a:pt x="696603" y="244345"/>
                  <a:pt x="695631" y="246288"/>
                </a:cubicBezTo>
                <a:cubicBezTo>
                  <a:pt x="694660" y="248231"/>
                  <a:pt x="687373" y="250660"/>
                  <a:pt x="673771" y="253575"/>
                </a:cubicBezTo>
                <a:cubicBezTo>
                  <a:pt x="669885" y="254547"/>
                  <a:pt x="666727" y="255275"/>
                  <a:pt x="664299" y="255761"/>
                </a:cubicBezTo>
                <a:cubicBezTo>
                  <a:pt x="661870" y="256247"/>
                  <a:pt x="659441" y="256975"/>
                  <a:pt x="657012" y="257947"/>
                </a:cubicBezTo>
                <a:cubicBezTo>
                  <a:pt x="654583" y="258919"/>
                  <a:pt x="650454" y="260133"/>
                  <a:pt x="644625" y="261590"/>
                </a:cubicBezTo>
                <a:cubicBezTo>
                  <a:pt x="638795" y="263048"/>
                  <a:pt x="630537" y="265719"/>
                  <a:pt x="619850" y="269606"/>
                </a:cubicBezTo>
                <a:cubicBezTo>
                  <a:pt x="615964" y="271549"/>
                  <a:pt x="612564" y="273978"/>
                  <a:pt x="609649" y="276892"/>
                </a:cubicBezTo>
                <a:cubicBezTo>
                  <a:pt x="602848" y="278835"/>
                  <a:pt x="596533" y="281021"/>
                  <a:pt x="590704" y="283450"/>
                </a:cubicBezTo>
                <a:cubicBezTo>
                  <a:pt x="584874" y="285879"/>
                  <a:pt x="578559" y="289037"/>
                  <a:pt x="571758" y="292923"/>
                </a:cubicBezTo>
                <a:lnTo>
                  <a:pt x="525124" y="316240"/>
                </a:lnTo>
                <a:cubicBezTo>
                  <a:pt x="520266" y="318183"/>
                  <a:pt x="515409" y="321341"/>
                  <a:pt x="510551" y="325713"/>
                </a:cubicBezTo>
                <a:cubicBezTo>
                  <a:pt x="505693" y="330085"/>
                  <a:pt x="501807" y="334214"/>
                  <a:pt x="498892" y="338100"/>
                </a:cubicBezTo>
                <a:lnTo>
                  <a:pt x="497435" y="338100"/>
                </a:lnTo>
                <a:cubicBezTo>
                  <a:pt x="496463" y="339071"/>
                  <a:pt x="493549" y="341015"/>
                  <a:pt x="488691" y="343929"/>
                </a:cubicBezTo>
                <a:lnTo>
                  <a:pt x="484319" y="345387"/>
                </a:lnTo>
                <a:lnTo>
                  <a:pt x="482862" y="345387"/>
                </a:lnTo>
                <a:cubicBezTo>
                  <a:pt x="480918" y="347330"/>
                  <a:pt x="479461" y="348787"/>
                  <a:pt x="478490" y="349758"/>
                </a:cubicBezTo>
                <a:cubicBezTo>
                  <a:pt x="477518" y="350730"/>
                  <a:pt x="476061" y="352673"/>
                  <a:pt x="474118" y="355588"/>
                </a:cubicBezTo>
                <a:cubicBezTo>
                  <a:pt x="470231" y="357531"/>
                  <a:pt x="465860" y="359474"/>
                  <a:pt x="461002" y="361417"/>
                </a:cubicBezTo>
                <a:cubicBezTo>
                  <a:pt x="456144" y="363360"/>
                  <a:pt x="452258" y="365303"/>
                  <a:pt x="449343" y="367246"/>
                </a:cubicBezTo>
                <a:cubicBezTo>
                  <a:pt x="447400" y="370161"/>
                  <a:pt x="446914" y="371618"/>
                  <a:pt x="447886" y="371618"/>
                </a:cubicBezTo>
                <a:cubicBezTo>
                  <a:pt x="448857" y="371618"/>
                  <a:pt x="448372" y="372590"/>
                  <a:pt x="446428" y="374533"/>
                </a:cubicBezTo>
                <a:cubicBezTo>
                  <a:pt x="444485" y="379391"/>
                  <a:pt x="442299" y="384006"/>
                  <a:pt x="439870" y="388378"/>
                </a:cubicBezTo>
                <a:cubicBezTo>
                  <a:pt x="437442" y="392750"/>
                  <a:pt x="434284" y="396393"/>
                  <a:pt x="430398" y="399308"/>
                </a:cubicBezTo>
                <a:cubicBezTo>
                  <a:pt x="427483" y="402222"/>
                  <a:pt x="424812" y="405137"/>
                  <a:pt x="422383" y="408052"/>
                </a:cubicBezTo>
                <a:cubicBezTo>
                  <a:pt x="419954" y="410966"/>
                  <a:pt x="415825" y="412909"/>
                  <a:pt x="409995" y="413881"/>
                </a:cubicBezTo>
                <a:cubicBezTo>
                  <a:pt x="401251" y="415824"/>
                  <a:pt x="397365" y="417767"/>
                  <a:pt x="398337" y="419710"/>
                </a:cubicBezTo>
                <a:cubicBezTo>
                  <a:pt x="399308" y="421653"/>
                  <a:pt x="398337" y="426025"/>
                  <a:pt x="395422" y="432826"/>
                </a:cubicBezTo>
                <a:cubicBezTo>
                  <a:pt x="401251" y="432826"/>
                  <a:pt x="405623" y="431854"/>
                  <a:pt x="408538" y="429911"/>
                </a:cubicBezTo>
                <a:cubicBezTo>
                  <a:pt x="411453" y="427968"/>
                  <a:pt x="417282" y="424568"/>
                  <a:pt x="426026" y="419710"/>
                </a:cubicBezTo>
                <a:cubicBezTo>
                  <a:pt x="426997" y="418739"/>
                  <a:pt x="428212" y="417767"/>
                  <a:pt x="429669" y="416795"/>
                </a:cubicBezTo>
                <a:cubicBezTo>
                  <a:pt x="431127" y="415824"/>
                  <a:pt x="432341" y="414852"/>
                  <a:pt x="433313" y="413881"/>
                </a:cubicBezTo>
                <a:cubicBezTo>
                  <a:pt x="437199" y="411938"/>
                  <a:pt x="439870" y="409509"/>
                  <a:pt x="441328" y="406594"/>
                </a:cubicBezTo>
                <a:cubicBezTo>
                  <a:pt x="442785" y="403680"/>
                  <a:pt x="445457" y="401251"/>
                  <a:pt x="449343" y="399308"/>
                </a:cubicBezTo>
                <a:cubicBezTo>
                  <a:pt x="461002" y="394450"/>
                  <a:pt x="471932" y="393964"/>
                  <a:pt x="482133" y="397850"/>
                </a:cubicBezTo>
                <a:cubicBezTo>
                  <a:pt x="492334" y="401736"/>
                  <a:pt x="502778" y="403680"/>
                  <a:pt x="513466" y="403680"/>
                </a:cubicBezTo>
                <a:cubicBezTo>
                  <a:pt x="519295" y="403680"/>
                  <a:pt x="528524" y="402465"/>
                  <a:pt x="541155" y="400036"/>
                </a:cubicBezTo>
                <a:cubicBezTo>
                  <a:pt x="553785" y="397607"/>
                  <a:pt x="567144" y="395179"/>
                  <a:pt x="581231" y="392750"/>
                </a:cubicBezTo>
                <a:cubicBezTo>
                  <a:pt x="595319" y="390321"/>
                  <a:pt x="609892" y="387649"/>
                  <a:pt x="624951" y="384734"/>
                </a:cubicBezTo>
                <a:cubicBezTo>
                  <a:pt x="640010" y="381820"/>
                  <a:pt x="651911" y="380362"/>
                  <a:pt x="660655" y="380362"/>
                </a:cubicBezTo>
                <a:cubicBezTo>
                  <a:pt x="667456" y="379391"/>
                  <a:pt x="673528" y="379148"/>
                  <a:pt x="678872" y="379634"/>
                </a:cubicBezTo>
                <a:cubicBezTo>
                  <a:pt x="684215" y="380119"/>
                  <a:pt x="689802" y="379877"/>
                  <a:pt x="695631" y="378905"/>
                </a:cubicBezTo>
                <a:cubicBezTo>
                  <a:pt x="699517" y="378905"/>
                  <a:pt x="700975" y="378662"/>
                  <a:pt x="700003" y="378176"/>
                </a:cubicBezTo>
                <a:cubicBezTo>
                  <a:pt x="699032" y="377691"/>
                  <a:pt x="701460" y="377448"/>
                  <a:pt x="707290" y="377448"/>
                </a:cubicBezTo>
                <a:cubicBezTo>
                  <a:pt x="712147" y="377448"/>
                  <a:pt x="715062" y="377691"/>
                  <a:pt x="716034" y="378176"/>
                </a:cubicBezTo>
                <a:cubicBezTo>
                  <a:pt x="717005" y="378662"/>
                  <a:pt x="719920" y="379391"/>
                  <a:pt x="724778" y="380362"/>
                </a:cubicBezTo>
                <a:cubicBezTo>
                  <a:pt x="726721" y="380362"/>
                  <a:pt x="729150" y="380119"/>
                  <a:pt x="732064" y="379634"/>
                </a:cubicBezTo>
                <a:cubicBezTo>
                  <a:pt x="734979" y="379148"/>
                  <a:pt x="737408" y="378905"/>
                  <a:pt x="739351" y="378905"/>
                </a:cubicBezTo>
                <a:cubicBezTo>
                  <a:pt x="744209" y="378905"/>
                  <a:pt x="748095" y="379877"/>
                  <a:pt x="751009" y="381820"/>
                </a:cubicBezTo>
                <a:cubicBezTo>
                  <a:pt x="753924" y="383763"/>
                  <a:pt x="757810" y="385220"/>
                  <a:pt x="762668" y="386192"/>
                </a:cubicBezTo>
                <a:cubicBezTo>
                  <a:pt x="770440" y="390078"/>
                  <a:pt x="777970" y="393721"/>
                  <a:pt x="785257" y="397122"/>
                </a:cubicBezTo>
                <a:cubicBezTo>
                  <a:pt x="792543" y="400522"/>
                  <a:pt x="798615" y="405623"/>
                  <a:pt x="803473" y="412424"/>
                </a:cubicBezTo>
                <a:lnTo>
                  <a:pt x="809302" y="419710"/>
                </a:lnTo>
                <a:cubicBezTo>
                  <a:pt x="814160" y="426511"/>
                  <a:pt x="818775" y="435984"/>
                  <a:pt x="823147" y="448128"/>
                </a:cubicBezTo>
                <a:cubicBezTo>
                  <a:pt x="827519" y="460272"/>
                  <a:pt x="828733" y="471202"/>
                  <a:pt x="826790" y="480918"/>
                </a:cubicBezTo>
                <a:cubicBezTo>
                  <a:pt x="825819" y="485776"/>
                  <a:pt x="825576" y="489419"/>
                  <a:pt x="826062" y="491848"/>
                </a:cubicBezTo>
                <a:cubicBezTo>
                  <a:pt x="826547" y="494277"/>
                  <a:pt x="826790" y="496463"/>
                  <a:pt x="826790" y="498406"/>
                </a:cubicBezTo>
                <a:cubicBezTo>
                  <a:pt x="826790" y="500349"/>
                  <a:pt x="826305" y="502535"/>
                  <a:pt x="825333" y="504964"/>
                </a:cubicBezTo>
                <a:cubicBezTo>
                  <a:pt x="824361" y="507393"/>
                  <a:pt x="821933" y="511522"/>
                  <a:pt x="818046" y="517351"/>
                </a:cubicBezTo>
                <a:cubicBezTo>
                  <a:pt x="812217" y="526095"/>
                  <a:pt x="804445" y="531681"/>
                  <a:pt x="794729" y="534110"/>
                </a:cubicBezTo>
                <a:cubicBezTo>
                  <a:pt x="785014" y="536539"/>
                  <a:pt x="775298" y="538725"/>
                  <a:pt x="765583" y="540668"/>
                </a:cubicBezTo>
                <a:lnTo>
                  <a:pt x="749552" y="545040"/>
                </a:lnTo>
                <a:cubicBezTo>
                  <a:pt x="747609" y="546983"/>
                  <a:pt x="743237" y="548441"/>
                  <a:pt x="736436" y="549412"/>
                </a:cubicBezTo>
                <a:cubicBezTo>
                  <a:pt x="722835" y="551355"/>
                  <a:pt x="713119" y="551841"/>
                  <a:pt x="707290" y="550869"/>
                </a:cubicBezTo>
                <a:cubicBezTo>
                  <a:pt x="701460" y="549898"/>
                  <a:pt x="693688" y="550384"/>
                  <a:pt x="683972" y="552327"/>
                </a:cubicBezTo>
                <a:cubicBezTo>
                  <a:pt x="678143" y="553298"/>
                  <a:pt x="667942" y="555970"/>
                  <a:pt x="653369" y="560342"/>
                </a:cubicBezTo>
                <a:cubicBezTo>
                  <a:pt x="638795" y="564714"/>
                  <a:pt x="628594" y="567872"/>
                  <a:pt x="622765" y="569815"/>
                </a:cubicBezTo>
                <a:cubicBezTo>
                  <a:pt x="618879" y="571758"/>
                  <a:pt x="614264" y="573215"/>
                  <a:pt x="608920" y="574187"/>
                </a:cubicBezTo>
                <a:cubicBezTo>
                  <a:pt x="603577" y="575158"/>
                  <a:pt x="597990" y="576130"/>
                  <a:pt x="592161" y="577101"/>
                </a:cubicBezTo>
                <a:cubicBezTo>
                  <a:pt x="588275" y="578073"/>
                  <a:pt x="586332" y="579044"/>
                  <a:pt x="586332" y="580016"/>
                </a:cubicBezTo>
                <a:cubicBezTo>
                  <a:pt x="586332" y="580987"/>
                  <a:pt x="583417" y="581959"/>
                  <a:pt x="577588" y="582931"/>
                </a:cubicBezTo>
                <a:cubicBezTo>
                  <a:pt x="572730" y="583902"/>
                  <a:pt x="570058" y="584145"/>
                  <a:pt x="569572" y="583659"/>
                </a:cubicBezTo>
                <a:cubicBezTo>
                  <a:pt x="569087" y="583173"/>
                  <a:pt x="568844" y="585359"/>
                  <a:pt x="568844" y="590217"/>
                </a:cubicBezTo>
                <a:cubicBezTo>
                  <a:pt x="579531" y="592160"/>
                  <a:pt x="587789" y="591432"/>
                  <a:pt x="593618" y="588031"/>
                </a:cubicBezTo>
                <a:cubicBezTo>
                  <a:pt x="599448" y="584631"/>
                  <a:pt x="607220" y="585845"/>
                  <a:pt x="616936" y="591675"/>
                </a:cubicBezTo>
                <a:cubicBezTo>
                  <a:pt x="620822" y="593618"/>
                  <a:pt x="622279" y="595075"/>
                  <a:pt x="621308" y="596047"/>
                </a:cubicBezTo>
                <a:cubicBezTo>
                  <a:pt x="620336" y="597018"/>
                  <a:pt x="620822" y="598961"/>
                  <a:pt x="622765" y="601876"/>
                </a:cubicBezTo>
                <a:cubicBezTo>
                  <a:pt x="627623" y="608677"/>
                  <a:pt x="632237" y="611106"/>
                  <a:pt x="636609" y="609162"/>
                </a:cubicBezTo>
                <a:cubicBezTo>
                  <a:pt x="640981" y="607219"/>
                  <a:pt x="646082" y="612077"/>
                  <a:pt x="651911" y="623736"/>
                </a:cubicBezTo>
                <a:cubicBezTo>
                  <a:pt x="653854" y="634423"/>
                  <a:pt x="655312" y="644624"/>
                  <a:pt x="656283" y="654340"/>
                </a:cubicBezTo>
                <a:cubicBezTo>
                  <a:pt x="656283" y="656283"/>
                  <a:pt x="655798" y="657497"/>
                  <a:pt x="654826" y="657983"/>
                </a:cubicBezTo>
                <a:cubicBezTo>
                  <a:pt x="653854" y="658469"/>
                  <a:pt x="652883" y="660169"/>
                  <a:pt x="651911" y="663083"/>
                </a:cubicBezTo>
                <a:cubicBezTo>
                  <a:pt x="657741" y="664055"/>
                  <a:pt x="660170" y="664298"/>
                  <a:pt x="659198" y="663812"/>
                </a:cubicBezTo>
                <a:cubicBezTo>
                  <a:pt x="658226" y="663326"/>
                  <a:pt x="658712" y="664055"/>
                  <a:pt x="660655" y="665998"/>
                </a:cubicBezTo>
                <a:cubicBezTo>
                  <a:pt x="657741" y="672799"/>
                  <a:pt x="656526" y="677657"/>
                  <a:pt x="657012" y="680571"/>
                </a:cubicBezTo>
                <a:cubicBezTo>
                  <a:pt x="657498" y="683486"/>
                  <a:pt x="657498" y="686158"/>
                  <a:pt x="657012" y="688587"/>
                </a:cubicBezTo>
                <a:cubicBezTo>
                  <a:pt x="656526" y="691016"/>
                  <a:pt x="653854" y="693930"/>
                  <a:pt x="648997" y="697331"/>
                </a:cubicBezTo>
                <a:cubicBezTo>
                  <a:pt x="644139" y="700731"/>
                  <a:pt x="633452" y="704860"/>
                  <a:pt x="616936" y="709718"/>
                </a:cubicBezTo>
                <a:lnTo>
                  <a:pt x="595076" y="718462"/>
                </a:lnTo>
                <a:cubicBezTo>
                  <a:pt x="593133" y="719433"/>
                  <a:pt x="592404" y="719676"/>
                  <a:pt x="592890" y="719190"/>
                </a:cubicBezTo>
                <a:cubicBezTo>
                  <a:pt x="593375" y="718705"/>
                  <a:pt x="592161" y="718948"/>
                  <a:pt x="589246" y="719919"/>
                </a:cubicBezTo>
                <a:cubicBezTo>
                  <a:pt x="579531" y="724777"/>
                  <a:pt x="571758" y="730120"/>
                  <a:pt x="565929" y="735950"/>
                </a:cubicBezTo>
                <a:lnTo>
                  <a:pt x="554271" y="750523"/>
                </a:lnTo>
                <a:cubicBezTo>
                  <a:pt x="551356" y="755381"/>
                  <a:pt x="548441" y="759510"/>
                  <a:pt x="545527" y="762910"/>
                </a:cubicBezTo>
                <a:cubicBezTo>
                  <a:pt x="542612" y="766311"/>
                  <a:pt x="537754" y="769468"/>
                  <a:pt x="530953" y="772383"/>
                </a:cubicBezTo>
                <a:cubicBezTo>
                  <a:pt x="530953" y="778212"/>
                  <a:pt x="530468" y="782098"/>
                  <a:pt x="529496" y="784041"/>
                </a:cubicBezTo>
                <a:cubicBezTo>
                  <a:pt x="528524" y="785985"/>
                  <a:pt x="525610" y="788413"/>
                  <a:pt x="520752" y="791328"/>
                </a:cubicBezTo>
                <a:cubicBezTo>
                  <a:pt x="512008" y="797157"/>
                  <a:pt x="508122" y="801529"/>
                  <a:pt x="509094" y="804444"/>
                </a:cubicBezTo>
                <a:cubicBezTo>
                  <a:pt x="510065" y="807359"/>
                  <a:pt x="507150" y="809302"/>
                  <a:pt x="500349" y="810273"/>
                </a:cubicBezTo>
                <a:lnTo>
                  <a:pt x="500349" y="814645"/>
                </a:lnTo>
                <a:cubicBezTo>
                  <a:pt x="504236" y="814645"/>
                  <a:pt x="506907" y="814888"/>
                  <a:pt x="508365" y="815374"/>
                </a:cubicBezTo>
                <a:cubicBezTo>
                  <a:pt x="509822" y="815860"/>
                  <a:pt x="511522" y="815617"/>
                  <a:pt x="513466" y="814645"/>
                </a:cubicBezTo>
                <a:cubicBezTo>
                  <a:pt x="516380" y="813674"/>
                  <a:pt x="525367" y="810516"/>
                  <a:pt x="540426" y="805173"/>
                </a:cubicBezTo>
                <a:cubicBezTo>
                  <a:pt x="555485" y="799829"/>
                  <a:pt x="563986" y="796672"/>
                  <a:pt x="565929" y="795700"/>
                </a:cubicBezTo>
                <a:cubicBezTo>
                  <a:pt x="571758" y="791814"/>
                  <a:pt x="576616" y="789628"/>
                  <a:pt x="580502" y="789142"/>
                </a:cubicBezTo>
                <a:cubicBezTo>
                  <a:pt x="584389" y="788656"/>
                  <a:pt x="589246" y="785499"/>
                  <a:pt x="595076" y="779669"/>
                </a:cubicBezTo>
                <a:cubicBezTo>
                  <a:pt x="597019" y="777726"/>
                  <a:pt x="600662" y="775055"/>
                  <a:pt x="606006" y="771654"/>
                </a:cubicBezTo>
                <a:cubicBezTo>
                  <a:pt x="611349" y="768254"/>
                  <a:pt x="614992" y="766068"/>
                  <a:pt x="616936" y="765096"/>
                </a:cubicBezTo>
                <a:cubicBezTo>
                  <a:pt x="620822" y="764125"/>
                  <a:pt x="625680" y="763639"/>
                  <a:pt x="631509" y="763639"/>
                </a:cubicBezTo>
                <a:cubicBezTo>
                  <a:pt x="645110" y="758781"/>
                  <a:pt x="652640" y="757567"/>
                  <a:pt x="654097" y="759996"/>
                </a:cubicBezTo>
                <a:cubicBezTo>
                  <a:pt x="655555" y="762424"/>
                  <a:pt x="661627" y="764610"/>
                  <a:pt x="672314" y="766553"/>
                </a:cubicBezTo>
                <a:cubicBezTo>
                  <a:pt x="683001" y="767525"/>
                  <a:pt x="692231" y="769954"/>
                  <a:pt x="700003" y="773840"/>
                </a:cubicBezTo>
                <a:cubicBezTo>
                  <a:pt x="703889" y="775783"/>
                  <a:pt x="706804" y="779184"/>
                  <a:pt x="708747" y="784041"/>
                </a:cubicBezTo>
                <a:cubicBezTo>
                  <a:pt x="710690" y="788899"/>
                  <a:pt x="713119" y="792300"/>
                  <a:pt x="716034" y="794243"/>
                </a:cubicBezTo>
                <a:cubicBezTo>
                  <a:pt x="718948" y="800072"/>
                  <a:pt x="719191" y="805173"/>
                  <a:pt x="716762" y="809545"/>
                </a:cubicBezTo>
                <a:cubicBezTo>
                  <a:pt x="714333" y="813917"/>
                  <a:pt x="712633" y="817074"/>
                  <a:pt x="711662" y="819017"/>
                </a:cubicBezTo>
                <a:cubicBezTo>
                  <a:pt x="709719" y="826790"/>
                  <a:pt x="709476" y="831647"/>
                  <a:pt x="710933" y="833590"/>
                </a:cubicBezTo>
                <a:cubicBezTo>
                  <a:pt x="712390" y="835534"/>
                  <a:pt x="710690" y="839420"/>
                  <a:pt x="705832" y="845249"/>
                </a:cubicBezTo>
                <a:lnTo>
                  <a:pt x="694174" y="853993"/>
                </a:lnTo>
                <a:cubicBezTo>
                  <a:pt x="681544" y="863709"/>
                  <a:pt x="670614" y="870266"/>
                  <a:pt x="661384" y="873667"/>
                </a:cubicBezTo>
                <a:cubicBezTo>
                  <a:pt x="652154" y="877067"/>
                  <a:pt x="640738" y="881196"/>
                  <a:pt x="627137" y="886054"/>
                </a:cubicBezTo>
                <a:lnTo>
                  <a:pt x="614021" y="890426"/>
                </a:lnTo>
                <a:cubicBezTo>
                  <a:pt x="612078" y="891398"/>
                  <a:pt x="610378" y="893098"/>
                  <a:pt x="608920" y="895527"/>
                </a:cubicBezTo>
                <a:cubicBezTo>
                  <a:pt x="607463" y="897956"/>
                  <a:pt x="605277" y="900627"/>
                  <a:pt x="602362" y="903542"/>
                </a:cubicBezTo>
                <a:lnTo>
                  <a:pt x="599448" y="907914"/>
                </a:lnTo>
                <a:cubicBezTo>
                  <a:pt x="606248" y="909857"/>
                  <a:pt x="612078" y="910829"/>
                  <a:pt x="616936" y="910829"/>
                </a:cubicBezTo>
                <a:cubicBezTo>
                  <a:pt x="621793" y="910829"/>
                  <a:pt x="627623" y="911314"/>
                  <a:pt x="634423" y="912286"/>
                </a:cubicBezTo>
                <a:cubicBezTo>
                  <a:pt x="639281" y="913258"/>
                  <a:pt x="643410" y="915686"/>
                  <a:pt x="646811" y="919573"/>
                </a:cubicBezTo>
                <a:cubicBezTo>
                  <a:pt x="650211" y="923459"/>
                  <a:pt x="653854" y="926374"/>
                  <a:pt x="657741" y="928317"/>
                </a:cubicBezTo>
                <a:cubicBezTo>
                  <a:pt x="661627" y="931231"/>
                  <a:pt x="664784" y="934632"/>
                  <a:pt x="667213" y="938518"/>
                </a:cubicBezTo>
                <a:cubicBezTo>
                  <a:pt x="669642" y="942404"/>
                  <a:pt x="671828" y="947262"/>
                  <a:pt x="673771" y="953091"/>
                </a:cubicBezTo>
                <a:cubicBezTo>
                  <a:pt x="675714" y="960863"/>
                  <a:pt x="677900" y="968393"/>
                  <a:pt x="680329" y="975680"/>
                </a:cubicBezTo>
                <a:cubicBezTo>
                  <a:pt x="682758" y="982966"/>
                  <a:pt x="682029" y="990496"/>
                  <a:pt x="678143" y="998268"/>
                </a:cubicBezTo>
                <a:cubicBezTo>
                  <a:pt x="676200" y="1004097"/>
                  <a:pt x="674500" y="1007741"/>
                  <a:pt x="673043" y="1009198"/>
                </a:cubicBezTo>
                <a:cubicBezTo>
                  <a:pt x="671585" y="1010655"/>
                  <a:pt x="669399" y="1014785"/>
                  <a:pt x="666485" y="1021585"/>
                </a:cubicBezTo>
                <a:cubicBezTo>
                  <a:pt x="666485" y="1023528"/>
                  <a:pt x="665513" y="1025229"/>
                  <a:pt x="663570" y="1026686"/>
                </a:cubicBezTo>
                <a:cubicBezTo>
                  <a:pt x="661627" y="1028143"/>
                  <a:pt x="660655" y="1030329"/>
                  <a:pt x="660655" y="1033244"/>
                </a:cubicBezTo>
                <a:cubicBezTo>
                  <a:pt x="660655" y="1038102"/>
                  <a:pt x="661384" y="1039559"/>
                  <a:pt x="662841" y="1037616"/>
                </a:cubicBezTo>
                <a:cubicBezTo>
                  <a:pt x="664299" y="1035673"/>
                  <a:pt x="662598" y="1039559"/>
                  <a:pt x="657741" y="1049275"/>
                </a:cubicBezTo>
                <a:cubicBezTo>
                  <a:pt x="655798" y="1054132"/>
                  <a:pt x="654340" y="1060447"/>
                  <a:pt x="653369" y="1068220"/>
                </a:cubicBezTo>
                <a:cubicBezTo>
                  <a:pt x="653369" y="1072106"/>
                  <a:pt x="653854" y="1076235"/>
                  <a:pt x="654826" y="1080607"/>
                </a:cubicBezTo>
                <a:cubicBezTo>
                  <a:pt x="655798" y="1084979"/>
                  <a:pt x="656283" y="1089108"/>
                  <a:pt x="656283" y="1092994"/>
                </a:cubicBezTo>
                <a:cubicBezTo>
                  <a:pt x="655312" y="1098824"/>
                  <a:pt x="654340" y="1106110"/>
                  <a:pt x="653369" y="1114854"/>
                </a:cubicBezTo>
                <a:cubicBezTo>
                  <a:pt x="653369" y="1120683"/>
                  <a:pt x="653369" y="1126270"/>
                  <a:pt x="653369" y="1131613"/>
                </a:cubicBezTo>
                <a:cubicBezTo>
                  <a:pt x="653369" y="1136957"/>
                  <a:pt x="652883" y="1143029"/>
                  <a:pt x="651911" y="1149830"/>
                </a:cubicBezTo>
                <a:cubicBezTo>
                  <a:pt x="650940" y="1151773"/>
                  <a:pt x="650940" y="1152745"/>
                  <a:pt x="651911" y="1152745"/>
                </a:cubicBezTo>
                <a:cubicBezTo>
                  <a:pt x="651911" y="1154688"/>
                  <a:pt x="651911" y="1156631"/>
                  <a:pt x="651911" y="1158574"/>
                </a:cubicBezTo>
                <a:cubicBezTo>
                  <a:pt x="650940" y="1164403"/>
                  <a:pt x="650940" y="1170718"/>
                  <a:pt x="651911" y="1177519"/>
                </a:cubicBezTo>
                <a:cubicBezTo>
                  <a:pt x="652883" y="1184320"/>
                  <a:pt x="655312" y="1190635"/>
                  <a:pt x="659198" y="1196464"/>
                </a:cubicBezTo>
                <a:cubicBezTo>
                  <a:pt x="665027" y="1206180"/>
                  <a:pt x="669156" y="1211038"/>
                  <a:pt x="671585" y="1211038"/>
                </a:cubicBezTo>
                <a:cubicBezTo>
                  <a:pt x="674014" y="1211038"/>
                  <a:pt x="681058" y="1212981"/>
                  <a:pt x="692716" y="1216867"/>
                </a:cubicBezTo>
                <a:cubicBezTo>
                  <a:pt x="696603" y="1217838"/>
                  <a:pt x="700003" y="1218810"/>
                  <a:pt x="702918" y="1219782"/>
                </a:cubicBezTo>
                <a:cubicBezTo>
                  <a:pt x="705832" y="1220753"/>
                  <a:pt x="708747" y="1221239"/>
                  <a:pt x="711662" y="1221239"/>
                </a:cubicBezTo>
                <a:cubicBezTo>
                  <a:pt x="734007" y="1225125"/>
                  <a:pt x="750281" y="1226582"/>
                  <a:pt x="760482" y="1225611"/>
                </a:cubicBezTo>
                <a:cubicBezTo>
                  <a:pt x="770683" y="1224639"/>
                  <a:pt x="776270" y="1224154"/>
                  <a:pt x="777241" y="1224154"/>
                </a:cubicBezTo>
                <a:cubicBezTo>
                  <a:pt x="782099" y="1224154"/>
                  <a:pt x="785014" y="1224639"/>
                  <a:pt x="785985" y="1225611"/>
                </a:cubicBezTo>
                <a:cubicBezTo>
                  <a:pt x="786957" y="1226582"/>
                  <a:pt x="791329" y="1226582"/>
                  <a:pt x="799101" y="1225611"/>
                </a:cubicBezTo>
                <a:cubicBezTo>
                  <a:pt x="803959" y="1224639"/>
                  <a:pt x="807602" y="1223425"/>
                  <a:pt x="810031" y="1221968"/>
                </a:cubicBezTo>
                <a:cubicBezTo>
                  <a:pt x="812460" y="1220510"/>
                  <a:pt x="815617" y="1219782"/>
                  <a:pt x="819504" y="1219782"/>
                </a:cubicBezTo>
                <a:cubicBezTo>
                  <a:pt x="822418" y="1219782"/>
                  <a:pt x="825333" y="1220267"/>
                  <a:pt x="828248" y="1221239"/>
                </a:cubicBezTo>
                <a:cubicBezTo>
                  <a:pt x="831162" y="1221239"/>
                  <a:pt x="832863" y="1220996"/>
                  <a:pt x="833348" y="1220510"/>
                </a:cubicBezTo>
                <a:cubicBezTo>
                  <a:pt x="833834" y="1220024"/>
                  <a:pt x="835534" y="1219782"/>
                  <a:pt x="838449" y="1219782"/>
                </a:cubicBezTo>
                <a:lnTo>
                  <a:pt x="855937" y="1219782"/>
                </a:lnTo>
                <a:cubicBezTo>
                  <a:pt x="859823" y="1218810"/>
                  <a:pt x="865410" y="1218567"/>
                  <a:pt x="872696" y="1219053"/>
                </a:cubicBezTo>
                <a:cubicBezTo>
                  <a:pt x="879983" y="1219539"/>
                  <a:pt x="885569" y="1221239"/>
                  <a:pt x="889455" y="1224154"/>
                </a:cubicBezTo>
                <a:cubicBezTo>
                  <a:pt x="891398" y="1225125"/>
                  <a:pt x="892856" y="1226097"/>
                  <a:pt x="893827" y="1227068"/>
                </a:cubicBezTo>
                <a:cubicBezTo>
                  <a:pt x="894799" y="1228040"/>
                  <a:pt x="896742" y="1229983"/>
                  <a:pt x="899657" y="1232898"/>
                </a:cubicBezTo>
                <a:cubicBezTo>
                  <a:pt x="904514" y="1234841"/>
                  <a:pt x="908643" y="1237027"/>
                  <a:pt x="912044" y="1239455"/>
                </a:cubicBezTo>
                <a:cubicBezTo>
                  <a:pt x="915444" y="1241884"/>
                  <a:pt x="918116" y="1246013"/>
                  <a:pt x="920059" y="1251843"/>
                </a:cubicBezTo>
                <a:cubicBezTo>
                  <a:pt x="924917" y="1264473"/>
                  <a:pt x="926374" y="1270788"/>
                  <a:pt x="924431" y="1270788"/>
                </a:cubicBezTo>
                <a:cubicBezTo>
                  <a:pt x="922488" y="1270788"/>
                  <a:pt x="921517" y="1274674"/>
                  <a:pt x="921517" y="1282447"/>
                </a:cubicBezTo>
                <a:cubicBezTo>
                  <a:pt x="921517" y="1296048"/>
                  <a:pt x="922974" y="1303092"/>
                  <a:pt x="925889" y="1303578"/>
                </a:cubicBezTo>
                <a:cubicBezTo>
                  <a:pt x="928803" y="1304064"/>
                  <a:pt x="930260" y="1306249"/>
                  <a:pt x="930260" y="1310136"/>
                </a:cubicBezTo>
                <a:cubicBezTo>
                  <a:pt x="930260" y="1312079"/>
                  <a:pt x="928317" y="1315965"/>
                  <a:pt x="924431" y="1321794"/>
                </a:cubicBezTo>
                <a:cubicBezTo>
                  <a:pt x="920545" y="1327624"/>
                  <a:pt x="915930" y="1332967"/>
                  <a:pt x="910587" y="1337825"/>
                </a:cubicBezTo>
                <a:cubicBezTo>
                  <a:pt x="905243" y="1342683"/>
                  <a:pt x="900385" y="1347540"/>
                  <a:pt x="896013" y="1352398"/>
                </a:cubicBezTo>
                <a:cubicBezTo>
                  <a:pt x="891641" y="1357256"/>
                  <a:pt x="888970" y="1360171"/>
                  <a:pt x="887998" y="1361142"/>
                </a:cubicBezTo>
                <a:cubicBezTo>
                  <a:pt x="883140" y="1363085"/>
                  <a:pt x="872696" y="1365028"/>
                  <a:pt x="856665" y="1366971"/>
                </a:cubicBezTo>
                <a:cubicBezTo>
                  <a:pt x="840635" y="1368915"/>
                  <a:pt x="830677" y="1369400"/>
                  <a:pt x="826790" y="1368429"/>
                </a:cubicBezTo>
                <a:lnTo>
                  <a:pt x="802016" y="1368429"/>
                </a:lnTo>
                <a:cubicBezTo>
                  <a:pt x="790357" y="1369400"/>
                  <a:pt x="782828" y="1369643"/>
                  <a:pt x="779427" y="1369157"/>
                </a:cubicBezTo>
                <a:cubicBezTo>
                  <a:pt x="776027" y="1368672"/>
                  <a:pt x="773598" y="1368429"/>
                  <a:pt x="772141" y="1368429"/>
                </a:cubicBezTo>
                <a:cubicBezTo>
                  <a:pt x="770683" y="1368429"/>
                  <a:pt x="768983" y="1368429"/>
                  <a:pt x="767040" y="1368429"/>
                </a:cubicBezTo>
                <a:cubicBezTo>
                  <a:pt x="765097" y="1368429"/>
                  <a:pt x="759268" y="1368915"/>
                  <a:pt x="749552" y="1369886"/>
                </a:cubicBezTo>
                <a:cubicBezTo>
                  <a:pt x="743723" y="1370858"/>
                  <a:pt x="740080" y="1370858"/>
                  <a:pt x="738622" y="1369886"/>
                </a:cubicBezTo>
                <a:cubicBezTo>
                  <a:pt x="737165" y="1368915"/>
                  <a:pt x="734979" y="1368186"/>
                  <a:pt x="732064" y="1367700"/>
                </a:cubicBezTo>
                <a:cubicBezTo>
                  <a:pt x="729150" y="1367214"/>
                  <a:pt x="725263" y="1366971"/>
                  <a:pt x="720406" y="1366971"/>
                </a:cubicBezTo>
                <a:cubicBezTo>
                  <a:pt x="715548" y="1366971"/>
                  <a:pt x="708747" y="1368429"/>
                  <a:pt x="700003" y="1371343"/>
                </a:cubicBezTo>
                <a:cubicBezTo>
                  <a:pt x="698060" y="1372315"/>
                  <a:pt x="696360" y="1372801"/>
                  <a:pt x="694902" y="1372801"/>
                </a:cubicBezTo>
                <a:cubicBezTo>
                  <a:pt x="693445" y="1372801"/>
                  <a:pt x="691259" y="1373286"/>
                  <a:pt x="688344" y="1374258"/>
                </a:cubicBezTo>
                <a:lnTo>
                  <a:pt x="659198" y="1384459"/>
                </a:lnTo>
                <a:cubicBezTo>
                  <a:pt x="648511" y="1387374"/>
                  <a:pt x="641710" y="1389803"/>
                  <a:pt x="638795" y="1391746"/>
                </a:cubicBezTo>
                <a:cubicBezTo>
                  <a:pt x="635881" y="1393689"/>
                  <a:pt x="629566" y="1395632"/>
                  <a:pt x="619850" y="1397575"/>
                </a:cubicBezTo>
                <a:cubicBezTo>
                  <a:pt x="614992" y="1397575"/>
                  <a:pt x="608434" y="1399518"/>
                  <a:pt x="600176" y="1403405"/>
                </a:cubicBezTo>
                <a:cubicBezTo>
                  <a:pt x="591918" y="1407291"/>
                  <a:pt x="585846" y="1410691"/>
                  <a:pt x="581960" y="1413606"/>
                </a:cubicBezTo>
                <a:cubicBezTo>
                  <a:pt x="578073" y="1415549"/>
                  <a:pt x="574916" y="1416520"/>
                  <a:pt x="572487" y="1416520"/>
                </a:cubicBezTo>
                <a:cubicBezTo>
                  <a:pt x="570058" y="1416520"/>
                  <a:pt x="567386" y="1417978"/>
                  <a:pt x="564472" y="1420892"/>
                </a:cubicBezTo>
                <a:cubicBezTo>
                  <a:pt x="561557" y="1422835"/>
                  <a:pt x="558885" y="1424779"/>
                  <a:pt x="556457" y="1426722"/>
                </a:cubicBezTo>
                <a:cubicBezTo>
                  <a:pt x="554028" y="1428665"/>
                  <a:pt x="550870" y="1430122"/>
                  <a:pt x="546984" y="1431094"/>
                </a:cubicBezTo>
                <a:cubicBezTo>
                  <a:pt x="545041" y="1432065"/>
                  <a:pt x="543584" y="1432551"/>
                  <a:pt x="542612" y="1432551"/>
                </a:cubicBezTo>
                <a:cubicBezTo>
                  <a:pt x="541640" y="1432551"/>
                  <a:pt x="540183" y="1433522"/>
                  <a:pt x="538240" y="1435466"/>
                </a:cubicBezTo>
                <a:lnTo>
                  <a:pt x="535325" y="1435466"/>
                </a:lnTo>
                <a:cubicBezTo>
                  <a:pt x="535325" y="1436437"/>
                  <a:pt x="534840" y="1436923"/>
                  <a:pt x="533868" y="1436923"/>
                </a:cubicBezTo>
                <a:lnTo>
                  <a:pt x="520752" y="1445667"/>
                </a:lnTo>
                <a:cubicBezTo>
                  <a:pt x="514923" y="1447610"/>
                  <a:pt x="509822" y="1449067"/>
                  <a:pt x="505450" y="1450039"/>
                </a:cubicBezTo>
                <a:cubicBezTo>
                  <a:pt x="501078" y="1451011"/>
                  <a:pt x="495978" y="1452954"/>
                  <a:pt x="490148" y="1455868"/>
                </a:cubicBezTo>
                <a:cubicBezTo>
                  <a:pt x="485291" y="1456840"/>
                  <a:pt x="481647" y="1457568"/>
                  <a:pt x="479218" y="1458054"/>
                </a:cubicBezTo>
                <a:cubicBezTo>
                  <a:pt x="476789" y="1458540"/>
                  <a:pt x="473632" y="1459754"/>
                  <a:pt x="469746" y="1461698"/>
                </a:cubicBezTo>
                <a:cubicBezTo>
                  <a:pt x="465860" y="1463641"/>
                  <a:pt x="462702" y="1465098"/>
                  <a:pt x="460273" y="1466069"/>
                </a:cubicBezTo>
                <a:cubicBezTo>
                  <a:pt x="457844" y="1467041"/>
                  <a:pt x="454687" y="1468498"/>
                  <a:pt x="450800" y="1470441"/>
                </a:cubicBezTo>
                <a:lnTo>
                  <a:pt x="424569" y="1485015"/>
                </a:lnTo>
                <a:cubicBezTo>
                  <a:pt x="422625" y="1485986"/>
                  <a:pt x="421168" y="1486472"/>
                  <a:pt x="420197" y="1486472"/>
                </a:cubicBezTo>
                <a:cubicBezTo>
                  <a:pt x="419225" y="1486472"/>
                  <a:pt x="417768" y="1486958"/>
                  <a:pt x="415825" y="1487929"/>
                </a:cubicBezTo>
                <a:cubicBezTo>
                  <a:pt x="420682" y="1482100"/>
                  <a:pt x="424083" y="1478214"/>
                  <a:pt x="426026" y="1476271"/>
                </a:cubicBezTo>
                <a:lnTo>
                  <a:pt x="453715" y="1457326"/>
                </a:lnTo>
                <a:cubicBezTo>
                  <a:pt x="460516" y="1452468"/>
                  <a:pt x="467317" y="1447853"/>
                  <a:pt x="474118" y="1443481"/>
                </a:cubicBezTo>
                <a:cubicBezTo>
                  <a:pt x="480918" y="1439109"/>
                  <a:pt x="488205" y="1434494"/>
                  <a:pt x="495978" y="1429636"/>
                </a:cubicBezTo>
                <a:lnTo>
                  <a:pt x="525124" y="1413606"/>
                </a:lnTo>
                <a:cubicBezTo>
                  <a:pt x="527067" y="1411663"/>
                  <a:pt x="528039" y="1410934"/>
                  <a:pt x="528039" y="1411420"/>
                </a:cubicBezTo>
                <a:cubicBezTo>
                  <a:pt x="528039" y="1411906"/>
                  <a:pt x="529496" y="1411177"/>
                  <a:pt x="532411" y="1409234"/>
                </a:cubicBezTo>
                <a:cubicBezTo>
                  <a:pt x="542126" y="1402433"/>
                  <a:pt x="549413" y="1397575"/>
                  <a:pt x="554271" y="1394661"/>
                </a:cubicBezTo>
                <a:cubicBezTo>
                  <a:pt x="563986" y="1390774"/>
                  <a:pt x="572244" y="1386402"/>
                  <a:pt x="579045" y="1381545"/>
                </a:cubicBezTo>
                <a:cubicBezTo>
                  <a:pt x="585846" y="1376687"/>
                  <a:pt x="593618" y="1372315"/>
                  <a:pt x="602362" y="1368429"/>
                </a:cubicBezTo>
                <a:cubicBezTo>
                  <a:pt x="605277" y="1367457"/>
                  <a:pt x="607220" y="1366971"/>
                  <a:pt x="608192" y="1366971"/>
                </a:cubicBezTo>
                <a:cubicBezTo>
                  <a:pt x="609163" y="1366971"/>
                  <a:pt x="610620" y="1366000"/>
                  <a:pt x="612564" y="1364057"/>
                </a:cubicBezTo>
                <a:cubicBezTo>
                  <a:pt x="617421" y="1362114"/>
                  <a:pt x="621308" y="1359199"/>
                  <a:pt x="624222" y="1355313"/>
                </a:cubicBezTo>
                <a:cubicBezTo>
                  <a:pt x="628108" y="1353370"/>
                  <a:pt x="630780" y="1351912"/>
                  <a:pt x="632237" y="1350941"/>
                </a:cubicBezTo>
                <a:cubicBezTo>
                  <a:pt x="633695" y="1349969"/>
                  <a:pt x="634909" y="1347540"/>
                  <a:pt x="635881" y="1343654"/>
                </a:cubicBezTo>
                <a:cubicBezTo>
                  <a:pt x="630051" y="1343654"/>
                  <a:pt x="625437" y="1343168"/>
                  <a:pt x="622036" y="1342197"/>
                </a:cubicBezTo>
                <a:cubicBezTo>
                  <a:pt x="618636" y="1341225"/>
                  <a:pt x="614507" y="1339768"/>
                  <a:pt x="609649" y="1337825"/>
                </a:cubicBezTo>
                <a:cubicBezTo>
                  <a:pt x="592161" y="1331996"/>
                  <a:pt x="580502" y="1326652"/>
                  <a:pt x="574673" y="1321794"/>
                </a:cubicBezTo>
                <a:cubicBezTo>
                  <a:pt x="568844" y="1316937"/>
                  <a:pt x="561557" y="1308678"/>
                  <a:pt x="552813" y="1297020"/>
                </a:cubicBezTo>
                <a:cubicBezTo>
                  <a:pt x="548927" y="1294105"/>
                  <a:pt x="546255" y="1291919"/>
                  <a:pt x="544798" y="1290462"/>
                </a:cubicBezTo>
                <a:cubicBezTo>
                  <a:pt x="543341" y="1289004"/>
                  <a:pt x="541640" y="1284875"/>
                  <a:pt x="539697" y="1278075"/>
                </a:cubicBezTo>
                <a:cubicBezTo>
                  <a:pt x="536783" y="1270302"/>
                  <a:pt x="535082" y="1266659"/>
                  <a:pt x="534597" y="1267145"/>
                </a:cubicBezTo>
                <a:cubicBezTo>
                  <a:pt x="534111" y="1267630"/>
                  <a:pt x="533382" y="1263501"/>
                  <a:pt x="532411" y="1254757"/>
                </a:cubicBezTo>
                <a:cubicBezTo>
                  <a:pt x="531439" y="1248928"/>
                  <a:pt x="530953" y="1246499"/>
                  <a:pt x="530953" y="1247471"/>
                </a:cubicBezTo>
                <a:cubicBezTo>
                  <a:pt x="530953" y="1248442"/>
                  <a:pt x="529496" y="1246985"/>
                  <a:pt x="526581" y="1243099"/>
                </a:cubicBezTo>
                <a:cubicBezTo>
                  <a:pt x="521724" y="1235326"/>
                  <a:pt x="519780" y="1223911"/>
                  <a:pt x="520752" y="1208852"/>
                </a:cubicBezTo>
                <a:cubicBezTo>
                  <a:pt x="521724" y="1193793"/>
                  <a:pt x="523181" y="1182377"/>
                  <a:pt x="525124" y="1174604"/>
                </a:cubicBezTo>
                <a:lnTo>
                  <a:pt x="525124" y="1160031"/>
                </a:lnTo>
                <a:cubicBezTo>
                  <a:pt x="525124" y="1158088"/>
                  <a:pt x="525367" y="1156145"/>
                  <a:pt x="525853" y="1154202"/>
                </a:cubicBezTo>
                <a:cubicBezTo>
                  <a:pt x="526338" y="1152259"/>
                  <a:pt x="526581" y="1149830"/>
                  <a:pt x="526581" y="1146915"/>
                </a:cubicBezTo>
                <a:cubicBezTo>
                  <a:pt x="529496" y="1137200"/>
                  <a:pt x="530953" y="1126998"/>
                  <a:pt x="530953" y="1116311"/>
                </a:cubicBezTo>
                <a:cubicBezTo>
                  <a:pt x="530953" y="1105624"/>
                  <a:pt x="531925" y="1095423"/>
                  <a:pt x="533868" y="1085708"/>
                </a:cubicBezTo>
                <a:cubicBezTo>
                  <a:pt x="534840" y="1081821"/>
                  <a:pt x="535082" y="1079636"/>
                  <a:pt x="534597" y="1079150"/>
                </a:cubicBezTo>
                <a:cubicBezTo>
                  <a:pt x="534111" y="1078664"/>
                  <a:pt x="535325" y="1076478"/>
                  <a:pt x="538240" y="1072592"/>
                </a:cubicBezTo>
                <a:cubicBezTo>
                  <a:pt x="540183" y="1066762"/>
                  <a:pt x="541155" y="1060204"/>
                  <a:pt x="541155" y="1052918"/>
                </a:cubicBezTo>
                <a:cubicBezTo>
                  <a:pt x="541155" y="1045631"/>
                  <a:pt x="543584" y="1039073"/>
                  <a:pt x="548441" y="1033244"/>
                </a:cubicBezTo>
                <a:cubicBezTo>
                  <a:pt x="550384" y="1028386"/>
                  <a:pt x="551113" y="1023528"/>
                  <a:pt x="550627" y="1018671"/>
                </a:cubicBezTo>
                <a:cubicBezTo>
                  <a:pt x="550142" y="1013813"/>
                  <a:pt x="551356" y="1008955"/>
                  <a:pt x="554271" y="1004097"/>
                </a:cubicBezTo>
                <a:cubicBezTo>
                  <a:pt x="556214" y="999240"/>
                  <a:pt x="558400" y="995111"/>
                  <a:pt x="560828" y="991710"/>
                </a:cubicBezTo>
                <a:cubicBezTo>
                  <a:pt x="563257" y="988310"/>
                  <a:pt x="564472" y="983695"/>
                  <a:pt x="564472" y="977866"/>
                </a:cubicBezTo>
                <a:cubicBezTo>
                  <a:pt x="558643" y="977866"/>
                  <a:pt x="555971" y="977380"/>
                  <a:pt x="556457" y="976408"/>
                </a:cubicBezTo>
                <a:cubicBezTo>
                  <a:pt x="556942" y="975437"/>
                  <a:pt x="554271" y="975923"/>
                  <a:pt x="548441" y="977866"/>
                </a:cubicBezTo>
                <a:lnTo>
                  <a:pt x="520752" y="989524"/>
                </a:lnTo>
                <a:cubicBezTo>
                  <a:pt x="514923" y="991467"/>
                  <a:pt x="511279" y="993653"/>
                  <a:pt x="509822" y="996082"/>
                </a:cubicBezTo>
                <a:cubicBezTo>
                  <a:pt x="508365" y="998511"/>
                  <a:pt x="506179" y="1001183"/>
                  <a:pt x="503264" y="1004097"/>
                </a:cubicBezTo>
                <a:cubicBezTo>
                  <a:pt x="502293" y="1004097"/>
                  <a:pt x="501321" y="1004583"/>
                  <a:pt x="500349" y="1005555"/>
                </a:cubicBezTo>
                <a:lnTo>
                  <a:pt x="498892" y="1007012"/>
                </a:lnTo>
                <a:lnTo>
                  <a:pt x="497435" y="1007012"/>
                </a:lnTo>
                <a:lnTo>
                  <a:pt x="493063" y="1011384"/>
                </a:lnTo>
                <a:cubicBezTo>
                  <a:pt x="490148" y="1013327"/>
                  <a:pt x="488205" y="1015270"/>
                  <a:pt x="487234" y="1017213"/>
                </a:cubicBezTo>
                <a:cubicBezTo>
                  <a:pt x="486262" y="1019157"/>
                  <a:pt x="484805" y="1021585"/>
                  <a:pt x="482862" y="1024500"/>
                </a:cubicBezTo>
                <a:cubicBezTo>
                  <a:pt x="477032" y="1031301"/>
                  <a:pt x="472660" y="1037130"/>
                  <a:pt x="469746" y="1041988"/>
                </a:cubicBezTo>
                <a:cubicBezTo>
                  <a:pt x="466831" y="1046846"/>
                  <a:pt x="463431" y="1053647"/>
                  <a:pt x="459544" y="1062390"/>
                </a:cubicBezTo>
                <a:cubicBezTo>
                  <a:pt x="457601" y="1064334"/>
                  <a:pt x="455658" y="1066277"/>
                  <a:pt x="453715" y="1068220"/>
                </a:cubicBezTo>
                <a:cubicBezTo>
                  <a:pt x="451772" y="1070163"/>
                  <a:pt x="449829" y="1072592"/>
                  <a:pt x="447886" y="1075506"/>
                </a:cubicBezTo>
                <a:lnTo>
                  <a:pt x="436227" y="1101738"/>
                </a:lnTo>
                <a:cubicBezTo>
                  <a:pt x="433313" y="1108539"/>
                  <a:pt x="431369" y="1113397"/>
                  <a:pt x="430398" y="1116311"/>
                </a:cubicBezTo>
                <a:cubicBezTo>
                  <a:pt x="429426" y="1119226"/>
                  <a:pt x="428212" y="1121898"/>
                  <a:pt x="426755" y="1124327"/>
                </a:cubicBezTo>
                <a:cubicBezTo>
                  <a:pt x="425297" y="1126756"/>
                  <a:pt x="424326" y="1129913"/>
                  <a:pt x="423840" y="1133799"/>
                </a:cubicBezTo>
                <a:cubicBezTo>
                  <a:pt x="423354" y="1137686"/>
                  <a:pt x="422625" y="1144487"/>
                  <a:pt x="421654" y="1154202"/>
                </a:cubicBezTo>
                <a:cubicBezTo>
                  <a:pt x="419711" y="1169747"/>
                  <a:pt x="417768" y="1178248"/>
                  <a:pt x="415825" y="1179705"/>
                </a:cubicBezTo>
                <a:cubicBezTo>
                  <a:pt x="413882" y="1181162"/>
                  <a:pt x="410481" y="1186263"/>
                  <a:pt x="405623" y="1195007"/>
                </a:cubicBezTo>
                <a:cubicBezTo>
                  <a:pt x="403680" y="1200836"/>
                  <a:pt x="402223" y="1205451"/>
                  <a:pt x="401251" y="1208852"/>
                </a:cubicBezTo>
                <a:cubicBezTo>
                  <a:pt x="400280" y="1212252"/>
                  <a:pt x="398822" y="1216381"/>
                  <a:pt x="396879" y="1221239"/>
                </a:cubicBezTo>
                <a:cubicBezTo>
                  <a:pt x="396879" y="1223182"/>
                  <a:pt x="396636" y="1224882"/>
                  <a:pt x="396151" y="1226339"/>
                </a:cubicBezTo>
                <a:cubicBezTo>
                  <a:pt x="395665" y="1227797"/>
                  <a:pt x="394936" y="1229983"/>
                  <a:pt x="393965" y="1232898"/>
                </a:cubicBezTo>
                <a:cubicBezTo>
                  <a:pt x="388135" y="1248442"/>
                  <a:pt x="387164" y="1260101"/>
                  <a:pt x="391050" y="1267873"/>
                </a:cubicBezTo>
                <a:cubicBezTo>
                  <a:pt x="394936" y="1275646"/>
                  <a:pt x="394451" y="1282447"/>
                  <a:pt x="389593" y="1288276"/>
                </a:cubicBezTo>
                <a:cubicBezTo>
                  <a:pt x="386678" y="1291190"/>
                  <a:pt x="381820" y="1293619"/>
                  <a:pt x="375020" y="1295562"/>
                </a:cubicBezTo>
                <a:cubicBezTo>
                  <a:pt x="370162" y="1296534"/>
                  <a:pt x="367976" y="1296291"/>
                  <a:pt x="368462" y="1294834"/>
                </a:cubicBezTo>
                <a:cubicBezTo>
                  <a:pt x="368947" y="1293377"/>
                  <a:pt x="368219" y="1295077"/>
                  <a:pt x="366276" y="1299934"/>
                </a:cubicBezTo>
                <a:cubicBezTo>
                  <a:pt x="364332" y="1303821"/>
                  <a:pt x="363604" y="1306007"/>
                  <a:pt x="364090" y="1306492"/>
                </a:cubicBezTo>
                <a:cubicBezTo>
                  <a:pt x="364575" y="1306978"/>
                  <a:pt x="362875" y="1308193"/>
                  <a:pt x="358989" y="1310136"/>
                </a:cubicBezTo>
                <a:cubicBezTo>
                  <a:pt x="357046" y="1312079"/>
                  <a:pt x="354617" y="1313536"/>
                  <a:pt x="351702" y="1314508"/>
                </a:cubicBezTo>
                <a:cubicBezTo>
                  <a:pt x="348788" y="1315479"/>
                  <a:pt x="347330" y="1317422"/>
                  <a:pt x="347330" y="1320337"/>
                </a:cubicBezTo>
                <a:cubicBezTo>
                  <a:pt x="347330" y="1327138"/>
                  <a:pt x="347816" y="1331267"/>
                  <a:pt x="348788" y="1332724"/>
                </a:cubicBezTo>
                <a:cubicBezTo>
                  <a:pt x="349759" y="1334182"/>
                  <a:pt x="350245" y="1335396"/>
                  <a:pt x="350245" y="1336368"/>
                </a:cubicBezTo>
                <a:cubicBezTo>
                  <a:pt x="350245" y="1337339"/>
                  <a:pt x="349759" y="1338311"/>
                  <a:pt x="348788" y="1339282"/>
                </a:cubicBezTo>
                <a:cubicBezTo>
                  <a:pt x="347816" y="1340254"/>
                  <a:pt x="345873" y="1343168"/>
                  <a:pt x="342958" y="1348026"/>
                </a:cubicBezTo>
                <a:cubicBezTo>
                  <a:pt x="339072" y="1346083"/>
                  <a:pt x="336158" y="1344626"/>
                  <a:pt x="334214" y="1343654"/>
                </a:cubicBezTo>
                <a:cubicBezTo>
                  <a:pt x="332271" y="1342683"/>
                  <a:pt x="328871" y="1341225"/>
                  <a:pt x="324013" y="1339282"/>
                </a:cubicBezTo>
                <a:cubicBezTo>
                  <a:pt x="319155" y="1337339"/>
                  <a:pt x="315269" y="1334667"/>
                  <a:pt x="312355" y="1331267"/>
                </a:cubicBezTo>
                <a:cubicBezTo>
                  <a:pt x="309440" y="1327866"/>
                  <a:pt x="306525" y="1324223"/>
                  <a:pt x="303611" y="1320337"/>
                </a:cubicBezTo>
                <a:cubicBezTo>
                  <a:pt x="296810" y="1315479"/>
                  <a:pt x="292681" y="1309164"/>
                  <a:pt x="291223" y="1301392"/>
                </a:cubicBezTo>
                <a:cubicBezTo>
                  <a:pt x="289766" y="1293619"/>
                  <a:pt x="288066" y="1286333"/>
                  <a:pt x="286123" y="1279532"/>
                </a:cubicBezTo>
                <a:cubicBezTo>
                  <a:pt x="284180" y="1274674"/>
                  <a:pt x="283208" y="1267145"/>
                  <a:pt x="283208" y="1256943"/>
                </a:cubicBezTo>
                <a:cubicBezTo>
                  <a:pt x="283208" y="1246742"/>
                  <a:pt x="283208" y="1239698"/>
                  <a:pt x="283208" y="1235812"/>
                </a:cubicBezTo>
                <a:cubicBezTo>
                  <a:pt x="284180" y="1232898"/>
                  <a:pt x="285151" y="1230711"/>
                  <a:pt x="286123" y="1229254"/>
                </a:cubicBezTo>
                <a:cubicBezTo>
                  <a:pt x="287094" y="1227797"/>
                  <a:pt x="288066" y="1226582"/>
                  <a:pt x="289037" y="1225611"/>
                </a:cubicBezTo>
                <a:cubicBezTo>
                  <a:pt x="290009" y="1224639"/>
                  <a:pt x="290495" y="1222939"/>
                  <a:pt x="290495" y="1220510"/>
                </a:cubicBezTo>
                <a:cubicBezTo>
                  <a:pt x="290495" y="1218081"/>
                  <a:pt x="290009" y="1213952"/>
                  <a:pt x="289037" y="1208123"/>
                </a:cubicBezTo>
                <a:cubicBezTo>
                  <a:pt x="289037" y="1202294"/>
                  <a:pt x="288794" y="1198650"/>
                  <a:pt x="288309" y="1197193"/>
                </a:cubicBezTo>
                <a:cubicBezTo>
                  <a:pt x="287823" y="1195736"/>
                  <a:pt x="288066" y="1193550"/>
                  <a:pt x="289037" y="1190635"/>
                </a:cubicBezTo>
                <a:cubicBezTo>
                  <a:pt x="290980" y="1186749"/>
                  <a:pt x="292438" y="1182377"/>
                  <a:pt x="293409" y="1177519"/>
                </a:cubicBezTo>
                <a:cubicBezTo>
                  <a:pt x="293409" y="1175576"/>
                  <a:pt x="292923" y="1172904"/>
                  <a:pt x="291952" y="1169504"/>
                </a:cubicBezTo>
                <a:cubicBezTo>
                  <a:pt x="290980" y="1166103"/>
                  <a:pt x="290495" y="1163432"/>
                  <a:pt x="290495" y="1161489"/>
                </a:cubicBezTo>
                <a:cubicBezTo>
                  <a:pt x="289523" y="1155659"/>
                  <a:pt x="289037" y="1145701"/>
                  <a:pt x="289037" y="1131613"/>
                </a:cubicBezTo>
                <a:cubicBezTo>
                  <a:pt x="289037" y="1117526"/>
                  <a:pt x="287094" y="1108053"/>
                  <a:pt x="283208" y="1103196"/>
                </a:cubicBezTo>
                <a:cubicBezTo>
                  <a:pt x="281265" y="1100281"/>
                  <a:pt x="279322" y="1095909"/>
                  <a:pt x="277379" y="1090080"/>
                </a:cubicBezTo>
                <a:cubicBezTo>
                  <a:pt x="276407" y="1087165"/>
                  <a:pt x="275921" y="1085222"/>
                  <a:pt x="275921" y="1084250"/>
                </a:cubicBezTo>
                <a:cubicBezTo>
                  <a:pt x="275921" y="1083279"/>
                  <a:pt x="274464" y="1081821"/>
                  <a:pt x="271549" y="1079878"/>
                </a:cubicBezTo>
                <a:cubicBezTo>
                  <a:pt x="266692" y="1073077"/>
                  <a:pt x="266206" y="1064819"/>
                  <a:pt x="270092" y="1055104"/>
                </a:cubicBezTo>
                <a:cubicBezTo>
                  <a:pt x="271064" y="1054132"/>
                  <a:pt x="271549" y="1053161"/>
                  <a:pt x="271549" y="1052189"/>
                </a:cubicBezTo>
                <a:cubicBezTo>
                  <a:pt x="271549" y="1051218"/>
                  <a:pt x="272035" y="1050246"/>
                  <a:pt x="273007" y="1049275"/>
                </a:cubicBezTo>
                <a:lnTo>
                  <a:pt x="275921" y="1046360"/>
                </a:lnTo>
                <a:lnTo>
                  <a:pt x="275921" y="1044903"/>
                </a:lnTo>
                <a:lnTo>
                  <a:pt x="277379" y="1044903"/>
                </a:lnTo>
                <a:lnTo>
                  <a:pt x="283208" y="1034701"/>
                </a:lnTo>
                <a:cubicBezTo>
                  <a:pt x="289037" y="1027900"/>
                  <a:pt x="296081" y="1023528"/>
                  <a:pt x="304339" y="1021585"/>
                </a:cubicBezTo>
                <a:cubicBezTo>
                  <a:pt x="312597" y="1019642"/>
                  <a:pt x="321099" y="1015270"/>
                  <a:pt x="329842" y="1008469"/>
                </a:cubicBezTo>
                <a:cubicBezTo>
                  <a:pt x="338586" y="1003612"/>
                  <a:pt x="344901" y="1000454"/>
                  <a:pt x="348788" y="998997"/>
                </a:cubicBezTo>
                <a:cubicBezTo>
                  <a:pt x="352674" y="997540"/>
                  <a:pt x="355831" y="996082"/>
                  <a:pt x="358260" y="994625"/>
                </a:cubicBezTo>
                <a:cubicBezTo>
                  <a:pt x="360689" y="993168"/>
                  <a:pt x="363604" y="992196"/>
                  <a:pt x="367004" y="991710"/>
                </a:cubicBezTo>
                <a:cubicBezTo>
                  <a:pt x="370405" y="991224"/>
                  <a:pt x="374534" y="989524"/>
                  <a:pt x="379391" y="986610"/>
                </a:cubicBezTo>
                <a:cubicBezTo>
                  <a:pt x="381335" y="985638"/>
                  <a:pt x="384735" y="984181"/>
                  <a:pt x="389593" y="982238"/>
                </a:cubicBezTo>
                <a:cubicBezTo>
                  <a:pt x="409024" y="975437"/>
                  <a:pt x="420682" y="968879"/>
                  <a:pt x="424569" y="962564"/>
                </a:cubicBezTo>
                <a:cubicBezTo>
                  <a:pt x="428455" y="956249"/>
                  <a:pt x="435741" y="950176"/>
                  <a:pt x="446428" y="944347"/>
                </a:cubicBezTo>
                <a:lnTo>
                  <a:pt x="450800" y="939975"/>
                </a:lnTo>
                <a:cubicBezTo>
                  <a:pt x="453715" y="938032"/>
                  <a:pt x="458573" y="933417"/>
                  <a:pt x="465374" y="926131"/>
                </a:cubicBezTo>
                <a:cubicBezTo>
                  <a:pt x="472175" y="918844"/>
                  <a:pt x="475575" y="914229"/>
                  <a:pt x="475575" y="912286"/>
                </a:cubicBezTo>
                <a:cubicBezTo>
                  <a:pt x="472660" y="910343"/>
                  <a:pt x="470474" y="909614"/>
                  <a:pt x="469017" y="910100"/>
                </a:cubicBezTo>
                <a:cubicBezTo>
                  <a:pt x="467560" y="910586"/>
                  <a:pt x="465860" y="912286"/>
                  <a:pt x="463916" y="915201"/>
                </a:cubicBezTo>
                <a:cubicBezTo>
                  <a:pt x="458087" y="918115"/>
                  <a:pt x="454201" y="920058"/>
                  <a:pt x="452258" y="921030"/>
                </a:cubicBezTo>
                <a:cubicBezTo>
                  <a:pt x="450315" y="922002"/>
                  <a:pt x="448857" y="922973"/>
                  <a:pt x="447886" y="923945"/>
                </a:cubicBezTo>
                <a:cubicBezTo>
                  <a:pt x="446914" y="924916"/>
                  <a:pt x="444728" y="926131"/>
                  <a:pt x="441328" y="927588"/>
                </a:cubicBezTo>
                <a:cubicBezTo>
                  <a:pt x="437927" y="929045"/>
                  <a:pt x="432341" y="931717"/>
                  <a:pt x="424569" y="935603"/>
                </a:cubicBezTo>
                <a:cubicBezTo>
                  <a:pt x="411938" y="940461"/>
                  <a:pt x="403680" y="946290"/>
                  <a:pt x="399794" y="953091"/>
                </a:cubicBezTo>
                <a:cubicBezTo>
                  <a:pt x="390079" y="964750"/>
                  <a:pt x="379877" y="968393"/>
                  <a:pt x="369190" y="964021"/>
                </a:cubicBezTo>
                <a:cubicBezTo>
                  <a:pt x="358503" y="959649"/>
                  <a:pt x="352188" y="950662"/>
                  <a:pt x="350245" y="937060"/>
                </a:cubicBezTo>
                <a:cubicBezTo>
                  <a:pt x="348302" y="929288"/>
                  <a:pt x="346359" y="921759"/>
                  <a:pt x="344416" y="914472"/>
                </a:cubicBezTo>
                <a:cubicBezTo>
                  <a:pt x="342473" y="907185"/>
                  <a:pt x="341987" y="899170"/>
                  <a:pt x="342958" y="890426"/>
                </a:cubicBezTo>
                <a:cubicBezTo>
                  <a:pt x="344901" y="883625"/>
                  <a:pt x="345630" y="879010"/>
                  <a:pt x="345144" y="876582"/>
                </a:cubicBezTo>
                <a:cubicBezTo>
                  <a:pt x="344659" y="874153"/>
                  <a:pt x="346359" y="869538"/>
                  <a:pt x="350245" y="862737"/>
                </a:cubicBezTo>
                <a:lnTo>
                  <a:pt x="357532" y="848164"/>
                </a:lnTo>
                <a:lnTo>
                  <a:pt x="357532" y="846706"/>
                </a:lnTo>
                <a:cubicBezTo>
                  <a:pt x="359475" y="842820"/>
                  <a:pt x="359960" y="839420"/>
                  <a:pt x="358989" y="836505"/>
                </a:cubicBezTo>
                <a:cubicBezTo>
                  <a:pt x="358017" y="833590"/>
                  <a:pt x="357532" y="829218"/>
                  <a:pt x="357532" y="823389"/>
                </a:cubicBezTo>
                <a:cubicBezTo>
                  <a:pt x="351702" y="822418"/>
                  <a:pt x="349273" y="821446"/>
                  <a:pt x="350245" y="820475"/>
                </a:cubicBezTo>
                <a:cubicBezTo>
                  <a:pt x="351217" y="819503"/>
                  <a:pt x="349273" y="819017"/>
                  <a:pt x="344416" y="819017"/>
                </a:cubicBezTo>
                <a:cubicBezTo>
                  <a:pt x="339558" y="819017"/>
                  <a:pt x="337858" y="819503"/>
                  <a:pt x="339315" y="820475"/>
                </a:cubicBezTo>
                <a:cubicBezTo>
                  <a:pt x="340772" y="821446"/>
                  <a:pt x="338586" y="821932"/>
                  <a:pt x="332757" y="821932"/>
                </a:cubicBezTo>
                <a:lnTo>
                  <a:pt x="324013" y="821932"/>
                </a:lnTo>
                <a:cubicBezTo>
                  <a:pt x="310411" y="821932"/>
                  <a:pt x="301910" y="823146"/>
                  <a:pt x="298510" y="825575"/>
                </a:cubicBezTo>
                <a:cubicBezTo>
                  <a:pt x="295109" y="828004"/>
                  <a:pt x="290009" y="828247"/>
                  <a:pt x="283208" y="826304"/>
                </a:cubicBezTo>
                <a:cubicBezTo>
                  <a:pt x="279322" y="825332"/>
                  <a:pt x="276164" y="824604"/>
                  <a:pt x="273735" y="824118"/>
                </a:cubicBezTo>
                <a:cubicBezTo>
                  <a:pt x="271307" y="823632"/>
                  <a:pt x="267178" y="824361"/>
                  <a:pt x="261348" y="826304"/>
                </a:cubicBezTo>
                <a:cubicBezTo>
                  <a:pt x="240946" y="836019"/>
                  <a:pt x="225401" y="847678"/>
                  <a:pt x="214714" y="861280"/>
                </a:cubicBezTo>
                <a:cubicBezTo>
                  <a:pt x="212771" y="864194"/>
                  <a:pt x="212042" y="865166"/>
                  <a:pt x="212528" y="864194"/>
                </a:cubicBezTo>
                <a:cubicBezTo>
                  <a:pt x="213014" y="863223"/>
                  <a:pt x="212771" y="864194"/>
                  <a:pt x="211799" y="867109"/>
                </a:cubicBezTo>
                <a:cubicBezTo>
                  <a:pt x="209856" y="870024"/>
                  <a:pt x="207427" y="873424"/>
                  <a:pt x="204512" y="877310"/>
                </a:cubicBezTo>
                <a:cubicBezTo>
                  <a:pt x="201598" y="881196"/>
                  <a:pt x="199169" y="884111"/>
                  <a:pt x="197226" y="886054"/>
                </a:cubicBezTo>
                <a:cubicBezTo>
                  <a:pt x="195283" y="889940"/>
                  <a:pt x="194311" y="891641"/>
                  <a:pt x="194311" y="891155"/>
                </a:cubicBezTo>
                <a:cubicBezTo>
                  <a:pt x="194311" y="890669"/>
                  <a:pt x="194311" y="892369"/>
                  <a:pt x="194311" y="896255"/>
                </a:cubicBezTo>
                <a:lnTo>
                  <a:pt x="185567" y="921030"/>
                </a:lnTo>
                <a:cubicBezTo>
                  <a:pt x="183624" y="928802"/>
                  <a:pt x="182653" y="934875"/>
                  <a:pt x="182653" y="939246"/>
                </a:cubicBezTo>
                <a:cubicBezTo>
                  <a:pt x="182653" y="943618"/>
                  <a:pt x="181681" y="946776"/>
                  <a:pt x="179738" y="948719"/>
                </a:cubicBezTo>
                <a:cubicBezTo>
                  <a:pt x="177795" y="953577"/>
                  <a:pt x="175852" y="959163"/>
                  <a:pt x="173909" y="965478"/>
                </a:cubicBezTo>
                <a:cubicBezTo>
                  <a:pt x="171966" y="971793"/>
                  <a:pt x="170508" y="977866"/>
                  <a:pt x="169537" y="983695"/>
                </a:cubicBezTo>
                <a:cubicBezTo>
                  <a:pt x="169537" y="987581"/>
                  <a:pt x="168565" y="990739"/>
                  <a:pt x="166622" y="993168"/>
                </a:cubicBezTo>
                <a:cubicBezTo>
                  <a:pt x="164679" y="995596"/>
                  <a:pt x="163707" y="997297"/>
                  <a:pt x="163707" y="998268"/>
                </a:cubicBezTo>
                <a:cubicBezTo>
                  <a:pt x="163707" y="1004097"/>
                  <a:pt x="163950" y="1007012"/>
                  <a:pt x="164436" y="1007012"/>
                </a:cubicBezTo>
                <a:cubicBezTo>
                  <a:pt x="164922" y="1007012"/>
                  <a:pt x="164193" y="1011870"/>
                  <a:pt x="162250" y="1021585"/>
                </a:cubicBezTo>
                <a:cubicBezTo>
                  <a:pt x="161278" y="1027415"/>
                  <a:pt x="160793" y="1030815"/>
                  <a:pt x="160793" y="1031787"/>
                </a:cubicBezTo>
                <a:cubicBezTo>
                  <a:pt x="160793" y="1032758"/>
                  <a:pt x="159821" y="1036159"/>
                  <a:pt x="157878" y="1041988"/>
                </a:cubicBezTo>
                <a:cubicBezTo>
                  <a:pt x="153992" y="1050732"/>
                  <a:pt x="151806" y="1057047"/>
                  <a:pt x="151320" y="1060933"/>
                </a:cubicBezTo>
                <a:cubicBezTo>
                  <a:pt x="150834" y="1064819"/>
                  <a:pt x="150106" y="1068706"/>
                  <a:pt x="149134" y="1072592"/>
                </a:cubicBezTo>
                <a:cubicBezTo>
                  <a:pt x="148163" y="1076478"/>
                  <a:pt x="146948" y="1080121"/>
                  <a:pt x="145491" y="1083522"/>
                </a:cubicBezTo>
                <a:cubicBezTo>
                  <a:pt x="144033" y="1086922"/>
                  <a:pt x="142333" y="1092509"/>
                  <a:pt x="140390" y="1100281"/>
                </a:cubicBezTo>
                <a:cubicBezTo>
                  <a:pt x="138447" y="1109996"/>
                  <a:pt x="136747" y="1120198"/>
                  <a:pt x="135290" y="1130885"/>
                </a:cubicBezTo>
                <a:cubicBezTo>
                  <a:pt x="133832" y="1141572"/>
                  <a:pt x="132132" y="1151773"/>
                  <a:pt x="130189" y="1161489"/>
                </a:cubicBezTo>
                <a:cubicBezTo>
                  <a:pt x="130189" y="1167318"/>
                  <a:pt x="129217" y="1171690"/>
                  <a:pt x="127274" y="1174604"/>
                </a:cubicBezTo>
                <a:cubicBezTo>
                  <a:pt x="127274" y="1178491"/>
                  <a:pt x="126788" y="1180677"/>
                  <a:pt x="125817" y="1181162"/>
                </a:cubicBezTo>
                <a:cubicBezTo>
                  <a:pt x="124845" y="1181648"/>
                  <a:pt x="124360" y="1183348"/>
                  <a:pt x="124360" y="1186263"/>
                </a:cubicBezTo>
                <a:cubicBezTo>
                  <a:pt x="125331" y="1193064"/>
                  <a:pt x="125817" y="1197922"/>
                  <a:pt x="125817" y="1200836"/>
                </a:cubicBezTo>
                <a:cubicBezTo>
                  <a:pt x="125817" y="1203751"/>
                  <a:pt x="124845" y="1209094"/>
                  <a:pt x="122902" y="1216867"/>
                </a:cubicBezTo>
                <a:cubicBezTo>
                  <a:pt x="119016" y="1227554"/>
                  <a:pt x="117559" y="1232898"/>
                  <a:pt x="118530" y="1232898"/>
                </a:cubicBezTo>
                <a:cubicBezTo>
                  <a:pt x="119502" y="1232898"/>
                  <a:pt x="119988" y="1238241"/>
                  <a:pt x="119988" y="1248928"/>
                </a:cubicBezTo>
                <a:cubicBezTo>
                  <a:pt x="119988" y="1250871"/>
                  <a:pt x="119502" y="1252571"/>
                  <a:pt x="118530" y="1254029"/>
                </a:cubicBezTo>
                <a:cubicBezTo>
                  <a:pt x="117559" y="1255486"/>
                  <a:pt x="117073" y="1258158"/>
                  <a:pt x="117073" y="1262044"/>
                </a:cubicBezTo>
                <a:cubicBezTo>
                  <a:pt x="117073" y="1266902"/>
                  <a:pt x="117316" y="1268845"/>
                  <a:pt x="117802" y="1267873"/>
                </a:cubicBezTo>
                <a:cubicBezTo>
                  <a:pt x="118287" y="1266902"/>
                  <a:pt x="117559" y="1269331"/>
                  <a:pt x="115616" y="1275160"/>
                </a:cubicBezTo>
                <a:cubicBezTo>
                  <a:pt x="112701" y="1281961"/>
                  <a:pt x="111972" y="1284147"/>
                  <a:pt x="113430" y="1281718"/>
                </a:cubicBezTo>
                <a:cubicBezTo>
                  <a:pt x="114887" y="1279289"/>
                  <a:pt x="115616" y="1281475"/>
                  <a:pt x="115616" y="1288276"/>
                </a:cubicBezTo>
                <a:cubicBezTo>
                  <a:pt x="116587" y="1291190"/>
                  <a:pt x="116101" y="1295562"/>
                  <a:pt x="114158" y="1301392"/>
                </a:cubicBezTo>
                <a:cubicBezTo>
                  <a:pt x="112215" y="1307221"/>
                  <a:pt x="110272" y="1312079"/>
                  <a:pt x="108329" y="1315965"/>
                </a:cubicBezTo>
                <a:cubicBezTo>
                  <a:pt x="106386" y="1318880"/>
                  <a:pt x="105900" y="1323252"/>
                  <a:pt x="106872" y="1329081"/>
                </a:cubicBezTo>
                <a:cubicBezTo>
                  <a:pt x="107843" y="1334910"/>
                  <a:pt x="107357" y="1338796"/>
                  <a:pt x="105414" y="1340739"/>
                </a:cubicBezTo>
                <a:cubicBezTo>
                  <a:pt x="103471" y="1346569"/>
                  <a:pt x="102743" y="1350698"/>
                  <a:pt x="103228" y="1353127"/>
                </a:cubicBezTo>
                <a:cubicBezTo>
                  <a:pt x="103714" y="1355556"/>
                  <a:pt x="102014" y="1360171"/>
                  <a:pt x="98128" y="1366971"/>
                </a:cubicBezTo>
                <a:cubicBezTo>
                  <a:pt x="97156" y="1368915"/>
                  <a:pt x="96913" y="1369643"/>
                  <a:pt x="97399" y="1369157"/>
                </a:cubicBezTo>
                <a:cubicBezTo>
                  <a:pt x="97885" y="1368672"/>
                  <a:pt x="97642" y="1369400"/>
                  <a:pt x="96670" y="1371343"/>
                </a:cubicBezTo>
                <a:cubicBezTo>
                  <a:pt x="94727" y="1375230"/>
                  <a:pt x="92784" y="1377658"/>
                  <a:pt x="90841" y="1378630"/>
                </a:cubicBezTo>
                <a:cubicBezTo>
                  <a:pt x="88898" y="1379602"/>
                  <a:pt x="86469" y="1382030"/>
                  <a:pt x="83555" y="1385917"/>
                </a:cubicBezTo>
                <a:cubicBezTo>
                  <a:pt x="81611" y="1387860"/>
                  <a:pt x="80640" y="1389803"/>
                  <a:pt x="80640" y="1391746"/>
                </a:cubicBezTo>
                <a:cubicBezTo>
                  <a:pt x="80640" y="1393689"/>
                  <a:pt x="78697" y="1396604"/>
                  <a:pt x="74811" y="1400490"/>
                </a:cubicBezTo>
                <a:cubicBezTo>
                  <a:pt x="71896" y="1402433"/>
                  <a:pt x="70196" y="1403890"/>
                  <a:pt x="69710" y="1404862"/>
                </a:cubicBezTo>
                <a:cubicBezTo>
                  <a:pt x="69224" y="1405833"/>
                  <a:pt x="68010" y="1407291"/>
                  <a:pt x="66067" y="1409234"/>
                </a:cubicBezTo>
                <a:cubicBezTo>
                  <a:pt x="64123" y="1415063"/>
                  <a:pt x="63638" y="1417492"/>
                  <a:pt x="64609" y="1416520"/>
                </a:cubicBezTo>
                <a:cubicBezTo>
                  <a:pt x="65581" y="1415549"/>
                  <a:pt x="62666" y="1416520"/>
                  <a:pt x="55865" y="1419435"/>
                </a:cubicBezTo>
                <a:cubicBezTo>
                  <a:pt x="51008" y="1422350"/>
                  <a:pt x="47850" y="1425022"/>
                  <a:pt x="46393" y="1427450"/>
                </a:cubicBezTo>
                <a:cubicBezTo>
                  <a:pt x="44935" y="1429879"/>
                  <a:pt x="39835" y="1431094"/>
                  <a:pt x="31091" y="1431094"/>
                </a:cubicBezTo>
                <a:cubicBezTo>
                  <a:pt x="25261" y="1431094"/>
                  <a:pt x="21132" y="1428422"/>
                  <a:pt x="18704" y="1423078"/>
                </a:cubicBezTo>
                <a:cubicBezTo>
                  <a:pt x="16275" y="1417735"/>
                  <a:pt x="16518" y="1411663"/>
                  <a:pt x="19432" y="1404862"/>
                </a:cubicBezTo>
                <a:cubicBezTo>
                  <a:pt x="12631" y="1400004"/>
                  <a:pt x="10202" y="1396847"/>
                  <a:pt x="12146" y="1395389"/>
                </a:cubicBezTo>
                <a:cubicBezTo>
                  <a:pt x="14089" y="1393932"/>
                  <a:pt x="14089" y="1389317"/>
                  <a:pt x="12146" y="1381545"/>
                </a:cubicBezTo>
                <a:cubicBezTo>
                  <a:pt x="12146" y="1380573"/>
                  <a:pt x="11903" y="1379116"/>
                  <a:pt x="11417" y="1377173"/>
                </a:cubicBezTo>
                <a:cubicBezTo>
                  <a:pt x="10931" y="1375230"/>
                  <a:pt x="10688" y="1373286"/>
                  <a:pt x="10688" y="1371343"/>
                </a:cubicBezTo>
                <a:cubicBezTo>
                  <a:pt x="9717" y="1366486"/>
                  <a:pt x="9231" y="1364543"/>
                  <a:pt x="9231" y="1365514"/>
                </a:cubicBezTo>
                <a:cubicBezTo>
                  <a:pt x="9231" y="1366486"/>
                  <a:pt x="9717" y="1365028"/>
                  <a:pt x="10688" y="1361142"/>
                </a:cubicBezTo>
                <a:cubicBezTo>
                  <a:pt x="11660" y="1358227"/>
                  <a:pt x="11903" y="1355799"/>
                  <a:pt x="11417" y="1353855"/>
                </a:cubicBezTo>
                <a:cubicBezTo>
                  <a:pt x="10931" y="1351912"/>
                  <a:pt x="11174" y="1348998"/>
                  <a:pt x="12146" y="1345111"/>
                </a:cubicBezTo>
                <a:cubicBezTo>
                  <a:pt x="12146" y="1343168"/>
                  <a:pt x="12631" y="1341711"/>
                  <a:pt x="13603" y="1340739"/>
                </a:cubicBezTo>
                <a:cubicBezTo>
                  <a:pt x="14574" y="1339768"/>
                  <a:pt x="15060" y="1337825"/>
                  <a:pt x="15060" y="1334910"/>
                </a:cubicBezTo>
                <a:cubicBezTo>
                  <a:pt x="15060" y="1332967"/>
                  <a:pt x="14574" y="1331753"/>
                  <a:pt x="13603" y="1331267"/>
                </a:cubicBezTo>
                <a:cubicBezTo>
                  <a:pt x="12631" y="1330781"/>
                  <a:pt x="13603" y="1328595"/>
                  <a:pt x="16518" y="1324709"/>
                </a:cubicBezTo>
                <a:cubicBezTo>
                  <a:pt x="17489" y="1320823"/>
                  <a:pt x="20404" y="1313293"/>
                  <a:pt x="25261" y="1302120"/>
                </a:cubicBezTo>
                <a:cubicBezTo>
                  <a:pt x="30119" y="1290948"/>
                  <a:pt x="34005" y="1284390"/>
                  <a:pt x="36920" y="1282447"/>
                </a:cubicBezTo>
                <a:cubicBezTo>
                  <a:pt x="38863" y="1279532"/>
                  <a:pt x="40078" y="1275160"/>
                  <a:pt x="40563" y="1269331"/>
                </a:cubicBezTo>
                <a:cubicBezTo>
                  <a:pt x="41049" y="1263501"/>
                  <a:pt x="42749" y="1257672"/>
                  <a:pt x="45664" y="1251843"/>
                </a:cubicBezTo>
                <a:cubicBezTo>
                  <a:pt x="47607" y="1246013"/>
                  <a:pt x="48579" y="1241641"/>
                  <a:pt x="48579" y="1238727"/>
                </a:cubicBezTo>
                <a:cubicBezTo>
                  <a:pt x="48579" y="1235812"/>
                  <a:pt x="49550" y="1231926"/>
                  <a:pt x="51493" y="1227068"/>
                </a:cubicBezTo>
                <a:cubicBezTo>
                  <a:pt x="52465" y="1225125"/>
                  <a:pt x="53194" y="1223425"/>
                  <a:pt x="53679" y="1221968"/>
                </a:cubicBezTo>
                <a:cubicBezTo>
                  <a:pt x="54165" y="1220510"/>
                  <a:pt x="54894" y="1218810"/>
                  <a:pt x="55865" y="1216867"/>
                </a:cubicBezTo>
                <a:cubicBezTo>
                  <a:pt x="56837" y="1212009"/>
                  <a:pt x="57080" y="1209580"/>
                  <a:pt x="56594" y="1209580"/>
                </a:cubicBezTo>
                <a:cubicBezTo>
                  <a:pt x="56108" y="1209580"/>
                  <a:pt x="57323" y="1207637"/>
                  <a:pt x="60237" y="1203751"/>
                </a:cubicBezTo>
                <a:cubicBezTo>
                  <a:pt x="62180" y="1198893"/>
                  <a:pt x="63638" y="1193307"/>
                  <a:pt x="64609" y="1186992"/>
                </a:cubicBezTo>
                <a:cubicBezTo>
                  <a:pt x="65581" y="1180677"/>
                  <a:pt x="67524" y="1175090"/>
                  <a:pt x="70439" y="1170232"/>
                </a:cubicBezTo>
                <a:cubicBezTo>
                  <a:pt x="76268" y="1162460"/>
                  <a:pt x="77725" y="1158331"/>
                  <a:pt x="74811" y="1157845"/>
                </a:cubicBezTo>
                <a:cubicBezTo>
                  <a:pt x="71896" y="1157359"/>
                  <a:pt x="70924" y="1153716"/>
                  <a:pt x="71896" y="1146915"/>
                </a:cubicBezTo>
                <a:cubicBezTo>
                  <a:pt x="73839" y="1141086"/>
                  <a:pt x="74811" y="1139386"/>
                  <a:pt x="74811" y="1141815"/>
                </a:cubicBezTo>
                <a:cubicBezTo>
                  <a:pt x="74811" y="1144243"/>
                  <a:pt x="76268" y="1142543"/>
                  <a:pt x="79183" y="1136714"/>
                </a:cubicBezTo>
                <a:cubicBezTo>
                  <a:pt x="84040" y="1128942"/>
                  <a:pt x="86469" y="1121169"/>
                  <a:pt x="86469" y="1113397"/>
                </a:cubicBezTo>
                <a:lnTo>
                  <a:pt x="90841" y="1090080"/>
                </a:lnTo>
                <a:cubicBezTo>
                  <a:pt x="91813" y="1087165"/>
                  <a:pt x="92784" y="1085222"/>
                  <a:pt x="93756" y="1084250"/>
                </a:cubicBezTo>
                <a:cubicBezTo>
                  <a:pt x="94727" y="1083279"/>
                  <a:pt x="95699" y="1081336"/>
                  <a:pt x="96670" y="1078421"/>
                </a:cubicBezTo>
                <a:lnTo>
                  <a:pt x="103957" y="1044903"/>
                </a:lnTo>
                <a:cubicBezTo>
                  <a:pt x="104929" y="1040045"/>
                  <a:pt x="105414" y="1035430"/>
                  <a:pt x="105414" y="1031058"/>
                </a:cubicBezTo>
                <a:cubicBezTo>
                  <a:pt x="105414" y="1026686"/>
                  <a:pt x="105900" y="1022557"/>
                  <a:pt x="106872" y="1018671"/>
                </a:cubicBezTo>
                <a:cubicBezTo>
                  <a:pt x="111729" y="1006041"/>
                  <a:pt x="115130" y="993653"/>
                  <a:pt x="117073" y="981509"/>
                </a:cubicBezTo>
                <a:cubicBezTo>
                  <a:pt x="119016" y="969365"/>
                  <a:pt x="121445" y="956977"/>
                  <a:pt x="124360" y="944347"/>
                </a:cubicBezTo>
                <a:cubicBezTo>
                  <a:pt x="125331" y="939489"/>
                  <a:pt x="125574" y="935360"/>
                  <a:pt x="125088" y="931960"/>
                </a:cubicBezTo>
                <a:cubicBezTo>
                  <a:pt x="124603" y="928559"/>
                  <a:pt x="124845" y="924430"/>
                  <a:pt x="125817" y="919573"/>
                </a:cubicBezTo>
                <a:cubicBezTo>
                  <a:pt x="127760" y="914715"/>
                  <a:pt x="128489" y="910100"/>
                  <a:pt x="128003" y="905728"/>
                </a:cubicBezTo>
                <a:cubicBezTo>
                  <a:pt x="127517" y="901356"/>
                  <a:pt x="128246" y="896741"/>
                  <a:pt x="130189" y="891883"/>
                </a:cubicBezTo>
                <a:cubicBezTo>
                  <a:pt x="131160" y="887026"/>
                  <a:pt x="132132" y="883625"/>
                  <a:pt x="133104" y="881682"/>
                </a:cubicBezTo>
                <a:cubicBezTo>
                  <a:pt x="134075" y="879739"/>
                  <a:pt x="134561" y="875367"/>
                  <a:pt x="134561" y="868566"/>
                </a:cubicBezTo>
                <a:cubicBezTo>
                  <a:pt x="135532" y="864680"/>
                  <a:pt x="135775" y="862494"/>
                  <a:pt x="135290" y="862008"/>
                </a:cubicBezTo>
                <a:cubicBezTo>
                  <a:pt x="134804" y="861523"/>
                  <a:pt x="135532" y="859822"/>
                  <a:pt x="137476" y="856908"/>
                </a:cubicBezTo>
                <a:cubicBezTo>
                  <a:pt x="139419" y="851078"/>
                  <a:pt x="140876" y="845006"/>
                  <a:pt x="141848" y="838691"/>
                </a:cubicBezTo>
                <a:cubicBezTo>
                  <a:pt x="142819" y="832376"/>
                  <a:pt x="144762" y="825818"/>
                  <a:pt x="147677" y="819017"/>
                </a:cubicBezTo>
                <a:cubicBezTo>
                  <a:pt x="149620" y="816103"/>
                  <a:pt x="150591" y="813188"/>
                  <a:pt x="150591" y="810273"/>
                </a:cubicBezTo>
                <a:cubicBezTo>
                  <a:pt x="151563" y="800558"/>
                  <a:pt x="153749" y="789628"/>
                  <a:pt x="157149" y="777483"/>
                </a:cubicBezTo>
                <a:cubicBezTo>
                  <a:pt x="160550" y="765339"/>
                  <a:pt x="159335" y="754409"/>
                  <a:pt x="153506" y="744694"/>
                </a:cubicBezTo>
                <a:lnTo>
                  <a:pt x="152049" y="740322"/>
                </a:lnTo>
                <a:cubicBezTo>
                  <a:pt x="149134" y="734492"/>
                  <a:pt x="145248" y="730606"/>
                  <a:pt x="140390" y="728663"/>
                </a:cubicBezTo>
                <a:cubicBezTo>
                  <a:pt x="135532" y="726720"/>
                  <a:pt x="131160" y="720405"/>
                  <a:pt x="127274" y="709718"/>
                </a:cubicBezTo>
                <a:cubicBezTo>
                  <a:pt x="125331" y="704860"/>
                  <a:pt x="124603" y="700731"/>
                  <a:pt x="125088" y="697331"/>
                </a:cubicBezTo>
                <a:cubicBezTo>
                  <a:pt x="125574" y="693930"/>
                  <a:pt x="125331" y="690287"/>
                  <a:pt x="124360" y="686401"/>
                </a:cubicBezTo>
                <a:cubicBezTo>
                  <a:pt x="122416" y="677657"/>
                  <a:pt x="121931" y="673285"/>
                  <a:pt x="122902" y="673285"/>
                </a:cubicBezTo>
                <a:cubicBezTo>
                  <a:pt x="123874" y="673285"/>
                  <a:pt x="124360" y="669884"/>
                  <a:pt x="124360" y="663083"/>
                </a:cubicBezTo>
                <a:cubicBezTo>
                  <a:pt x="124360" y="656283"/>
                  <a:pt x="123145" y="653611"/>
                  <a:pt x="120716" y="655068"/>
                </a:cubicBezTo>
                <a:cubicBezTo>
                  <a:pt x="118287" y="656526"/>
                  <a:pt x="110758" y="655311"/>
                  <a:pt x="98128" y="651425"/>
                </a:cubicBezTo>
                <a:cubicBezTo>
                  <a:pt x="92298" y="649482"/>
                  <a:pt x="90598" y="648996"/>
                  <a:pt x="93027" y="649968"/>
                </a:cubicBezTo>
                <a:cubicBezTo>
                  <a:pt x="95456" y="650939"/>
                  <a:pt x="94241" y="650939"/>
                  <a:pt x="89384" y="649968"/>
                </a:cubicBezTo>
                <a:cubicBezTo>
                  <a:pt x="84526" y="649968"/>
                  <a:pt x="83069" y="649968"/>
                  <a:pt x="85012" y="649968"/>
                </a:cubicBezTo>
                <a:cubicBezTo>
                  <a:pt x="86955" y="649968"/>
                  <a:pt x="85983" y="648996"/>
                  <a:pt x="82097" y="647053"/>
                </a:cubicBezTo>
                <a:cubicBezTo>
                  <a:pt x="73353" y="639280"/>
                  <a:pt x="65581" y="633937"/>
                  <a:pt x="58780" y="631022"/>
                </a:cubicBezTo>
                <a:cubicBezTo>
                  <a:pt x="57808" y="631022"/>
                  <a:pt x="56837" y="630537"/>
                  <a:pt x="55865" y="629565"/>
                </a:cubicBezTo>
                <a:cubicBezTo>
                  <a:pt x="54894" y="628593"/>
                  <a:pt x="53436" y="627622"/>
                  <a:pt x="51493" y="626650"/>
                </a:cubicBezTo>
                <a:cubicBezTo>
                  <a:pt x="49550" y="625679"/>
                  <a:pt x="47121" y="623736"/>
                  <a:pt x="44207" y="620821"/>
                </a:cubicBezTo>
                <a:cubicBezTo>
                  <a:pt x="39349" y="615963"/>
                  <a:pt x="37163" y="613534"/>
                  <a:pt x="37649" y="613534"/>
                </a:cubicBezTo>
                <a:cubicBezTo>
                  <a:pt x="38135" y="613534"/>
                  <a:pt x="35463" y="612077"/>
                  <a:pt x="29634" y="609162"/>
                </a:cubicBezTo>
                <a:cubicBezTo>
                  <a:pt x="22833" y="605276"/>
                  <a:pt x="17489" y="599447"/>
                  <a:pt x="13603" y="591675"/>
                </a:cubicBezTo>
                <a:cubicBezTo>
                  <a:pt x="9717" y="583902"/>
                  <a:pt x="6802" y="576616"/>
                  <a:pt x="4859" y="569815"/>
                </a:cubicBezTo>
                <a:cubicBezTo>
                  <a:pt x="3887" y="567872"/>
                  <a:pt x="2916" y="566657"/>
                  <a:pt x="1944" y="566171"/>
                </a:cubicBezTo>
                <a:cubicBezTo>
                  <a:pt x="973" y="565686"/>
                  <a:pt x="487" y="564471"/>
                  <a:pt x="487" y="562528"/>
                </a:cubicBezTo>
                <a:cubicBezTo>
                  <a:pt x="-485" y="559613"/>
                  <a:pt x="1" y="554999"/>
                  <a:pt x="1944" y="548683"/>
                </a:cubicBezTo>
                <a:cubicBezTo>
                  <a:pt x="3887" y="542368"/>
                  <a:pt x="5345" y="537754"/>
                  <a:pt x="6316" y="534839"/>
                </a:cubicBezTo>
                <a:cubicBezTo>
                  <a:pt x="8259" y="532896"/>
                  <a:pt x="9717" y="531681"/>
                  <a:pt x="10688" y="531196"/>
                </a:cubicBezTo>
                <a:cubicBezTo>
                  <a:pt x="11660" y="530710"/>
                  <a:pt x="13117" y="529495"/>
                  <a:pt x="15060" y="527552"/>
                </a:cubicBezTo>
                <a:cubicBezTo>
                  <a:pt x="17975" y="525609"/>
                  <a:pt x="19918" y="522694"/>
                  <a:pt x="20890" y="518808"/>
                </a:cubicBezTo>
                <a:cubicBezTo>
                  <a:pt x="21861" y="514922"/>
                  <a:pt x="24776" y="512007"/>
                  <a:pt x="29634" y="510064"/>
                </a:cubicBezTo>
                <a:cubicBezTo>
                  <a:pt x="38377" y="508121"/>
                  <a:pt x="43478" y="506421"/>
                  <a:pt x="44935" y="504964"/>
                </a:cubicBezTo>
                <a:cubicBezTo>
                  <a:pt x="46393" y="503506"/>
                  <a:pt x="51979" y="503264"/>
                  <a:pt x="61695" y="504235"/>
                </a:cubicBezTo>
                <a:cubicBezTo>
                  <a:pt x="64609" y="504235"/>
                  <a:pt x="68495" y="504478"/>
                  <a:pt x="73353" y="504964"/>
                </a:cubicBezTo>
                <a:cubicBezTo>
                  <a:pt x="78211" y="505450"/>
                  <a:pt x="82583" y="504721"/>
                  <a:pt x="86469" y="502778"/>
                </a:cubicBezTo>
                <a:cubicBezTo>
                  <a:pt x="96185" y="500835"/>
                  <a:pt x="102986" y="500592"/>
                  <a:pt x="106872" y="502049"/>
                </a:cubicBezTo>
                <a:cubicBezTo>
                  <a:pt x="110758" y="503506"/>
                  <a:pt x="118530" y="502292"/>
                  <a:pt x="130189" y="498406"/>
                </a:cubicBezTo>
                <a:cubicBezTo>
                  <a:pt x="136018" y="496463"/>
                  <a:pt x="140876" y="496463"/>
                  <a:pt x="144762" y="498406"/>
                </a:cubicBezTo>
                <a:cubicBezTo>
                  <a:pt x="148648" y="500349"/>
                  <a:pt x="153506" y="499863"/>
                  <a:pt x="159335" y="496948"/>
                </a:cubicBezTo>
                <a:cubicBezTo>
                  <a:pt x="168079" y="492091"/>
                  <a:pt x="176823" y="489176"/>
                  <a:pt x="185567" y="488204"/>
                </a:cubicBezTo>
                <a:cubicBezTo>
                  <a:pt x="198197" y="487233"/>
                  <a:pt x="203541" y="486261"/>
                  <a:pt x="201598" y="485290"/>
                </a:cubicBezTo>
                <a:cubicBezTo>
                  <a:pt x="199655" y="484318"/>
                  <a:pt x="201598" y="481404"/>
                  <a:pt x="207427" y="476546"/>
                </a:cubicBezTo>
                <a:cubicBezTo>
                  <a:pt x="212285" y="474603"/>
                  <a:pt x="216900" y="472660"/>
                  <a:pt x="221272" y="470717"/>
                </a:cubicBezTo>
                <a:cubicBezTo>
                  <a:pt x="225644" y="468773"/>
                  <a:pt x="230259" y="465373"/>
                  <a:pt x="235116" y="460515"/>
                </a:cubicBezTo>
                <a:cubicBezTo>
                  <a:pt x="238031" y="458572"/>
                  <a:pt x="240703" y="456872"/>
                  <a:pt x="243132" y="455415"/>
                </a:cubicBezTo>
                <a:cubicBezTo>
                  <a:pt x="245560" y="453957"/>
                  <a:pt x="248232" y="452257"/>
                  <a:pt x="251147" y="450314"/>
                </a:cubicBezTo>
                <a:cubicBezTo>
                  <a:pt x="259891" y="445456"/>
                  <a:pt x="266692" y="438655"/>
                  <a:pt x="271549" y="429911"/>
                </a:cubicBezTo>
                <a:cubicBezTo>
                  <a:pt x="277379" y="423111"/>
                  <a:pt x="280779" y="417038"/>
                  <a:pt x="281751" y="411695"/>
                </a:cubicBezTo>
                <a:cubicBezTo>
                  <a:pt x="282722" y="406351"/>
                  <a:pt x="279808" y="400279"/>
                  <a:pt x="273007" y="393478"/>
                </a:cubicBezTo>
                <a:cubicBezTo>
                  <a:pt x="263291" y="382791"/>
                  <a:pt x="257948" y="370161"/>
                  <a:pt x="256976" y="355588"/>
                </a:cubicBezTo>
                <a:cubicBezTo>
                  <a:pt x="256976" y="353645"/>
                  <a:pt x="256490" y="351216"/>
                  <a:pt x="255519" y="348301"/>
                </a:cubicBezTo>
                <a:cubicBezTo>
                  <a:pt x="254547" y="345387"/>
                  <a:pt x="255033" y="342958"/>
                  <a:pt x="256976" y="341015"/>
                </a:cubicBezTo>
                <a:cubicBezTo>
                  <a:pt x="259891" y="328384"/>
                  <a:pt x="260134" y="322069"/>
                  <a:pt x="257705" y="322069"/>
                </a:cubicBezTo>
                <a:cubicBezTo>
                  <a:pt x="255276" y="322069"/>
                  <a:pt x="254062" y="320126"/>
                  <a:pt x="254062" y="316240"/>
                </a:cubicBezTo>
                <a:cubicBezTo>
                  <a:pt x="254062" y="311382"/>
                  <a:pt x="254547" y="309196"/>
                  <a:pt x="255519" y="309682"/>
                </a:cubicBezTo>
                <a:cubicBezTo>
                  <a:pt x="256490" y="310168"/>
                  <a:pt x="256976" y="309439"/>
                  <a:pt x="256976" y="307496"/>
                </a:cubicBezTo>
                <a:cubicBezTo>
                  <a:pt x="256976" y="305553"/>
                  <a:pt x="256490" y="303853"/>
                  <a:pt x="255519" y="302395"/>
                </a:cubicBezTo>
                <a:cubicBezTo>
                  <a:pt x="254547" y="300938"/>
                  <a:pt x="254062" y="299238"/>
                  <a:pt x="254062" y="297295"/>
                </a:cubicBezTo>
                <a:cubicBezTo>
                  <a:pt x="254062" y="294380"/>
                  <a:pt x="254790" y="292680"/>
                  <a:pt x="256247" y="292194"/>
                </a:cubicBezTo>
                <a:cubicBezTo>
                  <a:pt x="257705" y="291708"/>
                  <a:pt x="258434" y="290008"/>
                  <a:pt x="258434" y="287094"/>
                </a:cubicBezTo>
                <a:cubicBezTo>
                  <a:pt x="257462" y="285150"/>
                  <a:pt x="256490" y="283450"/>
                  <a:pt x="255519" y="281993"/>
                </a:cubicBezTo>
                <a:cubicBezTo>
                  <a:pt x="254547" y="280536"/>
                  <a:pt x="254062" y="278350"/>
                  <a:pt x="254062" y="275435"/>
                </a:cubicBezTo>
                <a:cubicBezTo>
                  <a:pt x="254062" y="273492"/>
                  <a:pt x="254547" y="272763"/>
                  <a:pt x="255519" y="273249"/>
                </a:cubicBezTo>
                <a:cubicBezTo>
                  <a:pt x="256490" y="273735"/>
                  <a:pt x="257462" y="271549"/>
                  <a:pt x="258434" y="266691"/>
                </a:cubicBezTo>
                <a:cubicBezTo>
                  <a:pt x="256490" y="262805"/>
                  <a:pt x="254790" y="261105"/>
                  <a:pt x="253333" y="261590"/>
                </a:cubicBezTo>
                <a:cubicBezTo>
                  <a:pt x="251876" y="262076"/>
                  <a:pt x="251633" y="259404"/>
                  <a:pt x="252604" y="253575"/>
                </a:cubicBezTo>
                <a:cubicBezTo>
                  <a:pt x="252604" y="245803"/>
                  <a:pt x="252118" y="242645"/>
                  <a:pt x="251147" y="244102"/>
                </a:cubicBezTo>
                <a:cubicBezTo>
                  <a:pt x="250175" y="245560"/>
                  <a:pt x="249690" y="244345"/>
                  <a:pt x="249690" y="240459"/>
                </a:cubicBezTo>
                <a:cubicBezTo>
                  <a:pt x="249690" y="238516"/>
                  <a:pt x="252118" y="233658"/>
                  <a:pt x="256976" y="225886"/>
                </a:cubicBezTo>
                <a:cubicBezTo>
                  <a:pt x="258919" y="220057"/>
                  <a:pt x="259405" y="217142"/>
                  <a:pt x="258434" y="217142"/>
                </a:cubicBezTo>
                <a:cubicBezTo>
                  <a:pt x="257462" y="217142"/>
                  <a:pt x="256976" y="213742"/>
                  <a:pt x="256976" y="206941"/>
                </a:cubicBezTo>
                <a:cubicBezTo>
                  <a:pt x="256976" y="197225"/>
                  <a:pt x="257219" y="192367"/>
                  <a:pt x="257705" y="192367"/>
                </a:cubicBezTo>
                <a:cubicBezTo>
                  <a:pt x="258191" y="192367"/>
                  <a:pt x="259405" y="188967"/>
                  <a:pt x="261348" y="182166"/>
                </a:cubicBezTo>
                <a:cubicBezTo>
                  <a:pt x="254547" y="179251"/>
                  <a:pt x="252118" y="175365"/>
                  <a:pt x="254062" y="170508"/>
                </a:cubicBezTo>
                <a:cubicBezTo>
                  <a:pt x="256005" y="165650"/>
                  <a:pt x="257948" y="160306"/>
                  <a:pt x="259891" y="154477"/>
                </a:cubicBezTo>
                <a:cubicBezTo>
                  <a:pt x="260862" y="151562"/>
                  <a:pt x="262806" y="149133"/>
                  <a:pt x="265720" y="147190"/>
                </a:cubicBezTo>
                <a:cubicBezTo>
                  <a:pt x="268635" y="145247"/>
                  <a:pt x="270092" y="142818"/>
                  <a:pt x="270092" y="139904"/>
                </a:cubicBezTo>
                <a:cubicBezTo>
                  <a:pt x="270092" y="134074"/>
                  <a:pt x="269363" y="130188"/>
                  <a:pt x="267906" y="128245"/>
                </a:cubicBezTo>
                <a:cubicBezTo>
                  <a:pt x="266449" y="126302"/>
                  <a:pt x="265234" y="122902"/>
                  <a:pt x="264263" y="118044"/>
                </a:cubicBezTo>
                <a:cubicBezTo>
                  <a:pt x="261348" y="112215"/>
                  <a:pt x="258919" y="104928"/>
                  <a:pt x="256976" y="96184"/>
                </a:cubicBezTo>
                <a:cubicBezTo>
                  <a:pt x="255033" y="87440"/>
                  <a:pt x="250175" y="81611"/>
                  <a:pt x="242403" y="78696"/>
                </a:cubicBezTo>
                <a:cubicBezTo>
                  <a:pt x="231716" y="73838"/>
                  <a:pt x="226615" y="70681"/>
                  <a:pt x="227101" y="69223"/>
                </a:cubicBezTo>
                <a:cubicBezTo>
                  <a:pt x="227587" y="67766"/>
                  <a:pt x="228315" y="62665"/>
                  <a:pt x="229287" y="53922"/>
                </a:cubicBezTo>
                <a:cubicBezTo>
                  <a:pt x="231230" y="48092"/>
                  <a:pt x="235116" y="40320"/>
                  <a:pt x="240946" y="30604"/>
                </a:cubicBezTo>
                <a:cubicBezTo>
                  <a:pt x="246775" y="20889"/>
                  <a:pt x="252118" y="13116"/>
                  <a:pt x="256976" y="7287"/>
                </a:cubicBezTo>
                <a:cubicBezTo>
                  <a:pt x="259891" y="2429"/>
                  <a:pt x="264749" y="0"/>
                  <a:pt x="271549" y="0"/>
                </a:cubicBezTo>
                <a:close/>
                <a:moveTo>
                  <a:pt x="614750" y="450314"/>
                </a:moveTo>
                <a:cubicBezTo>
                  <a:pt x="605520" y="450314"/>
                  <a:pt x="597262" y="450557"/>
                  <a:pt x="589975" y="451043"/>
                </a:cubicBezTo>
                <a:cubicBezTo>
                  <a:pt x="582688" y="451528"/>
                  <a:pt x="578073" y="451771"/>
                  <a:pt x="576130" y="451771"/>
                </a:cubicBezTo>
                <a:cubicBezTo>
                  <a:pt x="558643" y="454686"/>
                  <a:pt x="549656" y="455658"/>
                  <a:pt x="549170" y="454686"/>
                </a:cubicBezTo>
                <a:cubicBezTo>
                  <a:pt x="548684" y="453714"/>
                  <a:pt x="547956" y="457601"/>
                  <a:pt x="546984" y="466345"/>
                </a:cubicBezTo>
                <a:lnTo>
                  <a:pt x="542612" y="489662"/>
                </a:lnTo>
                <a:cubicBezTo>
                  <a:pt x="541640" y="494520"/>
                  <a:pt x="541155" y="496463"/>
                  <a:pt x="541155" y="495491"/>
                </a:cubicBezTo>
                <a:cubicBezTo>
                  <a:pt x="541155" y="494520"/>
                  <a:pt x="540183" y="495005"/>
                  <a:pt x="538240" y="496948"/>
                </a:cubicBezTo>
                <a:cubicBezTo>
                  <a:pt x="534354" y="499863"/>
                  <a:pt x="532654" y="502778"/>
                  <a:pt x="533139" y="505692"/>
                </a:cubicBezTo>
                <a:cubicBezTo>
                  <a:pt x="533625" y="508607"/>
                  <a:pt x="534354" y="512493"/>
                  <a:pt x="535325" y="517351"/>
                </a:cubicBezTo>
                <a:cubicBezTo>
                  <a:pt x="528524" y="521237"/>
                  <a:pt x="524638" y="523423"/>
                  <a:pt x="523667" y="523909"/>
                </a:cubicBezTo>
                <a:cubicBezTo>
                  <a:pt x="522695" y="524395"/>
                  <a:pt x="522209" y="527552"/>
                  <a:pt x="522209" y="533382"/>
                </a:cubicBezTo>
                <a:cubicBezTo>
                  <a:pt x="523181" y="539211"/>
                  <a:pt x="524881" y="542125"/>
                  <a:pt x="527310" y="542125"/>
                </a:cubicBezTo>
                <a:cubicBezTo>
                  <a:pt x="529739" y="542125"/>
                  <a:pt x="531439" y="546497"/>
                  <a:pt x="532411" y="555241"/>
                </a:cubicBezTo>
                <a:cubicBezTo>
                  <a:pt x="541155" y="554270"/>
                  <a:pt x="546984" y="553298"/>
                  <a:pt x="549899" y="552327"/>
                </a:cubicBezTo>
                <a:cubicBezTo>
                  <a:pt x="552813" y="551355"/>
                  <a:pt x="554756" y="550384"/>
                  <a:pt x="555728" y="549412"/>
                </a:cubicBezTo>
                <a:cubicBezTo>
                  <a:pt x="556699" y="548441"/>
                  <a:pt x="557428" y="547712"/>
                  <a:pt x="557914" y="547226"/>
                </a:cubicBezTo>
                <a:cubicBezTo>
                  <a:pt x="558400" y="546740"/>
                  <a:pt x="561071" y="545040"/>
                  <a:pt x="565929" y="542125"/>
                </a:cubicBezTo>
                <a:cubicBezTo>
                  <a:pt x="568844" y="541154"/>
                  <a:pt x="571030" y="540668"/>
                  <a:pt x="572487" y="540668"/>
                </a:cubicBezTo>
                <a:cubicBezTo>
                  <a:pt x="573944" y="540668"/>
                  <a:pt x="575645" y="540182"/>
                  <a:pt x="577588" y="539211"/>
                </a:cubicBezTo>
                <a:lnTo>
                  <a:pt x="599448" y="530467"/>
                </a:lnTo>
                <a:cubicBezTo>
                  <a:pt x="604305" y="528524"/>
                  <a:pt x="607706" y="526581"/>
                  <a:pt x="609649" y="524638"/>
                </a:cubicBezTo>
                <a:cubicBezTo>
                  <a:pt x="611592" y="522694"/>
                  <a:pt x="614992" y="520751"/>
                  <a:pt x="619850" y="518808"/>
                </a:cubicBezTo>
                <a:cubicBezTo>
                  <a:pt x="631509" y="512979"/>
                  <a:pt x="641224" y="506664"/>
                  <a:pt x="648997" y="499863"/>
                </a:cubicBezTo>
                <a:cubicBezTo>
                  <a:pt x="656769" y="493062"/>
                  <a:pt x="662113" y="488690"/>
                  <a:pt x="665027" y="486747"/>
                </a:cubicBezTo>
                <a:cubicBezTo>
                  <a:pt x="669885" y="483833"/>
                  <a:pt x="674500" y="480432"/>
                  <a:pt x="678872" y="476546"/>
                </a:cubicBezTo>
                <a:cubicBezTo>
                  <a:pt x="683244" y="472660"/>
                  <a:pt x="685430" y="467802"/>
                  <a:pt x="685430" y="461973"/>
                </a:cubicBezTo>
                <a:cubicBezTo>
                  <a:pt x="678629" y="460030"/>
                  <a:pt x="674743" y="458572"/>
                  <a:pt x="673771" y="457601"/>
                </a:cubicBezTo>
                <a:cubicBezTo>
                  <a:pt x="672800" y="456629"/>
                  <a:pt x="669399" y="455172"/>
                  <a:pt x="663570" y="453229"/>
                </a:cubicBezTo>
                <a:cubicBezTo>
                  <a:pt x="658712" y="452257"/>
                  <a:pt x="651668" y="451528"/>
                  <a:pt x="642439" y="451043"/>
                </a:cubicBezTo>
                <a:cubicBezTo>
                  <a:pt x="633209" y="450557"/>
                  <a:pt x="623979" y="450314"/>
                  <a:pt x="614750" y="450314"/>
                </a:cubicBezTo>
                <a:close/>
                <a:moveTo>
                  <a:pt x="404166" y="491119"/>
                </a:moveTo>
                <a:cubicBezTo>
                  <a:pt x="391536" y="495977"/>
                  <a:pt x="381092" y="500349"/>
                  <a:pt x="372834" y="504235"/>
                </a:cubicBezTo>
                <a:cubicBezTo>
                  <a:pt x="364575" y="508121"/>
                  <a:pt x="356803" y="511522"/>
                  <a:pt x="349516" y="514436"/>
                </a:cubicBezTo>
                <a:cubicBezTo>
                  <a:pt x="342230" y="517351"/>
                  <a:pt x="337615" y="519294"/>
                  <a:pt x="335672" y="520266"/>
                </a:cubicBezTo>
                <a:cubicBezTo>
                  <a:pt x="329842" y="523180"/>
                  <a:pt x="325470" y="525852"/>
                  <a:pt x="322556" y="528281"/>
                </a:cubicBezTo>
                <a:cubicBezTo>
                  <a:pt x="319641" y="530710"/>
                  <a:pt x="317698" y="531924"/>
                  <a:pt x="316727" y="531924"/>
                </a:cubicBezTo>
                <a:cubicBezTo>
                  <a:pt x="314783" y="533867"/>
                  <a:pt x="307983" y="537268"/>
                  <a:pt x="296324" y="542125"/>
                </a:cubicBezTo>
                <a:cubicBezTo>
                  <a:pt x="284665" y="546983"/>
                  <a:pt x="277865" y="550384"/>
                  <a:pt x="275921" y="552327"/>
                </a:cubicBezTo>
                <a:cubicBezTo>
                  <a:pt x="272035" y="554270"/>
                  <a:pt x="268635" y="556213"/>
                  <a:pt x="265720" y="558156"/>
                </a:cubicBezTo>
                <a:cubicBezTo>
                  <a:pt x="262806" y="559128"/>
                  <a:pt x="260377" y="561556"/>
                  <a:pt x="258434" y="565443"/>
                </a:cubicBezTo>
                <a:cubicBezTo>
                  <a:pt x="255519" y="567386"/>
                  <a:pt x="250175" y="569815"/>
                  <a:pt x="242403" y="572729"/>
                </a:cubicBezTo>
                <a:cubicBezTo>
                  <a:pt x="228801" y="578559"/>
                  <a:pt x="222972" y="582445"/>
                  <a:pt x="224915" y="584388"/>
                </a:cubicBezTo>
                <a:cubicBezTo>
                  <a:pt x="226858" y="586331"/>
                  <a:pt x="223944" y="588760"/>
                  <a:pt x="216171" y="591675"/>
                </a:cubicBezTo>
                <a:cubicBezTo>
                  <a:pt x="210342" y="593618"/>
                  <a:pt x="205484" y="597504"/>
                  <a:pt x="201598" y="603333"/>
                </a:cubicBezTo>
                <a:lnTo>
                  <a:pt x="184110" y="629565"/>
                </a:lnTo>
                <a:cubicBezTo>
                  <a:pt x="181195" y="634423"/>
                  <a:pt x="179009" y="636366"/>
                  <a:pt x="177552" y="635394"/>
                </a:cubicBezTo>
                <a:cubicBezTo>
                  <a:pt x="176095" y="634423"/>
                  <a:pt x="174394" y="636852"/>
                  <a:pt x="172451" y="642681"/>
                </a:cubicBezTo>
                <a:cubicBezTo>
                  <a:pt x="176338" y="643652"/>
                  <a:pt x="179009" y="644624"/>
                  <a:pt x="180467" y="645596"/>
                </a:cubicBezTo>
                <a:cubicBezTo>
                  <a:pt x="181924" y="646567"/>
                  <a:pt x="182895" y="647296"/>
                  <a:pt x="183381" y="647782"/>
                </a:cubicBezTo>
                <a:cubicBezTo>
                  <a:pt x="183867" y="648267"/>
                  <a:pt x="185081" y="648753"/>
                  <a:pt x="187025" y="649239"/>
                </a:cubicBezTo>
                <a:cubicBezTo>
                  <a:pt x="188968" y="649725"/>
                  <a:pt x="192854" y="649968"/>
                  <a:pt x="198683" y="649968"/>
                </a:cubicBezTo>
                <a:cubicBezTo>
                  <a:pt x="204512" y="650939"/>
                  <a:pt x="208156" y="652154"/>
                  <a:pt x="209613" y="653611"/>
                </a:cubicBezTo>
                <a:cubicBezTo>
                  <a:pt x="211070" y="655068"/>
                  <a:pt x="215200" y="656283"/>
                  <a:pt x="222000" y="657254"/>
                </a:cubicBezTo>
                <a:cubicBezTo>
                  <a:pt x="238517" y="659197"/>
                  <a:pt x="248475" y="663569"/>
                  <a:pt x="251876" y="670370"/>
                </a:cubicBezTo>
                <a:cubicBezTo>
                  <a:pt x="255276" y="677171"/>
                  <a:pt x="256490" y="684700"/>
                  <a:pt x="255519" y="692959"/>
                </a:cubicBezTo>
                <a:cubicBezTo>
                  <a:pt x="254547" y="701217"/>
                  <a:pt x="253090" y="710447"/>
                  <a:pt x="251147" y="720648"/>
                </a:cubicBezTo>
                <a:cubicBezTo>
                  <a:pt x="249204" y="730849"/>
                  <a:pt x="250175" y="739350"/>
                  <a:pt x="254062" y="746151"/>
                </a:cubicBezTo>
                <a:cubicBezTo>
                  <a:pt x="257948" y="744208"/>
                  <a:pt x="259648" y="743236"/>
                  <a:pt x="259162" y="743236"/>
                </a:cubicBezTo>
                <a:cubicBezTo>
                  <a:pt x="258676" y="743236"/>
                  <a:pt x="259405" y="741779"/>
                  <a:pt x="261348" y="738864"/>
                </a:cubicBezTo>
                <a:cubicBezTo>
                  <a:pt x="265234" y="736921"/>
                  <a:pt x="267906" y="736193"/>
                  <a:pt x="269363" y="736678"/>
                </a:cubicBezTo>
                <a:cubicBezTo>
                  <a:pt x="270821" y="737164"/>
                  <a:pt x="273007" y="735950"/>
                  <a:pt x="275921" y="733035"/>
                </a:cubicBezTo>
                <a:cubicBezTo>
                  <a:pt x="277865" y="731092"/>
                  <a:pt x="278593" y="729392"/>
                  <a:pt x="278107" y="727934"/>
                </a:cubicBezTo>
                <a:cubicBezTo>
                  <a:pt x="277622" y="726477"/>
                  <a:pt x="278350" y="724291"/>
                  <a:pt x="280293" y="721376"/>
                </a:cubicBezTo>
                <a:cubicBezTo>
                  <a:pt x="284180" y="719433"/>
                  <a:pt x="290009" y="715061"/>
                  <a:pt x="297781" y="708261"/>
                </a:cubicBezTo>
                <a:cubicBezTo>
                  <a:pt x="308468" y="698545"/>
                  <a:pt x="314541" y="694659"/>
                  <a:pt x="315998" y="696602"/>
                </a:cubicBezTo>
                <a:cubicBezTo>
                  <a:pt x="317455" y="698545"/>
                  <a:pt x="319641" y="697573"/>
                  <a:pt x="322556" y="693687"/>
                </a:cubicBezTo>
                <a:cubicBezTo>
                  <a:pt x="324499" y="691744"/>
                  <a:pt x="325228" y="690287"/>
                  <a:pt x="324742" y="689315"/>
                </a:cubicBezTo>
                <a:cubicBezTo>
                  <a:pt x="324256" y="688344"/>
                  <a:pt x="324013" y="687372"/>
                  <a:pt x="324013" y="686401"/>
                </a:cubicBezTo>
                <a:cubicBezTo>
                  <a:pt x="324013" y="685429"/>
                  <a:pt x="324742" y="684215"/>
                  <a:pt x="326199" y="682757"/>
                </a:cubicBezTo>
                <a:cubicBezTo>
                  <a:pt x="327656" y="681300"/>
                  <a:pt x="331300" y="679114"/>
                  <a:pt x="337129" y="676199"/>
                </a:cubicBezTo>
                <a:cubicBezTo>
                  <a:pt x="340044" y="674256"/>
                  <a:pt x="341987" y="673042"/>
                  <a:pt x="342958" y="672556"/>
                </a:cubicBezTo>
                <a:cubicBezTo>
                  <a:pt x="343930" y="672070"/>
                  <a:pt x="345387" y="671342"/>
                  <a:pt x="347330" y="670370"/>
                </a:cubicBezTo>
                <a:cubicBezTo>
                  <a:pt x="354131" y="667455"/>
                  <a:pt x="356803" y="666727"/>
                  <a:pt x="355346" y="668184"/>
                </a:cubicBezTo>
                <a:cubicBezTo>
                  <a:pt x="353888" y="669641"/>
                  <a:pt x="354617" y="668913"/>
                  <a:pt x="357532" y="665998"/>
                </a:cubicBezTo>
                <a:lnTo>
                  <a:pt x="358989" y="665998"/>
                </a:lnTo>
                <a:lnTo>
                  <a:pt x="357532" y="664541"/>
                </a:lnTo>
                <a:cubicBezTo>
                  <a:pt x="355588" y="663569"/>
                  <a:pt x="353645" y="663083"/>
                  <a:pt x="351702" y="663083"/>
                </a:cubicBezTo>
                <a:cubicBezTo>
                  <a:pt x="346845" y="664055"/>
                  <a:pt x="344659" y="664541"/>
                  <a:pt x="345144" y="664541"/>
                </a:cubicBezTo>
                <a:cubicBezTo>
                  <a:pt x="345630" y="664541"/>
                  <a:pt x="344901" y="665027"/>
                  <a:pt x="342958" y="665998"/>
                </a:cubicBezTo>
                <a:lnTo>
                  <a:pt x="337129" y="668913"/>
                </a:lnTo>
                <a:cubicBezTo>
                  <a:pt x="334214" y="668913"/>
                  <a:pt x="329842" y="669884"/>
                  <a:pt x="324013" y="671827"/>
                </a:cubicBezTo>
                <a:cubicBezTo>
                  <a:pt x="317212" y="675714"/>
                  <a:pt x="313569" y="676928"/>
                  <a:pt x="313083" y="675471"/>
                </a:cubicBezTo>
                <a:cubicBezTo>
                  <a:pt x="312597" y="674013"/>
                  <a:pt x="307011" y="674742"/>
                  <a:pt x="296324" y="677657"/>
                </a:cubicBezTo>
                <a:cubicBezTo>
                  <a:pt x="298267" y="671827"/>
                  <a:pt x="308225" y="665755"/>
                  <a:pt x="326199" y="659440"/>
                </a:cubicBezTo>
                <a:cubicBezTo>
                  <a:pt x="344173" y="653125"/>
                  <a:pt x="361418" y="645110"/>
                  <a:pt x="377934" y="635394"/>
                </a:cubicBezTo>
                <a:cubicBezTo>
                  <a:pt x="382792" y="632480"/>
                  <a:pt x="385464" y="631022"/>
                  <a:pt x="385950" y="631022"/>
                </a:cubicBezTo>
                <a:cubicBezTo>
                  <a:pt x="386435" y="631022"/>
                  <a:pt x="387650" y="629565"/>
                  <a:pt x="389593" y="626650"/>
                </a:cubicBezTo>
                <a:cubicBezTo>
                  <a:pt x="398337" y="617906"/>
                  <a:pt x="402466" y="614749"/>
                  <a:pt x="401980" y="617178"/>
                </a:cubicBezTo>
                <a:cubicBezTo>
                  <a:pt x="401494" y="619607"/>
                  <a:pt x="402223" y="617906"/>
                  <a:pt x="404166" y="612077"/>
                </a:cubicBezTo>
                <a:cubicBezTo>
                  <a:pt x="405138" y="610134"/>
                  <a:pt x="405866" y="602362"/>
                  <a:pt x="406352" y="588760"/>
                </a:cubicBezTo>
                <a:cubicBezTo>
                  <a:pt x="406838" y="575158"/>
                  <a:pt x="406109" y="567386"/>
                  <a:pt x="404166" y="565443"/>
                </a:cubicBezTo>
                <a:cubicBezTo>
                  <a:pt x="406109" y="564471"/>
                  <a:pt x="407809" y="563742"/>
                  <a:pt x="409267" y="563257"/>
                </a:cubicBezTo>
                <a:cubicBezTo>
                  <a:pt x="410724" y="562771"/>
                  <a:pt x="412910" y="561556"/>
                  <a:pt x="415825" y="559613"/>
                </a:cubicBezTo>
                <a:lnTo>
                  <a:pt x="412910" y="511522"/>
                </a:lnTo>
                <a:cubicBezTo>
                  <a:pt x="412910" y="509579"/>
                  <a:pt x="413396" y="507636"/>
                  <a:pt x="414367" y="505692"/>
                </a:cubicBezTo>
                <a:cubicBezTo>
                  <a:pt x="415339" y="503749"/>
                  <a:pt x="415825" y="501320"/>
                  <a:pt x="415825" y="498406"/>
                </a:cubicBezTo>
                <a:cubicBezTo>
                  <a:pt x="410967" y="493548"/>
                  <a:pt x="407081" y="491119"/>
                  <a:pt x="404166" y="491119"/>
                </a:cubicBezTo>
                <a:close/>
                <a:moveTo>
                  <a:pt x="248232" y="756352"/>
                </a:moveTo>
                <a:cubicBezTo>
                  <a:pt x="240460" y="758295"/>
                  <a:pt x="235602" y="761696"/>
                  <a:pt x="233659" y="766553"/>
                </a:cubicBezTo>
                <a:cubicBezTo>
                  <a:pt x="230744" y="772383"/>
                  <a:pt x="229287" y="775055"/>
                  <a:pt x="229287" y="774569"/>
                </a:cubicBezTo>
                <a:cubicBezTo>
                  <a:pt x="229287" y="774083"/>
                  <a:pt x="226372" y="775783"/>
                  <a:pt x="220543" y="779669"/>
                </a:cubicBezTo>
                <a:cubicBezTo>
                  <a:pt x="222486" y="781613"/>
                  <a:pt x="224429" y="784527"/>
                  <a:pt x="226372" y="788413"/>
                </a:cubicBezTo>
                <a:cubicBezTo>
                  <a:pt x="219571" y="791328"/>
                  <a:pt x="215685" y="793028"/>
                  <a:pt x="214714" y="793514"/>
                </a:cubicBezTo>
                <a:cubicBezTo>
                  <a:pt x="213742" y="794000"/>
                  <a:pt x="213256" y="797157"/>
                  <a:pt x="213256" y="802987"/>
                </a:cubicBezTo>
                <a:cubicBezTo>
                  <a:pt x="218114" y="802987"/>
                  <a:pt x="220300" y="802987"/>
                  <a:pt x="219814" y="802987"/>
                </a:cubicBezTo>
                <a:cubicBezTo>
                  <a:pt x="219329" y="802987"/>
                  <a:pt x="220057" y="802015"/>
                  <a:pt x="222000" y="800072"/>
                </a:cubicBezTo>
                <a:lnTo>
                  <a:pt x="223458" y="797157"/>
                </a:lnTo>
                <a:cubicBezTo>
                  <a:pt x="223458" y="796186"/>
                  <a:pt x="223944" y="795700"/>
                  <a:pt x="224915" y="795700"/>
                </a:cubicBezTo>
                <a:cubicBezTo>
                  <a:pt x="225887" y="795700"/>
                  <a:pt x="226372" y="795214"/>
                  <a:pt x="226372" y="794243"/>
                </a:cubicBezTo>
                <a:cubicBezTo>
                  <a:pt x="227344" y="792300"/>
                  <a:pt x="227830" y="790114"/>
                  <a:pt x="227830" y="787685"/>
                </a:cubicBezTo>
                <a:cubicBezTo>
                  <a:pt x="227830" y="785256"/>
                  <a:pt x="229287" y="783070"/>
                  <a:pt x="232202" y="781127"/>
                </a:cubicBezTo>
                <a:cubicBezTo>
                  <a:pt x="233173" y="779184"/>
                  <a:pt x="234631" y="777726"/>
                  <a:pt x="236574" y="776755"/>
                </a:cubicBezTo>
                <a:cubicBezTo>
                  <a:pt x="238517" y="775783"/>
                  <a:pt x="240460" y="773354"/>
                  <a:pt x="242403" y="769468"/>
                </a:cubicBezTo>
                <a:cubicBezTo>
                  <a:pt x="243374" y="767525"/>
                  <a:pt x="244589" y="765339"/>
                  <a:pt x="246046" y="762910"/>
                </a:cubicBezTo>
                <a:cubicBezTo>
                  <a:pt x="247504" y="760481"/>
                  <a:pt x="248232" y="758295"/>
                  <a:pt x="248232" y="756352"/>
                </a:cubicBezTo>
                <a:close/>
                <a:moveTo>
                  <a:pt x="364818" y="1087165"/>
                </a:moveTo>
                <a:lnTo>
                  <a:pt x="338586" y="1090080"/>
                </a:lnTo>
                <a:cubicBezTo>
                  <a:pt x="334700" y="1092023"/>
                  <a:pt x="332514" y="1092994"/>
                  <a:pt x="332028" y="1092994"/>
                </a:cubicBezTo>
                <a:cubicBezTo>
                  <a:pt x="331543" y="1092994"/>
                  <a:pt x="330328" y="1093966"/>
                  <a:pt x="328385" y="1095909"/>
                </a:cubicBezTo>
                <a:lnTo>
                  <a:pt x="324013" y="1098824"/>
                </a:lnTo>
                <a:cubicBezTo>
                  <a:pt x="323042" y="1100767"/>
                  <a:pt x="322556" y="1101010"/>
                  <a:pt x="322556" y="1099552"/>
                </a:cubicBezTo>
                <a:lnTo>
                  <a:pt x="322556" y="1101738"/>
                </a:lnTo>
                <a:cubicBezTo>
                  <a:pt x="322556" y="1108539"/>
                  <a:pt x="323042" y="1114611"/>
                  <a:pt x="324013" y="1119955"/>
                </a:cubicBezTo>
                <a:cubicBezTo>
                  <a:pt x="324985" y="1125298"/>
                  <a:pt x="326928" y="1131370"/>
                  <a:pt x="329842" y="1138171"/>
                </a:cubicBezTo>
                <a:cubicBezTo>
                  <a:pt x="330814" y="1140114"/>
                  <a:pt x="331057" y="1140843"/>
                  <a:pt x="330571" y="1140357"/>
                </a:cubicBezTo>
                <a:cubicBezTo>
                  <a:pt x="330085" y="1139872"/>
                  <a:pt x="330328" y="1141572"/>
                  <a:pt x="331300" y="1145458"/>
                </a:cubicBezTo>
                <a:cubicBezTo>
                  <a:pt x="337129" y="1143515"/>
                  <a:pt x="339801" y="1141815"/>
                  <a:pt x="339315" y="1140357"/>
                </a:cubicBezTo>
                <a:cubicBezTo>
                  <a:pt x="338829" y="1138900"/>
                  <a:pt x="340044" y="1136228"/>
                  <a:pt x="342958" y="1132342"/>
                </a:cubicBezTo>
                <a:cubicBezTo>
                  <a:pt x="343930" y="1129427"/>
                  <a:pt x="345873" y="1126270"/>
                  <a:pt x="348788" y="1122870"/>
                </a:cubicBezTo>
                <a:cubicBezTo>
                  <a:pt x="351702" y="1119469"/>
                  <a:pt x="355103" y="1112911"/>
                  <a:pt x="358989" y="1103196"/>
                </a:cubicBezTo>
                <a:cubicBezTo>
                  <a:pt x="359960" y="1101253"/>
                  <a:pt x="360689" y="1098581"/>
                  <a:pt x="361175" y="1095180"/>
                </a:cubicBezTo>
                <a:cubicBezTo>
                  <a:pt x="361661" y="1091780"/>
                  <a:pt x="362875" y="1089108"/>
                  <a:pt x="364818" y="1087165"/>
                </a:cubicBezTo>
                <a:close/>
              </a:path>
            </a:pathLst>
          </a:custGeom>
          <a:solidFill>
            <a:srgbClr val="615F34"/>
          </a:solidFill>
          <a:ln>
            <a:noFill/>
          </a:ln>
          <a:effectLst>
            <a:outerShdw blurRad="38100" dist="38100" dir="2700000" algn="tl">
              <a:srgbClr val="000000">
                <a:alpha val="43137"/>
              </a:srgb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zh-CN" altLang="en-US" sz="11500" dirty="0">
              <a:solidFill>
                <a:srgbClr val="615F34"/>
              </a:solidFill>
              <a:effectLst>
                <a:outerShdw blurRad="38100" dist="38100" dir="2700000" algn="tl">
                  <a:srgbClr val="000000">
                    <a:alpha val="43137"/>
                  </a:srgbClr>
                </a:outerShdw>
              </a:effectLst>
              <a:latin typeface="李旭科毛笔行书" panose="02010600030101010101" pitchFamily="2" charset="-122"/>
              <a:ea typeface="李旭科毛笔行书" panose="02010600030101010101" pitchFamily="2" charset="-122"/>
            </a:endParaRPr>
          </a:p>
        </p:txBody>
      </p:sp>
      <p:sp>
        <p:nvSpPr>
          <p:cNvPr id="20" name="文本框 19">
            <a:extLst>
              <a:ext uri="{FF2B5EF4-FFF2-40B4-BE49-F238E27FC236}">
                <a16:creationId xmlns:a16="http://schemas.microsoft.com/office/drawing/2014/main" id="{421FB144-C760-4A0B-9AD1-EEB8E069E058}"/>
              </a:ext>
            </a:extLst>
          </p:cNvPr>
          <p:cNvSpPr txBox="1"/>
          <p:nvPr/>
        </p:nvSpPr>
        <p:spPr>
          <a:xfrm>
            <a:off x="3715420" y="7181413"/>
            <a:ext cx="5412537" cy="7184291"/>
          </a:xfrm>
          <a:custGeom>
            <a:avLst/>
            <a:gdLst/>
            <a:ahLst/>
            <a:cxnLst/>
            <a:rect l="l" t="t" r="r" b="b"/>
            <a:pathLst>
              <a:path w="1179948" h="1375424">
                <a:moveTo>
                  <a:pt x="386496" y="73"/>
                </a:moveTo>
                <a:cubicBezTo>
                  <a:pt x="389046" y="316"/>
                  <a:pt x="391535" y="1166"/>
                  <a:pt x="393964" y="2624"/>
                </a:cubicBezTo>
                <a:cubicBezTo>
                  <a:pt x="397850" y="9424"/>
                  <a:pt x="399793" y="13553"/>
                  <a:pt x="399793" y="15011"/>
                </a:cubicBezTo>
                <a:cubicBezTo>
                  <a:pt x="399793" y="16468"/>
                  <a:pt x="399793" y="17440"/>
                  <a:pt x="399793" y="17925"/>
                </a:cubicBezTo>
                <a:cubicBezTo>
                  <a:pt x="399793" y="18411"/>
                  <a:pt x="400522" y="19868"/>
                  <a:pt x="401979" y="22297"/>
                </a:cubicBezTo>
                <a:cubicBezTo>
                  <a:pt x="403437" y="24726"/>
                  <a:pt x="407566" y="28855"/>
                  <a:pt x="414367" y="34685"/>
                </a:cubicBezTo>
                <a:cubicBezTo>
                  <a:pt x="420196" y="39542"/>
                  <a:pt x="424325" y="44886"/>
                  <a:pt x="426754" y="50715"/>
                </a:cubicBezTo>
                <a:cubicBezTo>
                  <a:pt x="429183" y="56545"/>
                  <a:pt x="432826" y="62374"/>
                  <a:pt x="437684" y="68203"/>
                </a:cubicBezTo>
                <a:cubicBezTo>
                  <a:pt x="443513" y="75004"/>
                  <a:pt x="448128" y="79376"/>
                  <a:pt x="451529" y="81319"/>
                </a:cubicBezTo>
                <a:cubicBezTo>
                  <a:pt x="454929" y="83262"/>
                  <a:pt x="458087" y="89091"/>
                  <a:pt x="461001" y="98807"/>
                </a:cubicBezTo>
                <a:cubicBezTo>
                  <a:pt x="462944" y="110466"/>
                  <a:pt x="466102" y="116781"/>
                  <a:pt x="470474" y="117752"/>
                </a:cubicBezTo>
                <a:cubicBezTo>
                  <a:pt x="474846" y="118724"/>
                  <a:pt x="478489" y="123581"/>
                  <a:pt x="481404" y="132325"/>
                </a:cubicBezTo>
                <a:cubicBezTo>
                  <a:pt x="481404" y="149813"/>
                  <a:pt x="480432" y="162686"/>
                  <a:pt x="478489" y="170945"/>
                </a:cubicBezTo>
                <a:cubicBezTo>
                  <a:pt x="476546" y="179203"/>
                  <a:pt x="473145" y="184546"/>
                  <a:pt x="468288" y="186975"/>
                </a:cubicBezTo>
                <a:cubicBezTo>
                  <a:pt x="463430" y="189404"/>
                  <a:pt x="456629" y="189647"/>
                  <a:pt x="447885" y="187704"/>
                </a:cubicBezTo>
                <a:cubicBezTo>
                  <a:pt x="439141" y="185761"/>
                  <a:pt x="427483" y="182846"/>
                  <a:pt x="412909" y="178960"/>
                </a:cubicBezTo>
                <a:cubicBezTo>
                  <a:pt x="410966" y="180903"/>
                  <a:pt x="407323" y="184303"/>
                  <a:pt x="401979" y="189161"/>
                </a:cubicBezTo>
                <a:cubicBezTo>
                  <a:pt x="396636" y="194019"/>
                  <a:pt x="393964" y="197419"/>
                  <a:pt x="393964" y="199362"/>
                </a:cubicBezTo>
                <a:cubicBezTo>
                  <a:pt x="392993" y="207135"/>
                  <a:pt x="391778" y="212478"/>
                  <a:pt x="390321" y="215393"/>
                </a:cubicBezTo>
                <a:cubicBezTo>
                  <a:pt x="388863" y="218308"/>
                  <a:pt x="387892" y="219522"/>
                  <a:pt x="387406" y="219036"/>
                </a:cubicBezTo>
                <a:cubicBezTo>
                  <a:pt x="386921" y="218551"/>
                  <a:pt x="385706" y="217822"/>
                  <a:pt x="383763" y="216850"/>
                </a:cubicBezTo>
                <a:cubicBezTo>
                  <a:pt x="381820" y="215879"/>
                  <a:pt x="379876" y="217336"/>
                  <a:pt x="377934" y="221222"/>
                </a:cubicBezTo>
                <a:cubicBezTo>
                  <a:pt x="377934" y="222194"/>
                  <a:pt x="375991" y="227052"/>
                  <a:pt x="372104" y="235795"/>
                </a:cubicBezTo>
                <a:cubicBezTo>
                  <a:pt x="368218" y="244539"/>
                  <a:pt x="364089" y="254012"/>
                  <a:pt x="359717" y="264213"/>
                </a:cubicBezTo>
                <a:cubicBezTo>
                  <a:pt x="355345" y="274415"/>
                  <a:pt x="351459" y="283644"/>
                  <a:pt x="348058" y="291903"/>
                </a:cubicBezTo>
                <a:cubicBezTo>
                  <a:pt x="344658" y="300161"/>
                  <a:pt x="342958" y="305261"/>
                  <a:pt x="342958" y="307204"/>
                </a:cubicBezTo>
                <a:cubicBezTo>
                  <a:pt x="345872" y="310119"/>
                  <a:pt x="350244" y="312305"/>
                  <a:pt x="356074" y="313762"/>
                </a:cubicBezTo>
                <a:cubicBezTo>
                  <a:pt x="361903" y="315220"/>
                  <a:pt x="368461" y="316920"/>
                  <a:pt x="375748" y="318863"/>
                </a:cubicBezTo>
                <a:cubicBezTo>
                  <a:pt x="383034" y="320806"/>
                  <a:pt x="389592" y="322506"/>
                  <a:pt x="395421" y="323964"/>
                </a:cubicBezTo>
                <a:cubicBezTo>
                  <a:pt x="401251" y="325421"/>
                  <a:pt x="406108" y="327121"/>
                  <a:pt x="409995" y="329064"/>
                </a:cubicBezTo>
                <a:cubicBezTo>
                  <a:pt x="418739" y="331979"/>
                  <a:pt x="425540" y="333436"/>
                  <a:pt x="430397" y="333436"/>
                </a:cubicBezTo>
                <a:cubicBezTo>
                  <a:pt x="435255" y="333436"/>
                  <a:pt x="440599" y="335865"/>
                  <a:pt x="446428" y="340723"/>
                </a:cubicBezTo>
                <a:cubicBezTo>
                  <a:pt x="455172" y="346552"/>
                  <a:pt x="461001" y="348495"/>
                  <a:pt x="463916" y="346552"/>
                </a:cubicBezTo>
                <a:cubicBezTo>
                  <a:pt x="466830" y="344609"/>
                  <a:pt x="472660" y="346066"/>
                  <a:pt x="481404" y="350924"/>
                </a:cubicBezTo>
                <a:cubicBezTo>
                  <a:pt x="499863" y="361611"/>
                  <a:pt x="516865" y="370112"/>
                  <a:pt x="532410" y="376427"/>
                </a:cubicBezTo>
                <a:cubicBezTo>
                  <a:pt x="547955" y="382742"/>
                  <a:pt x="566414" y="392215"/>
                  <a:pt x="587788" y="404845"/>
                </a:cubicBezTo>
                <a:cubicBezTo>
                  <a:pt x="588760" y="405817"/>
                  <a:pt x="589489" y="406303"/>
                  <a:pt x="589974" y="406303"/>
                </a:cubicBezTo>
                <a:cubicBezTo>
                  <a:pt x="590460" y="406303"/>
                  <a:pt x="591189" y="406788"/>
                  <a:pt x="592160" y="407760"/>
                </a:cubicBezTo>
                <a:cubicBezTo>
                  <a:pt x="594103" y="406788"/>
                  <a:pt x="600904" y="406303"/>
                  <a:pt x="612563" y="406303"/>
                </a:cubicBezTo>
                <a:cubicBezTo>
                  <a:pt x="622279" y="406303"/>
                  <a:pt x="629565" y="406303"/>
                  <a:pt x="634423" y="406303"/>
                </a:cubicBezTo>
                <a:cubicBezTo>
                  <a:pt x="639280" y="406303"/>
                  <a:pt x="643410" y="407031"/>
                  <a:pt x="646810" y="408489"/>
                </a:cubicBezTo>
                <a:cubicBezTo>
                  <a:pt x="650210" y="409946"/>
                  <a:pt x="654097" y="412132"/>
                  <a:pt x="658468" y="415047"/>
                </a:cubicBezTo>
                <a:cubicBezTo>
                  <a:pt x="662841" y="417961"/>
                  <a:pt x="669884" y="422333"/>
                  <a:pt x="679600" y="428163"/>
                </a:cubicBezTo>
                <a:cubicBezTo>
                  <a:pt x="689315" y="433992"/>
                  <a:pt x="700974" y="432777"/>
                  <a:pt x="714576" y="424519"/>
                </a:cubicBezTo>
                <a:cubicBezTo>
                  <a:pt x="728177" y="416261"/>
                  <a:pt x="738378" y="409217"/>
                  <a:pt x="745179" y="403388"/>
                </a:cubicBezTo>
                <a:cubicBezTo>
                  <a:pt x="757810" y="394644"/>
                  <a:pt x="766311" y="389786"/>
                  <a:pt x="770683" y="388815"/>
                </a:cubicBezTo>
                <a:cubicBezTo>
                  <a:pt x="775055" y="387843"/>
                  <a:pt x="777726" y="386386"/>
                  <a:pt x="778698" y="384443"/>
                </a:cubicBezTo>
                <a:cubicBezTo>
                  <a:pt x="779670" y="382500"/>
                  <a:pt x="779670" y="378613"/>
                  <a:pt x="778698" y="372784"/>
                </a:cubicBezTo>
                <a:cubicBezTo>
                  <a:pt x="777726" y="366955"/>
                  <a:pt x="778698" y="355296"/>
                  <a:pt x="781613" y="337808"/>
                </a:cubicBezTo>
                <a:cubicBezTo>
                  <a:pt x="782584" y="323235"/>
                  <a:pt x="783313" y="309148"/>
                  <a:pt x="783799" y="295546"/>
                </a:cubicBezTo>
                <a:cubicBezTo>
                  <a:pt x="784284" y="281944"/>
                  <a:pt x="784042" y="267857"/>
                  <a:pt x="783070" y="253283"/>
                </a:cubicBezTo>
                <a:cubicBezTo>
                  <a:pt x="783070" y="243568"/>
                  <a:pt x="782827" y="228266"/>
                  <a:pt x="782341" y="207378"/>
                </a:cubicBezTo>
                <a:cubicBezTo>
                  <a:pt x="781856" y="186489"/>
                  <a:pt x="780155" y="172645"/>
                  <a:pt x="777241" y="165844"/>
                </a:cubicBezTo>
                <a:cubicBezTo>
                  <a:pt x="775298" y="160986"/>
                  <a:pt x="771168" y="157343"/>
                  <a:pt x="764853" y="154914"/>
                </a:cubicBezTo>
                <a:cubicBezTo>
                  <a:pt x="758538" y="152485"/>
                  <a:pt x="752952" y="149813"/>
                  <a:pt x="748094" y="146899"/>
                </a:cubicBezTo>
                <a:cubicBezTo>
                  <a:pt x="742265" y="141069"/>
                  <a:pt x="736193" y="137912"/>
                  <a:pt x="729878" y="137426"/>
                </a:cubicBezTo>
                <a:cubicBezTo>
                  <a:pt x="723562" y="136940"/>
                  <a:pt x="719919" y="135726"/>
                  <a:pt x="718948" y="133783"/>
                </a:cubicBezTo>
                <a:cubicBezTo>
                  <a:pt x="715061" y="128925"/>
                  <a:pt x="716033" y="124310"/>
                  <a:pt x="721862" y="119938"/>
                </a:cubicBezTo>
                <a:cubicBezTo>
                  <a:pt x="727692" y="115566"/>
                  <a:pt x="734493" y="111923"/>
                  <a:pt x="742265" y="109008"/>
                </a:cubicBezTo>
                <a:cubicBezTo>
                  <a:pt x="750037" y="106094"/>
                  <a:pt x="757567" y="103665"/>
                  <a:pt x="764853" y="101722"/>
                </a:cubicBezTo>
                <a:cubicBezTo>
                  <a:pt x="772140" y="99779"/>
                  <a:pt x="777241" y="98807"/>
                  <a:pt x="780155" y="98807"/>
                </a:cubicBezTo>
                <a:cubicBezTo>
                  <a:pt x="785985" y="96864"/>
                  <a:pt x="796186" y="98078"/>
                  <a:pt x="810759" y="102450"/>
                </a:cubicBezTo>
                <a:cubicBezTo>
                  <a:pt x="825332" y="106822"/>
                  <a:pt x="835534" y="110466"/>
                  <a:pt x="841363" y="113380"/>
                </a:cubicBezTo>
                <a:cubicBezTo>
                  <a:pt x="847192" y="115323"/>
                  <a:pt x="856422" y="122124"/>
                  <a:pt x="869052" y="133783"/>
                </a:cubicBezTo>
                <a:cubicBezTo>
                  <a:pt x="881682" y="145441"/>
                  <a:pt x="888969" y="155157"/>
                  <a:pt x="890912" y="162929"/>
                </a:cubicBezTo>
                <a:cubicBezTo>
                  <a:pt x="894798" y="177503"/>
                  <a:pt x="896013" y="188432"/>
                  <a:pt x="894555" y="195719"/>
                </a:cubicBezTo>
                <a:cubicBezTo>
                  <a:pt x="893098" y="203006"/>
                  <a:pt x="890669" y="208592"/>
                  <a:pt x="887269" y="212478"/>
                </a:cubicBezTo>
                <a:cubicBezTo>
                  <a:pt x="883868" y="216365"/>
                  <a:pt x="879982" y="219036"/>
                  <a:pt x="875610" y="220494"/>
                </a:cubicBezTo>
                <a:cubicBezTo>
                  <a:pt x="871238" y="221951"/>
                  <a:pt x="868080" y="224623"/>
                  <a:pt x="866138" y="228509"/>
                </a:cubicBezTo>
                <a:cubicBezTo>
                  <a:pt x="863223" y="234338"/>
                  <a:pt x="862008" y="245268"/>
                  <a:pt x="862494" y="261299"/>
                </a:cubicBezTo>
                <a:cubicBezTo>
                  <a:pt x="862980" y="277329"/>
                  <a:pt x="863466" y="294331"/>
                  <a:pt x="863952" y="312305"/>
                </a:cubicBezTo>
                <a:cubicBezTo>
                  <a:pt x="864437" y="330279"/>
                  <a:pt x="864923" y="348252"/>
                  <a:pt x="865409" y="366226"/>
                </a:cubicBezTo>
                <a:cubicBezTo>
                  <a:pt x="865894" y="384200"/>
                  <a:pt x="865166" y="397073"/>
                  <a:pt x="863223" y="404845"/>
                </a:cubicBezTo>
                <a:cubicBezTo>
                  <a:pt x="861280" y="414561"/>
                  <a:pt x="859094" y="426462"/>
                  <a:pt x="856665" y="440550"/>
                </a:cubicBezTo>
                <a:cubicBezTo>
                  <a:pt x="854236" y="454637"/>
                  <a:pt x="852050" y="468968"/>
                  <a:pt x="850107" y="483541"/>
                </a:cubicBezTo>
                <a:cubicBezTo>
                  <a:pt x="848164" y="498114"/>
                  <a:pt x="846949" y="512444"/>
                  <a:pt x="846463" y="526532"/>
                </a:cubicBezTo>
                <a:cubicBezTo>
                  <a:pt x="845978" y="540619"/>
                  <a:pt x="845735" y="551549"/>
                  <a:pt x="845735" y="559322"/>
                </a:cubicBezTo>
                <a:cubicBezTo>
                  <a:pt x="851564" y="557379"/>
                  <a:pt x="860551" y="549120"/>
                  <a:pt x="872696" y="534547"/>
                </a:cubicBezTo>
                <a:cubicBezTo>
                  <a:pt x="884840" y="519974"/>
                  <a:pt x="893827" y="509287"/>
                  <a:pt x="899656" y="502486"/>
                </a:cubicBezTo>
                <a:cubicBezTo>
                  <a:pt x="905485" y="494714"/>
                  <a:pt x="908157" y="491313"/>
                  <a:pt x="907671" y="492285"/>
                </a:cubicBezTo>
                <a:cubicBezTo>
                  <a:pt x="907186" y="493256"/>
                  <a:pt x="909857" y="492285"/>
                  <a:pt x="915687" y="489370"/>
                </a:cubicBezTo>
                <a:cubicBezTo>
                  <a:pt x="917629" y="487427"/>
                  <a:pt x="919330" y="484755"/>
                  <a:pt x="920787" y="481355"/>
                </a:cubicBezTo>
                <a:cubicBezTo>
                  <a:pt x="922245" y="477954"/>
                  <a:pt x="923945" y="474311"/>
                  <a:pt x="925888" y="470425"/>
                </a:cubicBezTo>
                <a:cubicBezTo>
                  <a:pt x="927831" y="465567"/>
                  <a:pt x="930017" y="462895"/>
                  <a:pt x="932446" y="462410"/>
                </a:cubicBezTo>
                <a:cubicBezTo>
                  <a:pt x="934875" y="461924"/>
                  <a:pt x="938032" y="460224"/>
                  <a:pt x="941918" y="457309"/>
                </a:cubicBezTo>
                <a:cubicBezTo>
                  <a:pt x="947748" y="454394"/>
                  <a:pt x="949448" y="452208"/>
                  <a:pt x="947019" y="450751"/>
                </a:cubicBezTo>
                <a:cubicBezTo>
                  <a:pt x="944590" y="449294"/>
                  <a:pt x="944833" y="446136"/>
                  <a:pt x="947748" y="441278"/>
                </a:cubicBezTo>
                <a:cubicBezTo>
                  <a:pt x="966207" y="425734"/>
                  <a:pt x="980781" y="410675"/>
                  <a:pt x="991467" y="396101"/>
                </a:cubicBezTo>
                <a:cubicBezTo>
                  <a:pt x="995354" y="390272"/>
                  <a:pt x="998997" y="385414"/>
                  <a:pt x="1002397" y="381528"/>
                </a:cubicBezTo>
                <a:cubicBezTo>
                  <a:pt x="1005798" y="377642"/>
                  <a:pt x="1007983" y="374241"/>
                  <a:pt x="1008955" y="371327"/>
                </a:cubicBezTo>
                <a:cubicBezTo>
                  <a:pt x="1012842" y="364526"/>
                  <a:pt x="1014785" y="359668"/>
                  <a:pt x="1014785" y="356754"/>
                </a:cubicBezTo>
                <a:cubicBezTo>
                  <a:pt x="1014785" y="353839"/>
                  <a:pt x="1017699" y="348010"/>
                  <a:pt x="1023528" y="339266"/>
                </a:cubicBezTo>
                <a:cubicBezTo>
                  <a:pt x="1027415" y="335379"/>
                  <a:pt x="1033487" y="328579"/>
                  <a:pt x="1041745" y="318863"/>
                </a:cubicBezTo>
                <a:cubicBezTo>
                  <a:pt x="1050003" y="309148"/>
                  <a:pt x="1058504" y="298946"/>
                  <a:pt x="1067248" y="288259"/>
                </a:cubicBezTo>
                <a:cubicBezTo>
                  <a:pt x="1075992" y="277572"/>
                  <a:pt x="1083279" y="267371"/>
                  <a:pt x="1089108" y="257655"/>
                </a:cubicBezTo>
                <a:cubicBezTo>
                  <a:pt x="1094938" y="247940"/>
                  <a:pt x="1097367" y="242111"/>
                  <a:pt x="1096395" y="240168"/>
                </a:cubicBezTo>
                <a:cubicBezTo>
                  <a:pt x="1095423" y="238224"/>
                  <a:pt x="1090080" y="235310"/>
                  <a:pt x="1080364" y="231424"/>
                </a:cubicBezTo>
                <a:cubicBezTo>
                  <a:pt x="1070649" y="227537"/>
                  <a:pt x="1063362" y="225594"/>
                  <a:pt x="1058504" y="225594"/>
                </a:cubicBezTo>
                <a:cubicBezTo>
                  <a:pt x="1052675" y="224623"/>
                  <a:pt x="1045631" y="225108"/>
                  <a:pt x="1037373" y="227052"/>
                </a:cubicBezTo>
                <a:cubicBezTo>
                  <a:pt x="1029115" y="228995"/>
                  <a:pt x="1022071" y="231424"/>
                  <a:pt x="1016242" y="234338"/>
                </a:cubicBezTo>
                <a:cubicBezTo>
                  <a:pt x="1018185" y="230452"/>
                  <a:pt x="1024500" y="226080"/>
                  <a:pt x="1035187" y="221222"/>
                </a:cubicBezTo>
                <a:cubicBezTo>
                  <a:pt x="1045874" y="216365"/>
                  <a:pt x="1058261" y="212721"/>
                  <a:pt x="1072349" y="210292"/>
                </a:cubicBezTo>
                <a:cubicBezTo>
                  <a:pt x="1086437" y="207863"/>
                  <a:pt x="1100524" y="207378"/>
                  <a:pt x="1114611" y="208835"/>
                </a:cubicBezTo>
                <a:cubicBezTo>
                  <a:pt x="1128699" y="210292"/>
                  <a:pt x="1141572" y="214907"/>
                  <a:pt x="1153231" y="222680"/>
                </a:cubicBezTo>
                <a:cubicBezTo>
                  <a:pt x="1167804" y="234338"/>
                  <a:pt x="1176305" y="244782"/>
                  <a:pt x="1178734" y="254012"/>
                </a:cubicBezTo>
                <a:cubicBezTo>
                  <a:pt x="1181163" y="263242"/>
                  <a:pt x="1179948" y="272472"/>
                  <a:pt x="1175091" y="281701"/>
                </a:cubicBezTo>
                <a:cubicBezTo>
                  <a:pt x="1170233" y="290931"/>
                  <a:pt x="1163189" y="299918"/>
                  <a:pt x="1153959" y="308662"/>
                </a:cubicBezTo>
                <a:cubicBezTo>
                  <a:pt x="1144730" y="317406"/>
                  <a:pt x="1136714" y="326635"/>
                  <a:pt x="1129913" y="336351"/>
                </a:cubicBezTo>
                <a:cubicBezTo>
                  <a:pt x="1108539" y="362583"/>
                  <a:pt x="1087408" y="389058"/>
                  <a:pt x="1066520" y="415775"/>
                </a:cubicBezTo>
                <a:cubicBezTo>
                  <a:pt x="1045631" y="442493"/>
                  <a:pt x="1022557" y="469453"/>
                  <a:pt x="997297" y="496657"/>
                </a:cubicBezTo>
                <a:cubicBezTo>
                  <a:pt x="990496" y="503458"/>
                  <a:pt x="981752" y="511716"/>
                  <a:pt x="971065" y="521431"/>
                </a:cubicBezTo>
                <a:cubicBezTo>
                  <a:pt x="960378" y="531147"/>
                  <a:pt x="953577" y="539405"/>
                  <a:pt x="950662" y="546206"/>
                </a:cubicBezTo>
                <a:cubicBezTo>
                  <a:pt x="959406" y="552035"/>
                  <a:pt x="967907" y="553978"/>
                  <a:pt x="976165" y="552035"/>
                </a:cubicBezTo>
                <a:cubicBezTo>
                  <a:pt x="984424" y="550092"/>
                  <a:pt x="991953" y="553007"/>
                  <a:pt x="998754" y="560779"/>
                </a:cubicBezTo>
                <a:cubicBezTo>
                  <a:pt x="1005555" y="571466"/>
                  <a:pt x="1010170" y="577538"/>
                  <a:pt x="1012599" y="578996"/>
                </a:cubicBezTo>
                <a:cubicBezTo>
                  <a:pt x="1015028" y="580453"/>
                  <a:pt x="1020128" y="587497"/>
                  <a:pt x="1027901" y="600127"/>
                </a:cubicBezTo>
                <a:cubicBezTo>
                  <a:pt x="1028872" y="604013"/>
                  <a:pt x="1030330" y="611057"/>
                  <a:pt x="1032272" y="621258"/>
                </a:cubicBezTo>
                <a:cubicBezTo>
                  <a:pt x="1034215" y="631459"/>
                  <a:pt x="1035916" y="642632"/>
                  <a:pt x="1037373" y="654777"/>
                </a:cubicBezTo>
                <a:cubicBezTo>
                  <a:pt x="1038830" y="666921"/>
                  <a:pt x="1039559" y="678580"/>
                  <a:pt x="1039559" y="689752"/>
                </a:cubicBezTo>
                <a:cubicBezTo>
                  <a:pt x="1039559" y="700925"/>
                  <a:pt x="1038587" y="707969"/>
                  <a:pt x="1036645" y="710883"/>
                </a:cubicBezTo>
                <a:cubicBezTo>
                  <a:pt x="1033730" y="723514"/>
                  <a:pt x="1031787" y="734201"/>
                  <a:pt x="1030815" y="742945"/>
                </a:cubicBezTo>
                <a:cubicBezTo>
                  <a:pt x="1029843" y="751689"/>
                  <a:pt x="1029358" y="760675"/>
                  <a:pt x="1029358" y="769905"/>
                </a:cubicBezTo>
                <a:cubicBezTo>
                  <a:pt x="1029358" y="779135"/>
                  <a:pt x="1030087" y="788608"/>
                  <a:pt x="1031544" y="798323"/>
                </a:cubicBezTo>
                <a:cubicBezTo>
                  <a:pt x="1033001" y="808039"/>
                  <a:pt x="1033730" y="818726"/>
                  <a:pt x="1033730" y="830384"/>
                </a:cubicBezTo>
                <a:cubicBezTo>
                  <a:pt x="1033730" y="842043"/>
                  <a:pt x="1033001" y="850301"/>
                  <a:pt x="1031544" y="855159"/>
                </a:cubicBezTo>
                <a:cubicBezTo>
                  <a:pt x="1030087" y="860016"/>
                  <a:pt x="1028629" y="865360"/>
                  <a:pt x="1027172" y="871189"/>
                </a:cubicBezTo>
                <a:cubicBezTo>
                  <a:pt x="1025714" y="877019"/>
                  <a:pt x="1025471" y="885277"/>
                  <a:pt x="1026443" y="895964"/>
                </a:cubicBezTo>
                <a:cubicBezTo>
                  <a:pt x="1027415" y="906651"/>
                  <a:pt x="1029843" y="924624"/>
                  <a:pt x="1033730" y="949885"/>
                </a:cubicBezTo>
                <a:cubicBezTo>
                  <a:pt x="1034701" y="958629"/>
                  <a:pt x="1036645" y="968101"/>
                  <a:pt x="1039559" y="978303"/>
                </a:cubicBezTo>
                <a:cubicBezTo>
                  <a:pt x="1042474" y="988504"/>
                  <a:pt x="1043931" y="996519"/>
                  <a:pt x="1043931" y="1002349"/>
                </a:cubicBezTo>
                <a:cubicBezTo>
                  <a:pt x="1044903" y="1013036"/>
                  <a:pt x="1045145" y="1022751"/>
                  <a:pt x="1044660" y="1031495"/>
                </a:cubicBezTo>
                <a:cubicBezTo>
                  <a:pt x="1044174" y="1040239"/>
                  <a:pt x="1044417" y="1049954"/>
                  <a:pt x="1045388" y="1060641"/>
                </a:cubicBezTo>
                <a:cubicBezTo>
                  <a:pt x="1046360" y="1070357"/>
                  <a:pt x="1046603" y="1080801"/>
                  <a:pt x="1046117" y="1091974"/>
                </a:cubicBezTo>
                <a:cubicBezTo>
                  <a:pt x="1045631" y="1103147"/>
                  <a:pt x="1045388" y="1113591"/>
                  <a:pt x="1045388" y="1123306"/>
                </a:cubicBezTo>
                <a:cubicBezTo>
                  <a:pt x="1045388" y="1133994"/>
                  <a:pt x="1045631" y="1143466"/>
                  <a:pt x="1046117" y="1151724"/>
                </a:cubicBezTo>
                <a:cubicBezTo>
                  <a:pt x="1046603" y="1159983"/>
                  <a:pt x="1047817" y="1169455"/>
                  <a:pt x="1049760" y="1180142"/>
                </a:cubicBezTo>
                <a:cubicBezTo>
                  <a:pt x="1050732" y="1197630"/>
                  <a:pt x="1049517" y="1218033"/>
                  <a:pt x="1046117" y="1241350"/>
                </a:cubicBezTo>
                <a:cubicBezTo>
                  <a:pt x="1042717" y="1264667"/>
                  <a:pt x="1039559" y="1284584"/>
                  <a:pt x="1036645" y="1301100"/>
                </a:cubicBezTo>
                <a:cubicBezTo>
                  <a:pt x="1035673" y="1310816"/>
                  <a:pt x="1034215" y="1318345"/>
                  <a:pt x="1032272" y="1323689"/>
                </a:cubicBezTo>
                <a:cubicBezTo>
                  <a:pt x="1030330" y="1329032"/>
                  <a:pt x="1024500" y="1335590"/>
                  <a:pt x="1014785" y="1343363"/>
                </a:cubicBezTo>
                <a:cubicBezTo>
                  <a:pt x="1008955" y="1348220"/>
                  <a:pt x="1002883" y="1354050"/>
                  <a:pt x="996568" y="1360850"/>
                </a:cubicBezTo>
                <a:cubicBezTo>
                  <a:pt x="990253" y="1367651"/>
                  <a:pt x="984666" y="1372509"/>
                  <a:pt x="979809" y="1375424"/>
                </a:cubicBezTo>
                <a:cubicBezTo>
                  <a:pt x="977866" y="1373481"/>
                  <a:pt x="975437" y="1371052"/>
                  <a:pt x="972522" y="1368137"/>
                </a:cubicBezTo>
                <a:cubicBezTo>
                  <a:pt x="969608" y="1365222"/>
                  <a:pt x="966693" y="1362308"/>
                  <a:pt x="963778" y="1359393"/>
                </a:cubicBezTo>
                <a:cubicBezTo>
                  <a:pt x="961835" y="1355507"/>
                  <a:pt x="959163" y="1353078"/>
                  <a:pt x="955763" y="1352107"/>
                </a:cubicBezTo>
                <a:cubicBezTo>
                  <a:pt x="952362" y="1351135"/>
                  <a:pt x="948719" y="1348706"/>
                  <a:pt x="944833" y="1344820"/>
                </a:cubicBezTo>
                <a:cubicBezTo>
                  <a:pt x="939004" y="1338991"/>
                  <a:pt x="934389" y="1333890"/>
                  <a:pt x="930988" y="1329518"/>
                </a:cubicBezTo>
                <a:cubicBezTo>
                  <a:pt x="927588" y="1325146"/>
                  <a:pt x="922973" y="1320045"/>
                  <a:pt x="917144" y="1314216"/>
                </a:cubicBezTo>
                <a:cubicBezTo>
                  <a:pt x="895770" y="1288956"/>
                  <a:pt x="874638" y="1266853"/>
                  <a:pt x="853750" y="1247908"/>
                </a:cubicBezTo>
                <a:cubicBezTo>
                  <a:pt x="832862" y="1228963"/>
                  <a:pt x="809787" y="1209289"/>
                  <a:pt x="784527" y="1188886"/>
                </a:cubicBezTo>
                <a:cubicBezTo>
                  <a:pt x="778698" y="1182085"/>
                  <a:pt x="774812" y="1175770"/>
                  <a:pt x="772869" y="1169941"/>
                </a:cubicBezTo>
                <a:cubicBezTo>
                  <a:pt x="770926" y="1164112"/>
                  <a:pt x="766068" y="1158282"/>
                  <a:pt x="758295" y="1152453"/>
                </a:cubicBezTo>
                <a:cubicBezTo>
                  <a:pt x="747608" y="1142737"/>
                  <a:pt x="741293" y="1137151"/>
                  <a:pt x="739350" y="1135694"/>
                </a:cubicBezTo>
                <a:cubicBezTo>
                  <a:pt x="737407" y="1134236"/>
                  <a:pt x="729634" y="1133994"/>
                  <a:pt x="716033" y="1134965"/>
                </a:cubicBezTo>
                <a:cubicBezTo>
                  <a:pt x="715061" y="1142737"/>
                  <a:pt x="714333" y="1149781"/>
                  <a:pt x="713847" y="1156096"/>
                </a:cubicBezTo>
                <a:cubicBezTo>
                  <a:pt x="713361" y="1162411"/>
                  <a:pt x="712147" y="1169455"/>
                  <a:pt x="710204" y="1177228"/>
                </a:cubicBezTo>
                <a:cubicBezTo>
                  <a:pt x="708261" y="1187915"/>
                  <a:pt x="707775" y="1193744"/>
                  <a:pt x="708746" y="1194715"/>
                </a:cubicBezTo>
                <a:cubicBezTo>
                  <a:pt x="709718" y="1195687"/>
                  <a:pt x="711175" y="1200059"/>
                  <a:pt x="713118" y="1207831"/>
                </a:cubicBezTo>
                <a:cubicBezTo>
                  <a:pt x="715061" y="1220462"/>
                  <a:pt x="711661" y="1231634"/>
                  <a:pt x="702917" y="1241350"/>
                </a:cubicBezTo>
                <a:cubicBezTo>
                  <a:pt x="700002" y="1246207"/>
                  <a:pt x="697573" y="1251308"/>
                  <a:pt x="695630" y="1256652"/>
                </a:cubicBezTo>
                <a:cubicBezTo>
                  <a:pt x="693688" y="1261995"/>
                  <a:pt x="690773" y="1266124"/>
                  <a:pt x="686887" y="1269039"/>
                </a:cubicBezTo>
                <a:cubicBezTo>
                  <a:pt x="677171" y="1267096"/>
                  <a:pt x="670127" y="1260538"/>
                  <a:pt x="665755" y="1249365"/>
                </a:cubicBezTo>
                <a:cubicBezTo>
                  <a:pt x="661383" y="1238192"/>
                  <a:pt x="658225" y="1228234"/>
                  <a:pt x="656283" y="1219490"/>
                </a:cubicBezTo>
                <a:cubicBezTo>
                  <a:pt x="649482" y="1206860"/>
                  <a:pt x="647053" y="1195930"/>
                  <a:pt x="648996" y="1186700"/>
                </a:cubicBezTo>
                <a:cubicBezTo>
                  <a:pt x="650939" y="1177470"/>
                  <a:pt x="649482" y="1167026"/>
                  <a:pt x="644624" y="1155368"/>
                </a:cubicBezTo>
                <a:cubicBezTo>
                  <a:pt x="642681" y="1149538"/>
                  <a:pt x="642195" y="1143952"/>
                  <a:pt x="643167" y="1138608"/>
                </a:cubicBezTo>
                <a:cubicBezTo>
                  <a:pt x="644138" y="1133265"/>
                  <a:pt x="645110" y="1127678"/>
                  <a:pt x="646081" y="1121849"/>
                </a:cubicBezTo>
                <a:cubicBezTo>
                  <a:pt x="648024" y="1115048"/>
                  <a:pt x="649239" y="1110190"/>
                  <a:pt x="649725" y="1107276"/>
                </a:cubicBezTo>
                <a:cubicBezTo>
                  <a:pt x="650210" y="1104361"/>
                  <a:pt x="650210" y="1102661"/>
                  <a:pt x="649725" y="1102175"/>
                </a:cubicBezTo>
                <a:cubicBezTo>
                  <a:pt x="649239" y="1101689"/>
                  <a:pt x="648510" y="1100718"/>
                  <a:pt x="647539" y="1099261"/>
                </a:cubicBezTo>
                <a:cubicBezTo>
                  <a:pt x="646567" y="1097803"/>
                  <a:pt x="645596" y="1094646"/>
                  <a:pt x="644624" y="1089788"/>
                </a:cubicBezTo>
                <a:cubicBezTo>
                  <a:pt x="640738" y="1076186"/>
                  <a:pt x="639280" y="1065742"/>
                  <a:pt x="640252" y="1058456"/>
                </a:cubicBezTo>
                <a:cubicBezTo>
                  <a:pt x="641224" y="1051169"/>
                  <a:pt x="639280" y="1040725"/>
                  <a:pt x="634423" y="1027123"/>
                </a:cubicBezTo>
                <a:cubicBezTo>
                  <a:pt x="646081" y="1012550"/>
                  <a:pt x="648510" y="994576"/>
                  <a:pt x="641709" y="973202"/>
                </a:cubicBezTo>
                <a:cubicBezTo>
                  <a:pt x="639766" y="963487"/>
                  <a:pt x="636123" y="956443"/>
                  <a:pt x="630779" y="952071"/>
                </a:cubicBezTo>
                <a:cubicBezTo>
                  <a:pt x="625436" y="947699"/>
                  <a:pt x="622036" y="942841"/>
                  <a:pt x="620578" y="937498"/>
                </a:cubicBezTo>
                <a:cubicBezTo>
                  <a:pt x="619121" y="932154"/>
                  <a:pt x="620093" y="924382"/>
                  <a:pt x="623493" y="914180"/>
                </a:cubicBezTo>
                <a:cubicBezTo>
                  <a:pt x="626893" y="903979"/>
                  <a:pt x="635394" y="888191"/>
                  <a:pt x="648996" y="866817"/>
                </a:cubicBezTo>
                <a:cubicBezTo>
                  <a:pt x="655797" y="855159"/>
                  <a:pt x="661383" y="847872"/>
                  <a:pt x="665755" y="844957"/>
                </a:cubicBezTo>
                <a:cubicBezTo>
                  <a:pt x="670127" y="842043"/>
                  <a:pt x="673770" y="832813"/>
                  <a:pt x="676685" y="817268"/>
                </a:cubicBezTo>
                <a:cubicBezTo>
                  <a:pt x="678628" y="807553"/>
                  <a:pt x="679843" y="795408"/>
                  <a:pt x="680328" y="780835"/>
                </a:cubicBezTo>
                <a:cubicBezTo>
                  <a:pt x="680814" y="766262"/>
                  <a:pt x="681057" y="754117"/>
                  <a:pt x="681057" y="744402"/>
                </a:cubicBezTo>
                <a:cubicBezTo>
                  <a:pt x="681057" y="728857"/>
                  <a:pt x="680814" y="717927"/>
                  <a:pt x="680328" y="711612"/>
                </a:cubicBezTo>
                <a:cubicBezTo>
                  <a:pt x="679843" y="705297"/>
                  <a:pt x="681057" y="693881"/>
                  <a:pt x="683972" y="677365"/>
                </a:cubicBezTo>
                <a:cubicBezTo>
                  <a:pt x="686887" y="667650"/>
                  <a:pt x="691987" y="660363"/>
                  <a:pt x="699274" y="655505"/>
                </a:cubicBezTo>
                <a:cubicBezTo>
                  <a:pt x="706560" y="650647"/>
                  <a:pt x="713118" y="645304"/>
                  <a:pt x="718948" y="639475"/>
                </a:cubicBezTo>
                <a:cubicBezTo>
                  <a:pt x="722834" y="636560"/>
                  <a:pt x="725749" y="635103"/>
                  <a:pt x="727692" y="635103"/>
                </a:cubicBezTo>
                <a:cubicBezTo>
                  <a:pt x="729634" y="635103"/>
                  <a:pt x="731578" y="635346"/>
                  <a:pt x="733521" y="635831"/>
                </a:cubicBezTo>
                <a:cubicBezTo>
                  <a:pt x="735464" y="636317"/>
                  <a:pt x="737164" y="636317"/>
                  <a:pt x="738621" y="635831"/>
                </a:cubicBezTo>
                <a:cubicBezTo>
                  <a:pt x="740079" y="635346"/>
                  <a:pt x="742265" y="632674"/>
                  <a:pt x="745179" y="627816"/>
                </a:cubicBezTo>
                <a:cubicBezTo>
                  <a:pt x="749066" y="621015"/>
                  <a:pt x="753195" y="618586"/>
                  <a:pt x="757567" y="620529"/>
                </a:cubicBezTo>
                <a:cubicBezTo>
                  <a:pt x="761939" y="622473"/>
                  <a:pt x="766554" y="621015"/>
                  <a:pt x="771411" y="616157"/>
                </a:cubicBezTo>
                <a:cubicBezTo>
                  <a:pt x="771411" y="609357"/>
                  <a:pt x="765339" y="602070"/>
                  <a:pt x="753195" y="594298"/>
                </a:cubicBezTo>
                <a:cubicBezTo>
                  <a:pt x="741050" y="586525"/>
                  <a:pt x="732549" y="580696"/>
                  <a:pt x="727692" y="576810"/>
                </a:cubicBezTo>
                <a:cubicBezTo>
                  <a:pt x="720891" y="570980"/>
                  <a:pt x="712633" y="563694"/>
                  <a:pt x="702917" y="554950"/>
                </a:cubicBezTo>
                <a:cubicBezTo>
                  <a:pt x="693202" y="546206"/>
                  <a:pt x="685429" y="543291"/>
                  <a:pt x="679600" y="546206"/>
                </a:cubicBezTo>
                <a:cubicBezTo>
                  <a:pt x="678628" y="551064"/>
                  <a:pt x="678386" y="556407"/>
                  <a:pt x="678871" y="562236"/>
                </a:cubicBezTo>
                <a:cubicBezTo>
                  <a:pt x="679357" y="568066"/>
                  <a:pt x="677657" y="575838"/>
                  <a:pt x="673770" y="585554"/>
                </a:cubicBezTo>
                <a:cubicBezTo>
                  <a:pt x="671828" y="591383"/>
                  <a:pt x="668670" y="596969"/>
                  <a:pt x="664298" y="602313"/>
                </a:cubicBezTo>
                <a:cubicBezTo>
                  <a:pt x="659926" y="607656"/>
                  <a:pt x="654825" y="611300"/>
                  <a:pt x="648996" y="613243"/>
                </a:cubicBezTo>
                <a:cubicBezTo>
                  <a:pt x="645110" y="610328"/>
                  <a:pt x="642438" y="608385"/>
                  <a:pt x="640981" y="607413"/>
                </a:cubicBezTo>
                <a:cubicBezTo>
                  <a:pt x="639523" y="606442"/>
                  <a:pt x="637823" y="604499"/>
                  <a:pt x="635880" y="601584"/>
                </a:cubicBezTo>
                <a:cubicBezTo>
                  <a:pt x="630051" y="599641"/>
                  <a:pt x="626650" y="598912"/>
                  <a:pt x="625679" y="599398"/>
                </a:cubicBezTo>
                <a:cubicBezTo>
                  <a:pt x="624707" y="599884"/>
                  <a:pt x="622279" y="598670"/>
                  <a:pt x="618392" y="595755"/>
                </a:cubicBezTo>
                <a:cubicBezTo>
                  <a:pt x="616449" y="593812"/>
                  <a:pt x="615235" y="592112"/>
                  <a:pt x="614749" y="590654"/>
                </a:cubicBezTo>
                <a:cubicBezTo>
                  <a:pt x="614263" y="589197"/>
                  <a:pt x="611591" y="587497"/>
                  <a:pt x="606734" y="585554"/>
                </a:cubicBezTo>
                <a:cubicBezTo>
                  <a:pt x="599933" y="583610"/>
                  <a:pt x="597018" y="582639"/>
                  <a:pt x="597990" y="582639"/>
                </a:cubicBezTo>
                <a:cubicBezTo>
                  <a:pt x="598961" y="582639"/>
                  <a:pt x="597990" y="580210"/>
                  <a:pt x="595075" y="575352"/>
                </a:cubicBezTo>
                <a:cubicBezTo>
                  <a:pt x="593132" y="572438"/>
                  <a:pt x="589246" y="568551"/>
                  <a:pt x="583416" y="563694"/>
                </a:cubicBezTo>
                <a:cubicBezTo>
                  <a:pt x="577587" y="558836"/>
                  <a:pt x="573215" y="555436"/>
                  <a:pt x="570300" y="553492"/>
                </a:cubicBezTo>
                <a:cubicBezTo>
                  <a:pt x="565443" y="549606"/>
                  <a:pt x="563257" y="547663"/>
                  <a:pt x="563743" y="547663"/>
                </a:cubicBezTo>
                <a:cubicBezTo>
                  <a:pt x="564228" y="547663"/>
                  <a:pt x="561556" y="547177"/>
                  <a:pt x="555727" y="546206"/>
                </a:cubicBezTo>
                <a:cubicBezTo>
                  <a:pt x="548926" y="544263"/>
                  <a:pt x="546012" y="543048"/>
                  <a:pt x="546983" y="542563"/>
                </a:cubicBezTo>
                <a:cubicBezTo>
                  <a:pt x="547955" y="542077"/>
                  <a:pt x="546012" y="540862"/>
                  <a:pt x="541154" y="538919"/>
                </a:cubicBezTo>
                <a:cubicBezTo>
                  <a:pt x="542126" y="535033"/>
                  <a:pt x="542611" y="531633"/>
                  <a:pt x="542611" y="528718"/>
                </a:cubicBezTo>
                <a:cubicBezTo>
                  <a:pt x="542611" y="525803"/>
                  <a:pt x="543583" y="522889"/>
                  <a:pt x="545526" y="519974"/>
                </a:cubicBezTo>
                <a:cubicBezTo>
                  <a:pt x="543583" y="518031"/>
                  <a:pt x="541640" y="515602"/>
                  <a:pt x="539697" y="512687"/>
                </a:cubicBezTo>
                <a:cubicBezTo>
                  <a:pt x="537754" y="518517"/>
                  <a:pt x="537754" y="520703"/>
                  <a:pt x="539697" y="519245"/>
                </a:cubicBezTo>
                <a:cubicBezTo>
                  <a:pt x="541640" y="517788"/>
                  <a:pt x="539697" y="520460"/>
                  <a:pt x="533867" y="527261"/>
                </a:cubicBezTo>
                <a:cubicBezTo>
                  <a:pt x="528038" y="533090"/>
                  <a:pt x="525852" y="535033"/>
                  <a:pt x="527309" y="533090"/>
                </a:cubicBezTo>
                <a:cubicBezTo>
                  <a:pt x="528767" y="531147"/>
                  <a:pt x="526095" y="531633"/>
                  <a:pt x="519294" y="534547"/>
                </a:cubicBezTo>
                <a:cubicBezTo>
                  <a:pt x="514437" y="535519"/>
                  <a:pt x="512979" y="536733"/>
                  <a:pt x="514922" y="538191"/>
                </a:cubicBezTo>
                <a:cubicBezTo>
                  <a:pt x="516865" y="539648"/>
                  <a:pt x="513951" y="541348"/>
                  <a:pt x="506178" y="543291"/>
                </a:cubicBezTo>
                <a:cubicBezTo>
                  <a:pt x="503263" y="544263"/>
                  <a:pt x="500349" y="544506"/>
                  <a:pt x="497434" y="544020"/>
                </a:cubicBezTo>
                <a:cubicBezTo>
                  <a:pt x="494519" y="543534"/>
                  <a:pt x="490633" y="544263"/>
                  <a:pt x="485776" y="546206"/>
                </a:cubicBezTo>
                <a:cubicBezTo>
                  <a:pt x="483833" y="553978"/>
                  <a:pt x="482861" y="557379"/>
                  <a:pt x="482861" y="556407"/>
                </a:cubicBezTo>
                <a:cubicBezTo>
                  <a:pt x="482861" y="555436"/>
                  <a:pt x="483347" y="559322"/>
                  <a:pt x="484318" y="568066"/>
                </a:cubicBezTo>
                <a:cubicBezTo>
                  <a:pt x="486261" y="576810"/>
                  <a:pt x="484318" y="583125"/>
                  <a:pt x="478489" y="587011"/>
                </a:cubicBezTo>
                <a:cubicBezTo>
                  <a:pt x="470717" y="592840"/>
                  <a:pt x="463430" y="599398"/>
                  <a:pt x="456629" y="606685"/>
                </a:cubicBezTo>
                <a:cubicBezTo>
                  <a:pt x="449828" y="613971"/>
                  <a:pt x="443513" y="621987"/>
                  <a:pt x="437684" y="630731"/>
                </a:cubicBezTo>
                <a:cubicBezTo>
                  <a:pt x="435741" y="633645"/>
                  <a:pt x="433798" y="635831"/>
                  <a:pt x="431855" y="637289"/>
                </a:cubicBezTo>
                <a:cubicBezTo>
                  <a:pt x="429912" y="638746"/>
                  <a:pt x="427483" y="640932"/>
                  <a:pt x="424568" y="643847"/>
                </a:cubicBezTo>
                <a:cubicBezTo>
                  <a:pt x="422625" y="645790"/>
                  <a:pt x="420925" y="648704"/>
                  <a:pt x="419467" y="652591"/>
                </a:cubicBezTo>
                <a:cubicBezTo>
                  <a:pt x="418010" y="656477"/>
                  <a:pt x="415824" y="659877"/>
                  <a:pt x="412909" y="662792"/>
                </a:cubicBezTo>
                <a:cubicBezTo>
                  <a:pt x="410966" y="667650"/>
                  <a:pt x="409023" y="670078"/>
                  <a:pt x="407080" y="670078"/>
                </a:cubicBezTo>
                <a:cubicBezTo>
                  <a:pt x="405137" y="670078"/>
                  <a:pt x="403194" y="672507"/>
                  <a:pt x="401251" y="677365"/>
                </a:cubicBezTo>
                <a:cubicBezTo>
                  <a:pt x="407080" y="694853"/>
                  <a:pt x="417038" y="707969"/>
                  <a:pt x="431126" y="716713"/>
                </a:cubicBezTo>
                <a:cubicBezTo>
                  <a:pt x="445213" y="725457"/>
                  <a:pt x="460029" y="731772"/>
                  <a:pt x="475574" y="735658"/>
                </a:cubicBezTo>
                <a:cubicBezTo>
                  <a:pt x="479461" y="736630"/>
                  <a:pt x="484804" y="736873"/>
                  <a:pt x="491605" y="736387"/>
                </a:cubicBezTo>
                <a:cubicBezTo>
                  <a:pt x="498406" y="735901"/>
                  <a:pt x="504964" y="735415"/>
                  <a:pt x="511279" y="734929"/>
                </a:cubicBezTo>
                <a:cubicBezTo>
                  <a:pt x="517594" y="734444"/>
                  <a:pt x="523909" y="734929"/>
                  <a:pt x="530224" y="736387"/>
                </a:cubicBezTo>
                <a:cubicBezTo>
                  <a:pt x="536539" y="737844"/>
                  <a:pt x="541640" y="741002"/>
                  <a:pt x="545526" y="745859"/>
                </a:cubicBezTo>
                <a:cubicBezTo>
                  <a:pt x="547469" y="750717"/>
                  <a:pt x="549655" y="754360"/>
                  <a:pt x="552084" y="756789"/>
                </a:cubicBezTo>
                <a:cubicBezTo>
                  <a:pt x="554513" y="759218"/>
                  <a:pt x="555727" y="762861"/>
                  <a:pt x="555727" y="767719"/>
                </a:cubicBezTo>
                <a:cubicBezTo>
                  <a:pt x="553784" y="773548"/>
                  <a:pt x="548441" y="777678"/>
                  <a:pt x="539697" y="780106"/>
                </a:cubicBezTo>
                <a:cubicBezTo>
                  <a:pt x="530953" y="782535"/>
                  <a:pt x="523666" y="783750"/>
                  <a:pt x="517837" y="783750"/>
                </a:cubicBezTo>
                <a:cubicBezTo>
                  <a:pt x="510064" y="782778"/>
                  <a:pt x="501078" y="783993"/>
                  <a:pt x="490876" y="787393"/>
                </a:cubicBezTo>
                <a:cubicBezTo>
                  <a:pt x="480675" y="790793"/>
                  <a:pt x="470959" y="795651"/>
                  <a:pt x="461730" y="801966"/>
                </a:cubicBezTo>
                <a:cubicBezTo>
                  <a:pt x="452500" y="808281"/>
                  <a:pt x="443513" y="814354"/>
                  <a:pt x="434769" y="820183"/>
                </a:cubicBezTo>
                <a:cubicBezTo>
                  <a:pt x="426025" y="826012"/>
                  <a:pt x="418253" y="831356"/>
                  <a:pt x="411452" y="836213"/>
                </a:cubicBezTo>
                <a:cubicBezTo>
                  <a:pt x="394936" y="848844"/>
                  <a:pt x="386921" y="859774"/>
                  <a:pt x="387406" y="869003"/>
                </a:cubicBezTo>
                <a:cubicBezTo>
                  <a:pt x="387892" y="878233"/>
                  <a:pt x="387649" y="884791"/>
                  <a:pt x="386678" y="888677"/>
                </a:cubicBezTo>
                <a:cubicBezTo>
                  <a:pt x="384735" y="898393"/>
                  <a:pt x="383277" y="905922"/>
                  <a:pt x="382305" y="911266"/>
                </a:cubicBezTo>
                <a:cubicBezTo>
                  <a:pt x="381334" y="916609"/>
                  <a:pt x="379876" y="924624"/>
                  <a:pt x="377934" y="935312"/>
                </a:cubicBezTo>
                <a:cubicBezTo>
                  <a:pt x="376962" y="941141"/>
                  <a:pt x="377448" y="943813"/>
                  <a:pt x="379391" y="943327"/>
                </a:cubicBezTo>
                <a:cubicBezTo>
                  <a:pt x="381334" y="942841"/>
                  <a:pt x="380848" y="947456"/>
                  <a:pt x="377934" y="957171"/>
                </a:cubicBezTo>
                <a:cubicBezTo>
                  <a:pt x="375991" y="966887"/>
                  <a:pt x="376233" y="982675"/>
                  <a:pt x="378662" y="1004534"/>
                </a:cubicBezTo>
                <a:cubicBezTo>
                  <a:pt x="381091" y="1026394"/>
                  <a:pt x="381820" y="1042668"/>
                  <a:pt x="380848" y="1053355"/>
                </a:cubicBezTo>
                <a:cubicBezTo>
                  <a:pt x="380848" y="1056270"/>
                  <a:pt x="380363" y="1059670"/>
                  <a:pt x="379391" y="1063556"/>
                </a:cubicBezTo>
                <a:cubicBezTo>
                  <a:pt x="378419" y="1067442"/>
                  <a:pt x="379391" y="1070357"/>
                  <a:pt x="382305" y="1072300"/>
                </a:cubicBezTo>
                <a:cubicBezTo>
                  <a:pt x="383277" y="1072300"/>
                  <a:pt x="387163" y="1067442"/>
                  <a:pt x="393964" y="1057727"/>
                </a:cubicBezTo>
                <a:cubicBezTo>
                  <a:pt x="400765" y="1048011"/>
                  <a:pt x="408295" y="1037081"/>
                  <a:pt x="416553" y="1024937"/>
                </a:cubicBezTo>
                <a:cubicBezTo>
                  <a:pt x="424811" y="1012793"/>
                  <a:pt x="432098" y="1001620"/>
                  <a:pt x="438412" y="991419"/>
                </a:cubicBezTo>
                <a:cubicBezTo>
                  <a:pt x="444727" y="981217"/>
                  <a:pt x="449343" y="974659"/>
                  <a:pt x="452257" y="971745"/>
                </a:cubicBezTo>
                <a:cubicBezTo>
                  <a:pt x="457115" y="966887"/>
                  <a:pt x="462458" y="958872"/>
                  <a:pt x="468288" y="947699"/>
                </a:cubicBezTo>
                <a:cubicBezTo>
                  <a:pt x="474117" y="936526"/>
                  <a:pt x="480675" y="925353"/>
                  <a:pt x="487961" y="914180"/>
                </a:cubicBezTo>
                <a:cubicBezTo>
                  <a:pt x="495248" y="903007"/>
                  <a:pt x="501078" y="892320"/>
                  <a:pt x="505450" y="882119"/>
                </a:cubicBezTo>
                <a:cubicBezTo>
                  <a:pt x="509821" y="871918"/>
                  <a:pt x="513465" y="866332"/>
                  <a:pt x="516379" y="865360"/>
                </a:cubicBezTo>
                <a:cubicBezTo>
                  <a:pt x="516379" y="875075"/>
                  <a:pt x="514437" y="884548"/>
                  <a:pt x="510550" y="893778"/>
                </a:cubicBezTo>
                <a:cubicBezTo>
                  <a:pt x="506664" y="903007"/>
                  <a:pt x="504721" y="911023"/>
                  <a:pt x="504721" y="917824"/>
                </a:cubicBezTo>
                <a:cubicBezTo>
                  <a:pt x="505693" y="924624"/>
                  <a:pt x="506907" y="929725"/>
                  <a:pt x="508364" y="933126"/>
                </a:cubicBezTo>
                <a:cubicBezTo>
                  <a:pt x="509821" y="936526"/>
                  <a:pt x="509093" y="942598"/>
                  <a:pt x="506178" y="951342"/>
                </a:cubicBezTo>
                <a:cubicBezTo>
                  <a:pt x="504235" y="958143"/>
                  <a:pt x="502535" y="962272"/>
                  <a:pt x="501078" y="963729"/>
                </a:cubicBezTo>
                <a:cubicBezTo>
                  <a:pt x="499620" y="965187"/>
                  <a:pt x="499863" y="970287"/>
                  <a:pt x="501806" y="979031"/>
                </a:cubicBezTo>
                <a:cubicBezTo>
                  <a:pt x="503749" y="988747"/>
                  <a:pt x="504235" y="997491"/>
                  <a:pt x="503263" y="1005263"/>
                </a:cubicBezTo>
                <a:cubicBezTo>
                  <a:pt x="502292" y="1013036"/>
                  <a:pt x="500349" y="1020322"/>
                  <a:pt x="497434" y="1027123"/>
                </a:cubicBezTo>
                <a:cubicBezTo>
                  <a:pt x="494519" y="1033924"/>
                  <a:pt x="492334" y="1039996"/>
                  <a:pt x="490876" y="1045340"/>
                </a:cubicBezTo>
                <a:cubicBezTo>
                  <a:pt x="489419" y="1050683"/>
                  <a:pt x="489176" y="1055784"/>
                  <a:pt x="490148" y="1060641"/>
                </a:cubicBezTo>
                <a:cubicBezTo>
                  <a:pt x="492091" y="1070357"/>
                  <a:pt x="491119" y="1082258"/>
                  <a:pt x="487233" y="1096346"/>
                </a:cubicBezTo>
                <a:cubicBezTo>
                  <a:pt x="483347" y="1110433"/>
                  <a:pt x="478003" y="1124764"/>
                  <a:pt x="471202" y="1139337"/>
                </a:cubicBezTo>
                <a:cubicBezTo>
                  <a:pt x="464401" y="1153910"/>
                  <a:pt x="458330" y="1167269"/>
                  <a:pt x="452986" y="1179413"/>
                </a:cubicBezTo>
                <a:cubicBezTo>
                  <a:pt x="447642" y="1191558"/>
                  <a:pt x="444970" y="1199573"/>
                  <a:pt x="444970" y="1203459"/>
                </a:cubicBezTo>
                <a:cubicBezTo>
                  <a:pt x="444970" y="1209289"/>
                  <a:pt x="444485" y="1212689"/>
                  <a:pt x="443513" y="1213661"/>
                </a:cubicBezTo>
                <a:cubicBezTo>
                  <a:pt x="442542" y="1214632"/>
                  <a:pt x="441570" y="1215118"/>
                  <a:pt x="440599" y="1215118"/>
                </a:cubicBezTo>
                <a:cubicBezTo>
                  <a:pt x="439627" y="1215118"/>
                  <a:pt x="438655" y="1215847"/>
                  <a:pt x="437684" y="1217304"/>
                </a:cubicBezTo>
                <a:cubicBezTo>
                  <a:pt x="436712" y="1218761"/>
                  <a:pt x="435741" y="1222405"/>
                  <a:pt x="434769" y="1228234"/>
                </a:cubicBezTo>
                <a:cubicBezTo>
                  <a:pt x="433798" y="1231149"/>
                  <a:pt x="431612" y="1235763"/>
                  <a:pt x="428211" y="1242079"/>
                </a:cubicBezTo>
                <a:cubicBezTo>
                  <a:pt x="424811" y="1248394"/>
                  <a:pt x="421653" y="1255437"/>
                  <a:pt x="418739" y="1263210"/>
                </a:cubicBezTo>
                <a:cubicBezTo>
                  <a:pt x="416796" y="1277783"/>
                  <a:pt x="414367" y="1287741"/>
                  <a:pt x="411452" y="1293085"/>
                </a:cubicBezTo>
                <a:cubicBezTo>
                  <a:pt x="408538" y="1298428"/>
                  <a:pt x="406351" y="1302072"/>
                  <a:pt x="404894" y="1304015"/>
                </a:cubicBezTo>
                <a:cubicBezTo>
                  <a:pt x="403437" y="1305958"/>
                  <a:pt x="401736" y="1306929"/>
                  <a:pt x="399793" y="1306929"/>
                </a:cubicBezTo>
                <a:cubicBezTo>
                  <a:pt x="397850" y="1306929"/>
                  <a:pt x="395907" y="1308873"/>
                  <a:pt x="393964" y="1312759"/>
                </a:cubicBezTo>
                <a:cubicBezTo>
                  <a:pt x="392021" y="1314702"/>
                  <a:pt x="391292" y="1316645"/>
                  <a:pt x="391778" y="1318588"/>
                </a:cubicBezTo>
                <a:cubicBezTo>
                  <a:pt x="392264" y="1320531"/>
                  <a:pt x="391049" y="1322474"/>
                  <a:pt x="388135" y="1324417"/>
                </a:cubicBezTo>
                <a:cubicBezTo>
                  <a:pt x="381334" y="1325389"/>
                  <a:pt x="371619" y="1325875"/>
                  <a:pt x="358988" y="1325875"/>
                </a:cubicBezTo>
                <a:cubicBezTo>
                  <a:pt x="346358" y="1325875"/>
                  <a:pt x="339071" y="1322960"/>
                  <a:pt x="337129" y="1317131"/>
                </a:cubicBezTo>
                <a:cubicBezTo>
                  <a:pt x="332271" y="1311301"/>
                  <a:pt x="326199" y="1305715"/>
                  <a:pt x="318912" y="1300371"/>
                </a:cubicBezTo>
                <a:cubicBezTo>
                  <a:pt x="311625" y="1295028"/>
                  <a:pt x="307496" y="1289441"/>
                  <a:pt x="306525" y="1283612"/>
                </a:cubicBezTo>
                <a:cubicBezTo>
                  <a:pt x="304582" y="1273897"/>
                  <a:pt x="301667" y="1263696"/>
                  <a:pt x="297781" y="1253008"/>
                </a:cubicBezTo>
                <a:cubicBezTo>
                  <a:pt x="293894" y="1242321"/>
                  <a:pt x="289037" y="1233577"/>
                  <a:pt x="283207" y="1226777"/>
                </a:cubicBezTo>
                <a:cubicBezTo>
                  <a:pt x="273492" y="1211232"/>
                  <a:pt x="269849" y="1200059"/>
                  <a:pt x="272278" y="1193258"/>
                </a:cubicBezTo>
                <a:cubicBezTo>
                  <a:pt x="274706" y="1186457"/>
                  <a:pt x="275435" y="1178199"/>
                  <a:pt x="274463" y="1168484"/>
                </a:cubicBezTo>
                <a:cubicBezTo>
                  <a:pt x="274463" y="1157796"/>
                  <a:pt x="274706" y="1149781"/>
                  <a:pt x="275192" y="1144438"/>
                </a:cubicBezTo>
                <a:cubicBezTo>
                  <a:pt x="275678" y="1139094"/>
                  <a:pt x="276892" y="1135208"/>
                  <a:pt x="278836" y="1132779"/>
                </a:cubicBezTo>
                <a:cubicBezTo>
                  <a:pt x="280778" y="1130350"/>
                  <a:pt x="282479" y="1127436"/>
                  <a:pt x="283936" y="1124035"/>
                </a:cubicBezTo>
                <a:cubicBezTo>
                  <a:pt x="285393" y="1120635"/>
                  <a:pt x="286608" y="1116020"/>
                  <a:pt x="287580" y="1110190"/>
                </a:cubicBezTo>
                <a:cubicBezTo>
                  <a:pt x="289522" y="1089788"/>
                  <a:pt x="290980" y="1075215"/>
                  <a:pt x="291951" y="1066471"/>
                </a:cubicBezTo>
                <a:cubicBezTo>
                  <a:pt x="292923" y="1057727"/>
                  <a:pt x="293409" y="1049954"/>
                  <a:pt x="293409" y="1043154"/>
                </a:cubicBezTo>
                <a:cubicBezTo>
                  <a:pt x="293409" y="1036353"/>
                  <a:pt x="292680" y="1028823"/>
                  <a:pt x="291223" y="1020565"/>
                </a:cubicBezTo>
                <a:cubicBezTo>
                  <a:pt x="289765" y="1012307"/>
                  <a:pt x="289037" y="999434"/>
                  <a:pt x="289037" y="981946"/>
                </a:cubicBezTo>
                <a:cubicBezTo>
                  <a:pt x="288065" y="980003"/>
                  <a:pt x="288551" y="973931"/>
                  <a:pt x="290494" y="963729"/>
                </a:cubicBezTo>
                <a:cubicBezTo>
                  <a:pt x="292437" y="953528"/>
                  <a:pt x="292923" y="939198"/>
                  <a:pt x="291951" y="920738"/>
                </a:cubicBezTo>
                <a:cubicBezTo>
                  <a:pt x="282236" y="920738"/>
                  <a:pt x="269363" y="926082"/>
                  <a:pt x="253332" y="936769"/>
                </a:cubicBezTo>
                <a:cubicBezTo>
                  <a:pt x="237302" y="947456"/>
                  <a:pt x="224429" y="956200"/>
                  <a:pt x="214713" y="963001"/>
                </a:cubicBezTo>
                <a:cubicBezTo>
                  <a:pt x="208884" y="964944"/>
                  <a:pt x="206698" y="966401"/>
                  <a:pt x="208155" y="967373"/>
                </a:cubicBezTo>
                <a:cubicBezTo>
                  <a:pt x="209612" y="968344"/>
                  <a:pt x="207912" y="970287"/>
                  <a:pt x="203054" y="973202"/>
                </a:cubicBezTo>
                <a:cubicBezTo>
                  <a:pt x="185567" y="983889"/>
                  <a:pt x="170750" y="995062"/>
                  <a:pt x="158606" y="1006720"/>
                </a:cubicBezTo>
                <a:cubicBezTo>
                  <a:pt x="146462" y="1018379"/>
                  <a:pt x="129703" y="1021294"/>
                  <a:pt x="108329" y="1015464"/>
                </a:cubicBezTo>
                <a:cubicBezTo>
                  <a:pt x="102499" y="1013521"/>
                  <a:pt x="96913" y="1010850"/>
                  <a:pt x="91569" y="1007449"/>
                </a:cubicBezTo>
                <a:cubicBezTo>
                  <a:pt x="86226" y="1004049"/>
                  <a:pt x="83068" y="998948"/>
                  <a:pt x="82097" y="992147"/>
                </a:cubicBezTo>
                <a:cubicBezTo>
                  <a:pt x="82097" y="991176"/>
                  <a:pt x="81854" y="988504"/>
                  <a:pt x="81368" y="984132"/>
                </a:cubicBezTo>
                <a:cubicBezTo>
                  <a:pt x="80882" y="979760"/>
                  <a:pt x="80639" y="975145"/>
                  <a:pt x="80639" y="970287"/>
                </a:cubicBezTo>
                <a:cubicBezTo>
                  <a:pt x="80639" y="965430"/>
                  <a:pt x="80882" y="960572"/>
                  <a:pt x="81368" y="955714"/>
                </a:cubicBezTo>
                <a:cubicBezTo>
                  <a:pt x="81854" y="950856"/>
                  <a:pt x="82097" y="947456"/>
                  <a:pt x="82097" y="945513"/>
                </a:cubicBezTo>
                <a:cubicBezTo>
                  <a:pt x="87926" y="940655"/>
                  <a:pt x="92784" y="938955"/>
                  <a:pt x="96670" y="940412"/>
                </a:cubicBezTo>
                <a:cubicBezTo>
                  <a:pt x="100556" y="941870"/>
                  <a:pt x="107357" y="937740"/>
                  <a:pt x="117072" y="928025"/>
                </a:cubicBezTo>
                <a:cubicBezTo>
                  <a:pt x="124845" y="919281"/>
                  <a:pt x="133589" y="908108"/>
                  <a:pt x="143304" y="894506"/>
                </a:cubicBezTo>
                <a:cubicBezTo>
                  <a:pt x="153020" y="880905"/>
                  <a:pt x="162249" y="867303"/>
                  <a:pt x="170993" y="853701"/>
                </a:cubicBezTo>
                <a:cubicBezTo>
                  <a:pt x="179737" y="840100"/>
                  <a:pt x="188724" y="827227"/>
                  <a:pt x="197954" y="815082"/>
                </a:cubicBezTo>
                <a:cubicBezTo>
                  <a:pt x="207184" y="802938"/>
                  <a:pt x="215199" y="793951"/>
                  <a:pt x="222000" y="788122"/>
                </a:cubicBezTo>
                <a:cubicBezTo>
                  <a:pt x="225886" y="784236"/>
                  <a:pt x="232930" y="777920"/>
                  <a:pt x="243131" y="769176"/>
                </a:cubicBezTo>
                <a:cubicBezTo>
                  <a:pt x="253332" y="760433"/>
                  <a:pt x="263534" y="751689"/>
                  <a:pt x="273735" y="742945"/>
                </a:cubicBezTo>
                <a:cubicBezTo>
                  <a:pt x="283936" y="734201"/>
                  <a:pt x="293409" y="725943"/>
                  <a:pt x="302153" y="718170"/>
                </a:cubicBezTo>
                <a:cubicBezTo>
                  <a:pt x="310897" y="710398"/>
                  <a:pt x="315754" y="705054"/>
                  <a:pt x="316726" y="702140"/>
                </a:cubicBezTo>
                <a:cubicBezTo>
                  <a:pt x="317697" y="692424"/>
                  <a:pt x="318183" y="681737"/>
                  <a:pt x="318183" y="670078"/>
                </a:cubicBezTo>
                <a:cubicBezTo>
                  <a:pt x="318183" y="658420"/>
                  <a:pt x="316726" y="649190"/>
                  <a:pt x="313811" y="642389"/>
                </a:cubicBezTo>
                <a:cubicBezTo>
                  <a:pt x="311868" y="643361"/>
                  <a:pt x="305310" y="647490"/>
                  <a:pt x="294137" y="654777"/>
                </a:cubicBezTo>
                <a:cubicBezTo>
                  <a:pt x="282964" y="662063"/>
                  <a:pt x="275435" y="667164"/>
                  <a:pt x="271549" y="670078"/>
                </a:cubicBezTo>
                <a:cubicBezTo>
                  <a:pt x="258918" y="676879"/>
                  <a:pt x="249203" y="684166"/>
                  <a:pt x="242402" y="691938"/>
                </a:cubicBezTo>
                <a:cubicBezTo>
                  <a:pt x="235601" y="699711"/>
                  <a:pt x="229772" y="706512"/>
                  <a:pt x="224914" y="712341"/>
                </a:cubicBezTo>
                <a:cubicBezTo>
                  <a:pt x="220057" y="718170"/>
                  <a:pt x="215199" y="722542"/>
                  <a:pt x="210341" y="725457"/>
                </a:cubicBezTo>
                <a:cubicBezTo>
                  <a:pt x="205484" y="728371"/>
                  <a:pt x="199168" y="728371"/>
                  <a:pt x="191396" y="725457"/>
                </a:cubicBezTo>
                <a:cubicBezTo>
                  <a:pt x="175851" y="719628"/>
                  <a:pt x="167593" y="712098"/>
                  <a:pt x="166621" y="702868"/>
                </a:cubicBezTo>
                <a:cubicBezTo>
                  <a:pt x="165650" y="693638"/>
                  <a:pt x="164679" y="686109"/>
                  <a:pt x="163707" y="680280"/>
                </a:cubicBezTo>
                <a:cubicBezTo>
                  <a:pt x="157878" y="680280"/>
                  <a:pt x="153020" y="682951"/>
                  <a:pt x="149134" y="688295"/>
                </a:cubicBezTo>
                <a:cubicBezTo>
                  <a:pt x="145247" y="693638"/>
                  <a:pt x="142333" y="698739"/>
                  <a:pt x="140390" y="703597"/>
                </a:cubicBezTo>
                <a:cubicBezTo>
                  <a:pt x="139418" y="705540"/>
                  <a:pt x="136746" y="710155"/>
                  <a:pt x="132374" y="717442"/>
                </a:cubicBezTo>
                <a:cubicBezTo>
                  <a:pt x="128002" y="724728"/>
                  <a:pt x="125331" y="729343"/>
                  <a:pt x="124359" y="731286"/>
                </a:cubicBezTo>
                <a:cubicBezTo>
                  <a:pt x="122416" y="735172"/>
                  <a:pt x="121930" y="737601"/>
                  <a:pt x="122902" y="738573"/>
                </a:cubicBezTo>
                <a:cubicBezTo>
                  <a:pt x="123873" y="739544"/>
                  <a:pt x="123387" y="742945"/>
                  <a:pt x="121444" y="748774"/>
                </a:cubicBezTo>
                <a:cubicBezTo>
                  <a:pt x="117558" y="761404"/>
                  <a:pt x="112700" y="771605"/>
                  <a:pt x="106871" y="779378"/>
                </a:cubicBezTo>
                <a:cubicBezTo>
                  <a:pt x="101042" y="787150"/>
                  <a:pt x="92784" y="788122"/>
                  <a:pt x="82097" y="782292"/>
                </a:cubicBezTo>
                <a:cubicBezTo>
                  <a:pt x="75296" y="779378"/>
                  <a:pt x="69952" y="777678"/>
                  <a:pt x="66066" y="777192"/>
                </a:cubicBezTo>
                <a:cubicBezTo>
                  <a:pt x="62180" y="776706"/>
                  <a:pt x="58051" y="777192"/>
                  <a:pt x="53679" y="778649"/>
                </a:cubicBezTo>
                <a:cubicBezTo>
                  <a:pt x="49307" y="780106"/>
                  <a:pt x="44449" y="781564"/>
                  <a:pt x="39105" y="783021"/>
                </a:cubicBezTo>
                <a:cubicBezTo>
                  <a:pt x="33762" y="784478"/>
                  <a:pt x="25747" y="784721"/>
                  <a:pt x="15060" y="783750"/>
                </a:cubicBezTo>
                <a:cubicBezTo>
                  <a:pt x="13117" y="777920"/>
                  <a:pt x="11173" y="771848"/>
                  <a:pt x="9230" y="765533"/>
                </a:cubicBezTo>
                <a:cubicBezTo>
                  <a:pt x="7287" y="759218"/>
                  <a:pt x="4858" y="753146"/>
                  <a:pt x="1944" y="747317"/>
                </a:cubicBezTo>
                <a:cubicBezTo>
                  <a:pt x="1" y="738573"/>
                  <a:pt x="-485" y="730800"/>
                  <a:pt x="486" y="723999"/>
                </a:cubicBezTo>
                <a:cubicBezTo>
                  <a:pt x="1458" y="717199"/>
                  <a:pt x="1458" y="711369"/>
                  <a:pt x="486" y="706512"/>
                </a:cubicBezTo>
                <a:cubicBezTo>
                  <a:pt x="-485" y="700682"/>
                  <a:pt x="243" y="694853"/>
                  <a:pt x="2672" y="689024"/>
                </a:cubicBezTo>
                <a:cubicBezTo>
                  <a:pt x="5101" y="683194"/>
                  <a:pt x="7287" y="677365"/>
                  <a:pt x="9230" y="671536"/>
                </a:cubicBezTo>
                <a:cubicBezTo>
                  <a:pt x="11173" y="664735"/>
                  <a:pt x="12145" y="659391"/>
                  <a:pt x="12145" y="655505"/>
                </a:cubicBezTo>
                <a:cubicBezTo>
                  <a:pt x="13117" y="653562"/>
                  <a:pt x="13359" y="650162"/>
                  <a:pt x="12874" y="645304"/>
                </a:cubicBezTo>
                <a:cubicBezTo>
                  <a:pt x="12388" y="640446"/>
                  <a:pt x="12145" y="636074"/>
                  <a:pt x="12145" y="632188"/>
                </a:cubicBezTo>
                <a:cubicBezTo>
                  <a:pt x="12145" y="625387"/>
                  <a:pt x="12874" y="621987"/>
                  <a:pt x="14331" y="621987"/>
                </a:cubicBezTo>
                <a:cubicBezTo>
                  <a:pt x="15788" y="621987"/>
                  <a:pt x="17003" y="619558"/>
                  <a:pt x="17974" y="614700"/>
                </a:cubicBezTo>
                <a:cubicBezTo>
                  <a:pt x="19917" y="606928"/>
                  <a:pt x="20160" y="603770"/>
                  <a:pt x="18703" y="605227"/>
                </a:cubicBezTo>
                <a:cubicBezTo>
                  <a:pt x="17246" y="606685"/>
                  <a:pt x="18460" y="604499"/>
                  <a:pt x="22346" y="598670"/>
                </a:cubicBezTo>
                <a:cubicBezTo>
                  <a:pt x="24289" y="592840"/>
                  <a:pt x="26475" y="587982"/>
                  <a:pt x="28904" y="584096"/>
                </a:cubicBezTo>
                <a:cubicBezTo>
                  <a:pt x="31333" y="580210"/>
                  <a:pt x="33033" y="573895"/>
                  <a:pt x="34005" y="565151"/>
                </a:cubicBezTo>
                <a:cubicBezTo>
                  <a:pt x="34005" y="555436"/>
                  <a:pt x="37163" y="551549"/>
                  <a:pt x="43478" y="553492"/>
                </a:cubicBezTo>
                <a:cubicBezTo>
                  <a:pt x="49793" y="555436"/>
                  <a:pt x="54407" y="559322"/>
                  <a:pt x="57322" y="565151"/>
                </a:cubicBezTo>
                <a:cubicBezTo>
                  <a:pt x="59265" y="570009"/>
                  <a:pt x="62180" y="575109"/>
                  <a:pt x="66066" y="580453"/>
                </a:cubicBezTo>
                <a:cubicBezTo>
                  <a:pt x="69952" y="585796"/>
                  <a:pt x="73838" y="589926"/>
                  <a:pt x="77725" y="592840"/>
                </a:cubicBezTo>
                <a:cubicBezTo>
                  <a:pt x="78696" y="591869"/>
                  <a:pt x="82097" y="587011"/>
                  <a:pt x="87926" y="578267"/>
                </a:cubicBezTo>
                <a:cubicBezTo>
                  <a:pt x="93755" y="569523"/>
                  <a:pt x="100070" y="559565"/>
                  <a:pt x="106871" y="548392"/>
                </a:cubicBezTo>
                <a:cubicBezTo>
                  <a:pt x="113672" y="537219"/>
                  <a:pt x="119987" y="527018"/>
                  <a:pt x="125816" y="517788"/>
                </a:cubicBezTo>
                <a:cubicBezTo>
                  <a:pt x="131646" y="508558"/>
                  <a:pt x="136018" y="501515"/>
                  <a:pt x="138932" y="496657"/>
                </a:cubicBezTo>
                <a:lnTo>
                  <a:pt x="168079" y="447108"/>
                </a:lnTo>
                <a:cubicBezTo>
                  <a:pt x="170022" y="437392"/>
                  <a:pt x="173180" y="427920"/>
                  <a:pt x="177551" y="418690"/>
                </a:cubicBezTo>
                <a:cubicBezTo>
                  <a:pt x="181923" y="409460"/>
                  <a:pt x="185081" y="399988"/>
                  <a:pt x="187024" y="390272"/>
                </a:cubicBezTo>
                <a:cubicBezTo>
                  <a:pt x="176337" y="385414"/>
                  <a:pt x="167593" y="381771"/>
                  <a:pt x="160792" y="379342"/>
                </a:cubicBezTo>
                <a:cubicBezTo>
                  <a:pt x="153991" y="376913"/>
                  <a:pt x="150591" y="373998"/>
                  <a:pt x="150591" y="370598"/>
                </a:cubicBezTo>
                <a:cubicBezTo>
                  <a:pt x="150591" y="367198"/>
                  <a:pt x="153505" y="361368"/>
                  <a:pt x="159335" y="353110"/>
                </a:cubicBezTo>
                <a:cubicBezTo>
                  <a:pt x="165164" y="344852"/>
                  <a:pt x="173908" y="332465"/>
                  <a:pt x="185567" y="315948"/>
                </a:cubicBezTo>
                <a:cubicBezTo>
                  <a:pt x="188481" y="314005"/>
                  <a:pt x="190182" y="313277"/>
                  <a:pt x="190667" y="313762"/>
                </a:cubicBezTo>
                <a:cubicBezTo>
                  <a:pt x="191153" y="314248"/>
                  <a:pt x="193825" y="312062"/>
                  <a:pt x="198683" y="307204"/>
                </a:cubicBezTo>
                <a:cubicBezTo>
                  <a:pt x="200626" y="303318"/>
                  <a:pt x="201354" y="301861"/>
                  <a:pt x="200869" y="302832"/>
                </a:cubicBezTo>
                <a:cubicBezTo>
                  <a:pt x="200383" y="303804"/>
                  <a:pt x="203540" y="303804"/>
                  <a:pt x="210341" y="302832"/>
                </a:cubicBezTo>
                <a:cubicBezTo>
                  <a:pt x="212284" y="297003"/>
                  <a:pt x="214713" y="292874"/>
                  <a:pt x="217628" y="290445"/>
                </a:cubicBezTo>
                <a:cubicBezTo>
                  <a:pt x="220542" y="288016"/>
                  <a:pt x="223943" y="286073"/>
                  <a:pt x="227829" y="284616"/>
                </a:cubicBezTo>
                <a:cubicBezTo>
                  <a:pt x="231715" y="283159"/>
                  <a:pt x="235359" y="281216"/>
                  <a:pt x="238759" y="278787"/>
                </a:cubicBezTo>
                <a:cubicBezTo>
                  <a:pt x="242159" y="276358"/>
                  <a:pt x="245317" y="271743"/>
                  <a:pt x="248232" y="264942"/>
                </a:cubicBezTo>
                <a:cubicBezTo>
                  <a:pt x="252118" y="255226"/>
                  <a:pt x="255033" y="247697"/>
                  <a:pt x="256976" y="242354"/>
                </a:cubicBezTo>
                <a:cubicBezTo>
                  <a:pt x="258918" y="237010"/>
                  <a:pt x="261105" y="232152"/>
                  <a:pt x="263534" y="227780"/>
                </a:cubicBezTo>
                <a:cubicBezTo>
                  <a:pt x="265963" y="223408"/>
                  <a:pt x="268877" y="218551"/>
                  <a:pt x="272278" y="213207"/>
                </a:cubicBezTo>
                <a:cubicBezTo>
                  <a:pt x="275678" y="207863"/>
                  <a:pt x="279807" y="200334"/>
                  <a:pt x="284665" y="190618"/>
                </a:cubicBezTo>
                <a:cubicBezTo>
                  <a:pt x="286608" y="185761"/>
                  <a:pt x="290008" y="178717"/>
                  <a:pt x="294866" y="169487"/>
                </a:cubicBezTo>
                <a:cubicBezTo>
                  <a:pt x="299724" y="160258"/>
                  <a:pt x="304582" y="150542"/>
                  <a:pt x="309439" y="140341"/>
                </a:cubicBezTo>
                <a:cubicBezTo>
                  <a:pt x="314297" y="130139"/>
                  <a:pt x="318912" y="120181"/>
                  <a:pt x="323284" y="110466"/>
                </a:cubicBezTo>
                <a:cubicBezTo>
                  <a:pt x="327656" y="100750"/>
                  <a:pt x="330327" y="92978"/>
                  <a:pt x="331299" y="87148"/>
                </a:cubicBezTo>
                <a:cubicBezTo>
                  <a:pt x="334214" y="73547"/>
                  <a:pt x="335671" y="63588"/>
                  <a:pt x="335671" y="57273"/>
                </a:cubicBezTo>
                <a:cubicBezTo>
                  <a:pt x="335671" y="50958"/>
                  <a:pt x="340529" y="42457"/>
                  <a:pt x="350244" y="31770"/>
                </a:cubicBezTo>
                <a:cubicBezTo>
                  <a:pt x="356074" y="25941"/>
                  <a:pt x="358745" y="21083"/>
                  <a:pt x="358260" y="17197"/>
                </a:cubicBezTo>
                <a:cubicBezTo>
                  <a:pt x="357774" y="13311"/>
                  <a:pt x="360446" y="10396"/>
                  <a:pt x="366275" y="8453"/>
                </a:cubicBezTo>
                <a:cubicBezTo>
                  <a:pt x="369190" y="5538"/>
                  <a:pt x="373318" y="3109"/>
                  <a:pt x="378662" y="1166"/>
                </a:cubicBezTo>
                <a:cubicBezTo>
                  <a:pt x="381334" y="195"/>
                  <a:pt x="383945" y="-170"/>
                  <a:pt x="386496" y="73"/>
                </a:cubicBezTo>
                <a:close/>
                <a:moveTo>
                  <a:pt x="318183" y="406303"/>
                </a:moveTo>
                <a:cubicBezTo>
                  <a:pt x="312354" y="409217"/>
                  <a:pt x="309196" y="410918"/>
                  <a:pt x="308710" y="411403"/>
                </a:cubicBezTo>
                <a:cubicBezTo>
                  <a:pt x="308225" y="411889"/>
                  <a:pt x="304096" y="412132"/>
                  <a:pt x="296323" y="412132"/>
                </a:cubicBezTo>
                <a:cubicBezTo>
                  <a:pt x="290494" y="417961"/>
                  <a:pt x="285636" y="426705"/>
                  <a:pt x="281750" y="438364"/>
                </a:cubicBezTo>
                <a:cubicBezTo>
                  <a:pt x="277864" y="450022"/>
                  <a:pt x="273006" y="460224"/>
                  <a:pt x="267177" y="468968"/>
                </a:cubicBezTo>
                <a:cubicBezTo>
                  <a:pt x="262319" y="474797"/>
                  <a:pt x="259404" y="479898"/>
                  <a:pt x="258433" y="484269"/>
                </a:cubicBezTo>
                <a:cubicBezTo>
                  <a:pt x="257461" y="488641"/>
                  <a:pt x="256004" y="493742"/>
                  <a:pt x="254061" y="499571"/>
                </a:cubicBezTo>
                <a:cubicBezTo>
                  <a:pt x="249203" y="509287"/>
                  <a:pt x="246046" y="513659"/>
                  <a:pt x="244588" y="512687"/>
                </a:cubicBezTo>
                <a:cubicBezTo>
                  <a:pt x="243131" y="511716"/>
                  <a:pt x="239973" y="514145"/>
                  <a:pt x="235116" y="519974"/>
                </a:cubicBezTo>
                <a:cubicBezTo>
                  <a:pt x="234144" y="521917"/>
                  <a:pt x="230987" y="527503"/>
                  <a:pt x="225643" y="536733"/>
                </a:cubicBezTo>
                <a:cubicBezTo>
                  <a:pt x="220299" y="545963"/>
                  <a:pt x="214713" y="556407"/>
                  <a:pt x="208884" y="568066"/>
                </a:cubicBezTo>
                <a:cubicBezTo>
                  <a:pt x="203054" y="579724"/>
                  <a:pt x="198440" y="590654"/>
                  <a:pt x="195039" y="600856"/>
                </a:cubicBezTo>
                <a:cubicBezTo>
                  <a:pt x="191639" y="611057"/>
                  <a:pt x="191396" y="617615"/>
                  <a:pt x="194310" y="620529"/>
                </a:cubicBezTo>
                <a:cubicBezTo>
                  <a:pt x="198197" y="623444"/>
                  <a:pt x="203297" y="624173"/>
                  <a:pt x="209612" y="622715"/>
                </a:cubicBezTo>
                <a:cubicBezTo>
                  <a:pt x="215927" y="621258"/>
                  <a:pt x="223214" y="618586"/>
                  <a:pt x="231472" y="614700"/>
                </a:cubicBezTo>
                <a:cubicBezTo>
                  <a:pt x="239731" y="610814"/>
                  <a:pt x="247260" y="607171"/>
                  <a:pt x="254061" y="603770"/>
                </a:cubicBezTo>
                <a:cubicBezTo>
                  <a:pt x="260862" y="600370"/>
                  <a:pt x="266205" y="597698"/>
                  <a:pt x="270092" y="595755"/>
                </a:cubicBezTo>
                <a:cubicBezTo>
                  <a:pt x="277864" y="593812"/>
                  <a:pt x="283693" y="591140"/>
                  <a:pt x="287580" y="587740"/>
                </a:cubicBezTo>
                <a:cubicBezTo>
                  <a:pt x="291466" y="584339"/>
                  <a:pt x="296323" y="579238"/>
                  <a:pt x="302153" y="572438"/>
                </a:cubicBezTo>
                <a:cubicBezTo>
                  <a:pt x="307982" y="566608"/>
                  <a:pt x="314054" y="563208"/>
                  <a:pt x="320369" y="562236"/>
                </a:cubicBezTo>
                <a:cubicBezTo>
                  <a:pt x="326684" y="561265"/>
                  <a:pt x="332756" y="559322"/>
                  <a:pt x="338586" y="556407"/>
                </a:cubicBezTo>
                <a:cubicBezTo>
                  <a:pt x="342472" y="554464"/>
                  <a:pt x="344658" y="552521"/>
                  <a:pt x="345144" y="550578"/>
                </a:cubicBezTo>
                <a:cubicBezTo>
                  <a:pt x="345629" y="548635"/>
                  <a:pt x="349273" y="547663"/>
                  <a:pt x="356074" y="547663"/>
                </a:cubicBezTo>
                <a:cubicBezTo>
                  <a:pt x="361903" y="547663"/>
                  <a:pt x="365061" y="547663"/>
                  <a:pt x="365546" y="547663"/>
                </a:cubicBezTo>
                <a:cubicBezTo>
                  <a:pt x="366032" y="547663"/>
                  <a:pt x="369190" y="546206"/>
                  <a:pt x="375019" y="543291"/>
                </a:cubicBezTo>
                <a:cubicBezTo>
                  <a:pt x="381820" y="541348"/>
                  <a:pt x="393964" y="537948"/>
                  <a:pt x="411452" y="533090"/>
                </a:cubicBezTo>
                <a:cubicBezTo>
                  <a:pt x="428940" y="528232"/>
                  <a:pt x="443028" y="523374"/>
                  <a:pt x="453714" y="518517"/>
                </a:cubicBezTo>
                <a:cubicBezTo>
                  <a:pt x="454686" y="518517"/>
                  <a:pt x="458572" y="516088"/>
                  <a:pt x="465373" y="511230"/>
                </a:cubicBezTo>
                <a:cubicBezTo>
                  <a:pt x="472174" y="506372"/>
                  <a:pt x="479461" y="500786"/>
                  <a:pt x="487233" y="494471"/>
                </a:cubicBezTo>
                <a:cubicBezTo>
                  <a:pt x="495005" y="488156"/>
                  <a:pt x="501321" y="482326"/>
                  <a:pt x="506178" y="476983"/>
                </a:cubicBezTo>
                <a:cubicBezTo>
                  <a:pt x="511036" y="471639"/>
                  <a:pt x="513465" y="468482"/>
                  <a:pt x="513465" y="467510"/>
                </a:cubicBezTo>
                <a:cubicBezTo>
                  <a:pt x="513465" y="463624"/>
                  <a:pt x="510064" y="460467"/>
                  <a:pt x="503263" y="458038"/>
                </a:cubicBezTo>
                <a:cubicBezTo>
                  <a:pt x="496463" y="455609"/>
                  <a:pt x="488690" y="453423"/>
                  <a:pt x="479946" y="451480"/>
                </a:cubicBezTo>
                <a:cubicBezTo>
                  <a:pt x="471202" y="449537"/>
                  <a:pt x="462458" y="448079"/>
                  <a:pt x="453714" y="447108"/>
                </a:cubicBezTo>
                <a:cubicBezTo>
                  <a:pt x="444970" y="446136"/>
                  <a:pt x="439141" y="444193"/>
                  <a:pt x="436227" y="441278"/>
                </a:cubicBezTo>
                <a:cubicBezTo>
                  <a:pt x="422625" y="435449"/>
                  <a:pt x="409023" y="432049"/>
                  <a:pt x="395421" y="431077"/>
                </a:cubicBezTo>
                <a:cubicBezTo>
                  <a:pt x="389592" y="430106"/>
                  <a:pt x="386678" y="428891"/>
                  <a:pt x="386678" y="427434"/>
                </a:cubicBezTo>
                <a:cubicBezTo>
                  <a:pt x="386678" y="425977"/>
                  <a:pt x="383277" y="423791"/>
                  <a:pt x="376476" y="420876"/>
                </a:cubicBezTo>
                <a:cubicBezTo>
                  <a:pt x="372590" y="418933"/>
                  <a:pt x="369675" y="418447"/>
                  <a:pt x="367732" y="419419"/>
                </a:cubicBezTo>
                <a:cubicBezTo>
                  <a:pt x="365789" y="420390"/>
                  <a:pt x="363360" y="420390"/>
                  <a:pt x="360446" y="419419"/>
                </a:cubicBezTo>
                <a:cubicBezTo>
                  <a:pt x="354616" y="419419"/>
                  <a:pt x="349759" y="417475"/>
                  <a:pt x="345872" y="413589"/>
                </a:cubicBezTo>
                <a:cubicBezTo>
                  <a:pt x="341986" y="409703"/>
                  <a:pt x="332756" y="407274"/>
                  <a:pt x="318183" y="406303"/>
                </a:cubicBezTo>
                <a:close/>
                <a:moveTo>
                  <a:pt x="421653" y="581182"/>
                </a:moveTo>
                <a:cubicBezTo>
                  <a:pt x="414852" y="582153"/>
                  <a:pt x="407809" y="584582"/>
                  <a:pt x="400522" y="588468"/>
                </a:cubicBezTo>
                <a:cubicBezTo>
                  <a:pt x="393236" y="592354"/>
                  <a:pt x="387163" y="596726"/>
                  <a:pt x="382305" y="601584"/>
                </a:cubicBezTo>
                <a:lnTo>
                  <a:pt x="392507" y="621987"/>
                </a:lnTo>
                <a:cubicBezTo>
                  <a:pt x="395421" y="620044"/>
                  <a:pt x="401008" y="613486"/>
                  <a:pt x="409266" y="602313"/>
                </a:cubicBezTo>
                <a:cubicBezTo>
                  <a:pt x="417524" y="591140"/>
                  <a:pt x="421653" y="584096"/>
                  <a:pt x="421653" y="581182"/>
                </a:cubicBezTo>
                <a:close/>
                <a:moveTo>
                  <a:pt x="176823" y="652591"/>
                </a:moveTo>
                <a:lnTo>
                  <a:pt x="168079" y="667164"/>
                </a:lnTo>
                <a:cubicBezTo>
                  <a:pt x="172937" y="667164"/>
                  <a:pt x="176823" y="666435"/>
                  <a:pt x="179737" y="664978"/>
                </a:cubicBezTo>
                <a:cubicBezTo>
                  <a:pt x="182652" y="663520"/>
                  <a:pt x="181680" y="659391"/>
                  <a:pt x="176823" y="652591"/>
                </a:cubicBezTo>
                <a:close/>
                <a:moveTo>
                  <a:pt x="393964" y="734201"/>
                </a:moveTo>
                <a:lnTo>
                  <a:pt x="392507" y="735658"/>
                </a:lnTo>
                <a:cubicBezTo>
                  <a:pt x="388620" y="740516"/>
                  <a:pt x="386921" y="748045"/>
                  <a:pt x="387406" y="758247"/>
                </a:cubicBezTo>
                <a:cubicBezTo>
                  <a:pt x="387892" y="768448"/>
                  <a:pt x="388135" y="776949"/>
                  <a:pt x="388135" y="783750"/>
                </a:cubicBezTo>
                <a:cubicBezTo>
                  <a:pt x="392993" y="783750"/>
                  <a:pt x="401979" y="781078"/>
                  <a:pt x="415095" y="775734"/>
                </a:cubicBezTo>
                <a:cubicBezTo>
                  <a:pt x="428211" y="770391"/>
                  <a:pt x="435741" y="765776"/>
                  <a:pt x="437684" y="761890"/>
                </a:cubicBezTo>
                <a:lnTo>
                  <a:pt x="393964" y="734201"/>
                </a:lnTo>
                <a:close/>
                <a:moveTo>
                  <a:pt x="316726" y="738573"/>
                </a:moveTo>
                <a:cubicBezTo>
                  <a:pt x="308953" y="740516"/>
                  <a:pt x="300452" y="744888"/>
                  <a:pt x="291223" y="751689"/>
                </a:cubicBezTo>
                <a:cubicBezTo>
                  <a:pt x="281993" y="758489"/>
                  <a:pt x="272521" y="765533"/>
                  <a:pt x="262805" y="772820"/>
                </a:cubicBezTo>
                <a:cubicBezTo>
                  <a:pt x="253089" y="780106"/>
                  <a:pt x="243860" y="788122"/>
                  <a:pt x="235116" y="796866"/>
                </a:cubicBezTo>
                <a:cubicBezTo>
                  <a:pt x="226372" y="805610"/>
                  <a:pt x="219571" y="812896"/>
                  <a:pt x="214713" y="818726"/>
                </a:cubicBezTo>
                <a:cubicBezTo>
                  <a:pt x="211798" y="821640"/>
                  <a:pt x="206455" y="828684"/>
                  <a:pt x="198683" y="839857"/>
                </a:cubicBezTo>
                <a:cubicBezTo>
                  <a:pt x="190910" y="851030"/>
                  <a:pt x="182895" y="862688"/>
                  <a:pt x="174637" y="874833"/>
                </a:cubicBezTo>
                <a:cubicBezTo>
                  <a:pt x="166378" y="886977"/>
                  <a:pt x="159092" y="898150"/>
                  <a:pt x="152777" y="908351"/>
                </a:cubicBezTo>
                <a:cubicBezTo>
                  <a:pt x="146462" y="918552"/>
                  <a:pt x="143304" y="925596"/>
                  <a:pt x="143304" y="929482"/>
                </a:cubicBezTo>
                <a:cubicBezTo>
                  <a:pt x="152048" y="925596"/>
                  <a:pt x="161278" y="919767"/>
                  <a:pt x="170993" y="911994"/>
                </a:cubicBezTo>
                <a:cubicBezTo>
                  <a:pt x="180709" y="904222"/>
                  <a:pt x="189939" y="897907"/>
                  <a:pt x="198683" y="893049"/>
                </a:cubicBezTo>
                <a:lnTo>
                  <a:pt x="281750" y="842043"/>
                </a:lnTo>
                <a:cubicBezTo>
                  <a:pt x="283693" y="841071"/>
                  <a:pt x="287580" y="838157"/>
                  <a:pt x="293409" y="833299"/>
                </a:cubicBezTo>
                <a:cubicBezTo>
                  <a:pt x="299238" y="828441"/>
                  <a:pt x="302638" y="825041"/>
                  <a:pt x="303610" y="823098"/>
                </a:cubicBezTo>
                <a:cubicBezTo>
                  <a:pt x="307496" y="811439"/>
                  <a:pt x="310654" y="797837"/>
                  <a:pt x="313083" y="782292"/>
                </a:cubicBezTo>
                <a:cubicBezTo>
                  <a:pt x="315512" y="766748"/>
                  <a:pt x="316726" y="752174"/>
                  <a:pt x="316726" y="738573"/>
                </a:cubicBezTo>
                <a:close/>
                <a:moveTo>
                  <a:pt x="946063" y="616613"/>
                </a:moveTo>
                <a:cubicBezTo>
                  <a:pt x="942692" y="616552"/>
                  <a:pt x="939125" y="616886"/>
                  <a:pt x="935360" y="617615"/>
                </a:cubicBezTo>
                <a:cubicBezTo>
                  <a:pt x="920301" y="620529"/>
                  <a:pt x="907428" y="622958"/>
                  <a:pt x="896741" y="624901"/>
                </a:cubicBezTo>
                <a:cubicBezTo>
                  <a:pt x="876339" y="630731"/>
                  <a:pt x="865652" y="638503"/>
                  <a:pt x="864680" y="648219"/>
                </a:cubicBezTo>
                <a:cubicBezTo>
                  <a:pt x="863709" y="657934"/>
                  <a:pt x="859336" y="666678"/>
                  <a:pt x="851564" y="674450"/>
                </a:cubicBezTo>
                <a:cubicBezTo>
                  <a:pt x="844763" y="683194"/>
                  <a:pt x="841120" y="689752"/>
                  <a:pt x="840634" y="694124"/>
                </a:cubicBezTo>
                <a:cubicBezTo>
                  <a:pt x="840149" y="698496"/>
                  <a:pt x="839906" y="702382"/>
                  <a:pt x="839906" y="705783"/>
                </a:cubicBezTo>
                <a:cubicBezTo>
                  <a:pt x="839906" y="709183"/>
                  <a:pt x="838448" y="712341"/>
                  <a:pt x="835534" y="715256"/>
                </a:cubicBezTo>
                <a:cubicBezTo>
                  <a:pt x="832619" y="718170"/>
                  <a:pt x="824847" y="723028"/>
                  <a:pt x="812216" y="729829"/>
                </a:cubicBezTo>
                <a:cubicBezTo>
                  <a:pt x="800558" y="735658"/>
                  <a:pt x="789628" y="737115"/>
                  <a:pt x="779427" y="734201"/>
                </a:cubicBezTo>
                <a:cubicBezTo>
                  <a:pt x="769225" y="731286"/>
                  <a:pt x="758781" y="733715"/>
                  <a:pt x="748094" y="741487"/>
                </a:cubicBezTo>
                <a:cubicBezTo>
                  <a:pt x="742265" y="755089"/>
                  <a:pt x="737650" y="765533"/>
                  <a:pt x="734250" y="772820"/>
                </a:cubicBezTo>
                <a:cubicBezTo>
                  <a:pt x="730849" y="780106"/>
                  <a:pt x="727692" y="787150"/>
                  <a:pt x="724777" y="793951"/>
                </a:cubicBezTo>
                <a:cubicBezTo>
                  <a:pt x="721862" y="800752"/>
                  <a:pt x="720405" y="804638"/>
                  <a:pt x="720405" y="805610"/>
                </a:cubicBezTo>
                <a:cubicBezTo>
                  <a:pt x="724291" y="805610"/>
                  <a:pt x="730606" y="804152"/>
                  <a:pt x="739350" y="801238"/>
                </a:cubicBezTo>
                <a:cubicBezTo>
                  <a:pt x="748094" y="798323"/>
                  <a:pt x="757324" y="795408"/>
                  <a:pt x="767039" y="792494"/>
                </a:cubicBezTo>
                <a:cubicBezTo>
                  <a:pt x="776755" y="789579"/>
                  <a:pt x="786228" y="787150"/>
                  <a:pt x="795457" y="785207"/>
                </a:cubicBezTo>
                <a:cubicBezTo>
                  <a:pt x="804687" y="783264"/>
                  <a:pt x="811731" y="782292"/>
                  <a:pt x="816588" y="782292"/>
                </a:cubicBezTo>
                <a:cubicBezTo>
                  <a:pt x="822418" y="783264"/>
                  <a:pt x="828733" y="782778"/>
                  <a:pt x="835534" y="780835"/>
                </a:cubicBezTo>
                <a:cubicBezTo>
                  <a:pt x="842335" y="778892"/>
                  <a:pt x="852050" y="779378"/>
                  <a:pt x="864680" y="782292"/>
                </a:cubicBezTo>
                <a:cubicBezTo>
                  <a:pt x="870509" y="783264"/>
                  <a:pt x="874396" y="783993"/>
                  <a:pt x="876339" y="784478"/>
                </a:cubicBezTo>
                <a:cubicBezTo>
                  <a:pt x="878282" y="784964"/>
                  <a:pt x="880711" y="787636"/>
                  <a:pt x="883625" y="792494"/>
                </a:cubicBezTo>
                <a:cubicBezTo>
                  <a:pt x="887512" y="796380"/>
                  <a:pt x="889698" y="799052"/>
                  <a:pt x="890183" y="800509"/>
                </a:cubicBezTo>
                <a:cubicBezTo>
                  <a:pt x="890669" y="801966"/>
                  <a:pt x="890912" y="802938"/>
                  <a:pt x="890912" y="803424"/>
                </a:cubicBezTo>
                <a:cubicBezTo>
                  <a:pt x="890912" y="803909"/>
                  <a:pt x="890669" y="804881"/>
                  <a:pt x="890183" y="806338"/>
                </a:cubicBezTo>
                <a:cubicBezTo>
                  <a:pt x="889698" y="807796"/>
                  <a:pt x="889940" y="809982"/>
                  <a:pt x="890912" y="812896"/>
                </a:cubicBezTo>
                <a:cubicBezTo>
                  <a:pt x="897713" y="814839"/>
                  <a:pt x="902085" y="816540"/>
                  <a:pt x="904028" y="817997"/>
                </a:cubicBezTo>
                <a:cubicBezTo>
                  <a:pt x="905971" y="819454"/>
                  <a:pt x="906943" y="820669"/>
                  <a:pt x="906943" y="821640"/>
                </a:cubicBezTo>
                <a:cubicBezTo>
                  <a:pt x="906943" y="822612"/>
                  <a:pt x="906457" y="823583"/>
                  <a:pt x="905485" y="824555"/>
                </a:cubicBezTo>
                <a:cubicBezTo>
                  <a:pt x="904514" y="825526"/>
                  <a:pt x="905000" y="827470"/>
                  <a:pt x="906943" y="830384"/>
                </a:cubicBezTo>
                <a:cubicBezTo>
                  <a:pt x="908885" y="834270"/>
                  <a:pt x="910343" y="835728"/>
                  <a:pt x="911314" y="834756"/>
                </a:cubicBezTo>
                <a:cubicBezTo>
                  <a:pt x="912286" y="833785"/>
                  <a:pt x="914715" y="836213"/>
                  <a:pt x="918601" y="842043"/>
                </a:cubicBezTo>
                <a:cubicBezTo>
                  <a:pt x="920544" y="846901"/>
                  <a:pt x="920787" y="850544"/>
                  <a:pt x="919330" y="852973"/>
                </a:cubicBezTo>
                <a:cubicBezTo>
                  <a:pt x="917872" y="855402"/>
                  <a:pt x="915201" y="857102"/>
                  <a:pt x="911314" y="858073"/>
                </a:cubicBezTo>
                <a:cubicBezTo>
                  <a:pt x="907428" y="859045"/>
                  <a:pt x="903056" y="860016"/>
                  <a:pt x="898199" y="860988"/>
                </a:cubicBezTo>
                <a:cubicBezTo>
                  <a:pt x="893341" y="861960"/>
                  <a:pt x="889940" y="863903"/>
                  <a:pt x="887997" y="866817"/>
                </a:cubicBezTo>
                <a:cubicBezTo>
                  <a:pt x="886054" y="868760"/>
                  <a:pt x="881439" y="870461"/>
                  <a:pt x="874153" y="871918"/>
                </a:cubicBezTo>
                <a:cubicBezTo>
                  <a:pt x="866866" y="873375"/>
                  <a:pt x="860794" y="875075"/>
                  <a:pt x="855936" y="877019"/>
                </a:cubicBezTo>
                <a:cubicBezTo>
                  <a:pt x="850107" y="878962"/>
                  <a:pt x="847921" y="878962"/>
                  <a:pt x="849378" y="877019"/>
                </a:cubicBezTo>
                <a:cubicBezTo>
                  <a:pt x="850836" y="875075"/>
                  <a:pt x="847678" y="876047"/>
                  <a:pt x="839906" y="879933"/>
                </a:cubicBezTo>
                <a:cubicBezTo>
                  <a:pt x="836019" y="881876"/>
                  <a:pt x="834076" y="882605"/>
                  <a:pt x="834076" y="882119"/>
                </a:cubicBezTo>
                <a:cubicBezTo>
                  <a:pt x="834076" y="881633"/>
                  <a:pt x="831647" y="882362"/>
                  <a:pt x="826790" y="884305"/>
                </a:cubicBezTo>
                <a:cubicBezTo>
                  <a:pt x="824847" y="885277"/>
                  <a:pt x="821932" y="886005"/>
                  <a:pt x="818046" y="886491"/>
                </a:cubicBezTo>
                <a:cubicBezTo>
                  <a:pt x="814159" y="886977"/>
                  <a:pt x="810759" y="887706"/>
                  <a:pt x="807845" y="888677"/>
                </a:cubicBezTo>
                <a:cubicBezTo>
                  <a:pt x="803958" y="888677"/>
                  <a:pt x="800801" y="889163"/>
                  <a:pt x="798372" y="890134"/>
                </a:cubicBezTo>
                <a:cubicBezTo>
                  <a:pt x="795943" y="891106"/>
                  <a:pt x="793514" y="892078"/>
                  <a:pt x="791085" y="893049"/>
                </a:cubicBezTo>
                <a:cubicBezTo>
                  <a:pt x="788656" y="894021"/>
                  <a:pt x="784770" y="894506"/>
                  <a:pt x="779427" y="894506"/>
                </a:cubicBezTo>
                <a:cubicBezTo>
                  <a:pt x="774083" y="894506"/>
                  <a:pt x="766068" y="894506"/>
                  <a:pt x="755381" y="894506"/>
                </a:cubicBezTo>
                <a:cubicBezTo>
                  <a:pt x="748580" y="894506"/>
                  <a:pt x="743722" y="896207"/>
                  <a:pt x="740807" y="899607"/>
                </a:cubicBezTo>
                <a:cubicBezTo>
                  <a:pt x="737893" y="903007"/>
                  <a:pt x="734007" y="907622"/>
                  <a:pt x="729149" y="913452"/>
                </a:cubicBezTo>
                <a:cubicBezTo>
                  <a:pt x="722348" y="921224"/>
                  <a:pt x="718462" y="927782"/>
                  <a:pt x="717490" y="933126"/>
                </a:cubicBezTo>
                <a:cubicBezTo>
                  <a:pt x="716519" y="938469"/>
                  <a:pt x="716276" y="943084"/>
                  <a:pt x="716762" y="946970"/>
                </a:cubicBezTo>
                <a:cubicBezTo>
                  <a:pt x="717247" y="950856"/>
                  <a:pt x="718462" y="955714"/>
                  <a:pt x="720405" y="961543"/>
                </a:cubicBezTo>
                <a:cubicBezTo>
                  <a:pt x="722348" y="967373"/>
                  <a:pt x="724291" y="973688"/>
                  <a:pt x="726234" y="980489"/>
                </a:cubicBezTo>
                <a:lnTo>
                  <a:pt x="737893" y="986318"/>
                </a:lnTo>
                <a:cubicBezTo>
                  <a:pt x="742751" y="980489"/>
                  <a:pt x="745179" y="976845"/>
                  <a:pt x="745179" y="975388"/>
                </a:cubicBezTo>
                <a:cubicBezTo>
                  <a:pt x="745179" y="973931"/>
                  <a:pt x="748580" y="970287"/>
                  <a:pt x="755381" y="964458"/>
                </a:cubicBezTo>
                <a:cubicBezTo>
                  <a:pt x="760238" y="960572"/>
                  <a:pt x="763153" y="956443"/>
                  <a:pt x="764125" y="952071"/>
                </a:cubicBezTo>
                <a:cubicBezTo>
                  <a:pt x="765096" y="947699"/>
                  <a:pt x="768982" y="945513"/>
                  <a:pt x="775783" y="945513"/>
                </a:cubicBezTo>
                <a:cubicBezTo>
                  <a:pt x="780641" y="945513"/>
                  <a:pt x="784527" y="946484"/>
                  <a:pt x="787442" y="948427"/>
                </a:cubicBezTo>
                <a:cubicBezTo>
                  <a:pt x="790357" y="950371"/>
                  <a:pt x="797157" y="950856"/>
                  <a:pt x="807845" y="949885"/>
                </a:cubicBezTo>
                <a:cubicBezTo>
                  <a:pt x="812702" y="948913"/>
                  <a:pt x="816588" y="947699"/>
                  <a:pt x="819503" y="946241"/>
                </a:cubicBezTo>
                <a:cubicBezTo>
                  <a:pt x="822418" y="944784"/>
                  <a:pt x="825575" y="943570"/>
                  <a:pt x="828976" y="942598"/>
                </a:cubicBezTo>
                <a:cubicBezTo>
                  <a:pt x="832376" y="941627"/>
                  <a:pt x="837234" y="941141"/>
                  <a:pt x="843549" y="941141"/>
                </a:cubicBezTo>
                <a:cubicBezTo>
                  <a:pt x="849864" y="941141"/>
                  <a:pt x="858365" y="942112"/>
                  <a:pt x="869052" y="944056"/>
                </a:cubicBezTo>
                <a:cubicBezTo>
                  <a:pt x="870995" y="944056"/>
                  <a:pt x="873910" y="942841"/>
                  <a:pt x="877796" y="940412"/>
                </a:cubicBezTo>
                <a:cubicBezTo>
                  <a:pt x="881682" y="937983"/>
                  <a:pt x="886540" y="935797"/>
                  <a:pt x="892369" y="933854"/>
                </a:cubicBezTo>
                <a:cubicBezTo>
                  <a:pt x="922488" y="927053"/>
                  <a:pt x="940947" y="937255"/>
                  <a:pt x="947748" y="964458"/>
                </a:cubicBezTo>
                <a:cubicBezTo>
                  <a:pt x="954549" y="966401"/>
                  <a:pt x="957706" y="967858"/>
                  <a:pt x="957220" y="968830"/>
                </a:cubicBezTo>
                <a:cubicBezTo>
                  <a:pt x="956735" y="969802"/>
                  <a:pt x="956977" y="974173"/>
                  <a:pt x="957949" y="981946"/>
                </a:cubicBezTo>
                <a:cubicBezTo>
                  <a:pt x="957949" y="987775"/>
                  <a:pt x="958434" y="989233"/>
                  <a:pt x="959406" y="986318"/>
                </a:cubicBezTo>
                <a:cubicBezTo>
                  <a:pt x="960378" y="983403"/>
                  <a:pt x="961835" y="985832"/>
                  <a:pt x="963778" y="993605"/>
                </a:cubicBezTo>
                <a:cubicBezTo>
                  <a:pt x="963778" y="994576"/>
                  <a:pt x="963778" y="996276"/>
                  <a:pt x="963778" y="998705"/>
                </a:cubicBezTo>
                <a:cubicBezTo>
                  <a:pt x="963778" y="1001134"/>
                  <a:pt x="964264" y="1003806"/>
                  <a:pt x="965236" y="1006720"/>
                </a:cubicBezTo>
                <a:cubicBezTo>
                  <a:pt x="958434" y="1013521"/>
                  <a:pt x="955520" y="1017893"/>
                  <a:pt x="956492" y="1019836"/>
                </a:cubicBezTo>
                <a:cubicBezTo>
                  <a:pt x="957463" y="1021779"/>
                  <a:pt x="955034" y="1024208"/>
                  <a:pt x="949205" y="1027123"/>
                </a:cubicBezTo>
                <a:cubicBezTo>
                  <a:pt x="942404" y="1031009"/>
                  <a:pt x="933660" y="1034410"/>
                  <a:pt x="922973" y="1037324"/>
                </a:cubicBezTo>
                <a:cubicBezTo>
                  <a:pt x="910343" y="1042182"/>
                  <a:pt x="901113" y="1044854"/>
                  <a:pt x="895284" y="1045340"/>
                </a:cubicBezTo>
                <a:cubicBezTo>
                  <a:pt x="889455" y="1045825"/>
                  <a:pt x="879739" y="1049954"/>
                  <a:pt x="866138" y="1057727"/>
                </a:cubicBezTo>
                <a:cubicBezTo>
                  <a:pt x="863223" y="1059670"/>
                  <a:pt x="860308" y="1062342"/>
                  <a:pt x="857394" y="1065742"/>
                </a:cubicBezTo>
                <a:cubicBezTo>
                  <a:pt x="854479" y="1069143"/>
                  <a:pt x="850107" y="1071814"/>
                  <a:pt x="844278" y="1073757"/>
                </a:cubicBezTo>
                <a:cubicBezTo>
                  <a:pt x="839420" y="1075700"/>
                  <a:pt x="835291" y="1077401"/>
                  <a:pt x="831890" y="1078858"/>
                </a:cubicBezTo>
                <a:cubicBezTo>
                  <a:pt x="828490" y="1080315"/>
                  <a:pt x="824361" y="1082987"/>
                  <a:pt x="819503" y="1086873"/>
                </a:cubicBezTo>
                <a:cubicBezTo>
                  <a:pt x="813674" y="1092703"/>
                  <a:pt x="805415" y="1095860"/>
                  <a:pt x="794728" y="1096346"/>
                </a:cubicBezTo>
                <a:cubicBezTo>
                  <a:pt x="784042" y="1096832"/>
                  <a:pt x="775783" y="1100475"/>
                  <a:pt x="769954" y="1107276"/>
                </a:cubicBezTo>
                <a:cubicBezTo>
                  <a:pt x="769954" y="1115048"/>
                  <a:pt x="776512" y="1123306"/>
                  <a:pt x="789628" y="1132050"/>
                </a:cubicBezTo>
                <a:cubicBezTo>
                  <a:pt x="802744" y="1140794"/>
                  <a:pt x="812216" y="1146138"/>
                  <a:pt x="818046" y="1148081"/>
                </a:cubicBezTo>
                <a:cubicBezTo>
                  <a:pt x="827761" y="1151967"/>
                  <a:pt x="842577" y="1162411"/>
                  <a:pt x="862494" y="1179413"/>
                </a:cubicBezTo>
                <a:cubicBezTo>
                  <a:pt x="882411" y="1196416"/>
                  <a:pt x="906457" y="1211718"/>
                  <a:pt x="934632" y="1225319"/>
                </a:cubicBezTo>
                <a:cubicBezTo>
                  <a:pt x="950177" y="1232120"/>
                  <a:pt x="962078" y="1235278"/>
                  <a:pt x="970336" y="1234792"/>
                </a:cubicBezTo>
                <a:cubicBezTo>
                  <a:pt x="978595" y="1234306"/>
                  <a:pt x="983209" y="1222890"/>
                  <a:pt x="984181" y="1200545"/>
                </a:cubicBezTo>
                <a:cubicBezTo>
                  <a:pt x="985152" y="1186943"/>
                  <a:pt x="985152" y="1173584"/>
                  <a:pt x="984181" y="1160468"/>
                </a:cubicBezTo>
                <a:cubicBezTo>
                  <a:pt x="983209" y="1147352"/>
                  <a:pt x="981752" y="1133508"/>
                  <a:pt x="979809" y="1118934"/>
                </a:cubicBezTo>
                <a:cubicBezTo>
                  <a:pt x="979809" y="1109219"/>
                  <a:pt x="980294" y="1097075"/>
                  <a:pt x="981266" y="1082501"/>
                </a:cubicBezTo>
                <a:cubicBezTo>
                  <a:pt x="982238" y="1067928"/>
                  <a:pt x="982723" y="1055298"/>
                  <a:pt x="982723" y="1044611"/>
                </a:cubicBezTo>
                <a:cubicBezTo>
                  <a:pt x="983695" y="1027123"/>
                  <a:pt x="983209" y="1013278"/>
                  <a:pt x="981266" y="1003077"/>
                </a:cubicBezTo>
                <a:cubicBezTo>
                  <a:pt x="979323" y="992876"/>
                  <a:pt x="977380" y="980003"/>
                  <a:pt x="975437" y="964458"/>
                </a:cubicBezTo>
                <a:cubicBezTo>
                  <a:pt x="973494" y="950856"/>
                  <a:pt x="972279" y="936526"/>
                  <a:pt x="971794" y="921467"/>
                </a:cubicBezTo>
                <a:cubicBezTo>
                  <a:pt x="971308" y="906408"/>
                  <a:pt x="971065" y="891592"/>
                  <a:pt x="971065" y="877019"/>
                </a:cubicBezTo>
                <a:lnTo>
                  <a:pt x="979809" y="706512"/>
                </a:lnTo>
                <a:cubicBezTo>
                  <a:pt x="979809" y="696796"/>
                  <a:pt x="980294" y="682951"/>
                  <a:pt x="981266" y="664978"/>
                </a:cubicBezTo>
                <a:cubicBezTo>
                  <a:pt x="982238" y="647004"/>
                  <a:pt x="978837" y="634617"/>
                  <a:pt x="971065" y="627816"/>
                </a:cubicBezTo>
                <a:cubicBezTo>
                  <a:pt x="964507" y="620529"/>
                  <a:pt x="956173" y="616795"/>
                  <a:pt x="946063" y="616613"/>
                </a:cubicBezTo>
                <a:close/>
                <a:moveTo>
                  <a:pt x="651911" y="951342"/>
                </a:moveTo>
                <a:cubicBezTo>
                  <a:pt x="648024" y="958143"/>
                  <a:pt x="646081" y="964944"/>
                  <a:pt x="646081" y="971745"/>
                </a:cubicBezTo>
                <a:cubicBezTo>
                  <a:pt x="646081" y="978545"/>
                  <a:pt x="648996" y="984375"/>
                  <a:pt x="654825" y="989233"/>
                </a:cubicBezTo>
                <a:cubicBezTo>
                  <a:pt x="655797" y="988261"/>
                  <a:pt x="657497" y="985346"/>
                  <a:pt x="659926" y="980489"/>
                </a:cubicBezTo>
                <a:cubicBezTo>
                  <a:pt x="662355" y="975631"/>
                  <a:pt x="663569" y="972230"/>
                  <a:pt x="663569" y="970287"/>
                </a:cubicBezTo>
                <a:cubicBezTo>
                  <a:pt x="663569" y="968344"/>
                  <a:pt x="662355" y="965430"/>
                  <a:pt x="659926" y="961543"/>
                </a:cubicBezTo>
                <a:cubicBezTo>
                  <a:pt x="657497" y="957657"/>
                  <a:pt x="654825" y="954257"/>
                  <a:pt x="651911" y="951342"/>
                </a:cubicBezTo>
                <a:close/>
                <a:moveTo>
                  <a:pt x="774326" y="423791"/>
                </a:moveTo>
                <a:cubicBezTo>
                  <a:pt x="769468" y="423791"/>
                  <a:pt x="764368" y="426219"/>
                  <a:pt x="759024" y="431077"/>
                </a:cubicBezTo>
                <a:cubicBezTo>
                  <a:pt x="753680" y="435935"/>
                  <a:pt x="748337" y="441521"/>
                  <a:pt x="742994" y="447836"/>
                </a:cubicBezTo>
                <a:cubicBezTo>
                  <a:pt x="737650" y="454151"/>
                  <a:pt x="732549" y="460709"/>
                  <a:pt x="727692" y="467510"/>
                </a:cubicBezTo>
                <a:cubicBezTo>
                  <a:pt x="722834" y="474311"/>
                  <a:pt x="720405" y="480140"/>
                  <a:pt x="720405" y="484998"/>
                </a:cubicBezTo>
                <a:lnTo>
                  <a:pt x="772869" y="512687"/>
                </a:lnTo>
                <a:lnTo>
                  <a:pt x="774326" y="423791"/>
                </a:lnTo>
                <a:close/>
              </a:path>
            </a:pathLst>
          </a:custGeom>
          <a:solidFill>
            <a:srgbClr val="615F34"/>
          </a:solidFill>
          <a:ln>
            <a:noFill/>
          </a:ln>
          <a:effectLst>
            <a:outerShdw blurRad="38100" dist="38100" dir="2700000" algn="tl">
              <a:srgbClr val="000000">
                <a:alpha val="43137"/>
              </a:srgb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zh-CN" altLang="en-US" sz="11500" dirty="0">
              <a:solidFill>
                <a:srgbClr val="615F34"/>
              </a:solidFill>
              <a:effectLst>
                <a:outerShdw blurRad="38100" dist="38100" dir="2700000" algn="tl">
                  <a:srgbClr val="000000">
                    <a:alpha val="43137"/>
                  </a:srgbClr>
                </a:outerShdw>
              </a:effectLst>
              <a:latin typeface="李旭科毛笔行书" panose="02010600030101010101" pitchFamily="2" charset="-122"/>
              <a:ea typeface="李旭科毛笔行书" panose="02010600030101010101" pitchFamily="2" charset="-122"/>
            </a:endParaRPr>
          </a:p>
        </p:txBody>
      </p:sp>
      <p:sp>
        <p:nvSpPr>
          <p:cNvPr id="18" name="文本框 17">
            <a:extLst>
              <a:ext uri="{FF2B5EF4-FFF2-40B4-BE49-F238E27FC236}">
                <a16:creationId xmlns:a16="http://schemas.microsoft.com/office/drawing/2014/main" id="{A511D350-E36C-45FB-A80C-8FB2CE18DB1C}"/>
              </a:ext>
            </a:extLst>
          </p:cNvPr>
          <p:cNvSpPr txBox="1"/>
          <p:nvPr/>
        </p:nvSpPr>
        <p:spPr>
          <a:xfrm>
            <a:off x="-8467138" y="871076"/>
            <a:ext cx="5948527" cy="6652671"/>
          </a:xfrm>
          <a:custGeom>
            <a:avLst/>
            <a:gdLst/>
            <a:ahLst/>
            <a:cxnLst/>
            <a:rect l="l" t="t" r="r" b="b"/>
            <a:pathLst>
              <a:path w="1148371" h="1273029">
                <a:moveTo>
                  <a:pt x="902084" y="0"/>
                </a:moveTo>
                <a:cubicBezTo>
                  <a:pt x="915685" y="0"/>
                  <a:pt x="928316" y="729"/>
                  <a:pt x="939974" y="2186"/>
                </a:cubicBezTo>
                <a:cubicBezTo>
                  <a:pt x="951633" y="3644"/>
                  <a:pt x="963777" y="5344"/>
                  <a:pt x="976407" y="7287"/>
                </a:cubicBezTo>
                <a:cubicBezTo>
                  <a:pt x="984180" y="7287"/>
                  <a:pt x="991709" y="9716"/>
                  <a:pt x="998996" y="14574"/>
                </a:cubicBezTo>
                <a:cubicBezTo>
                  <a:pt x="1006282" y="19431"/>
                  <a:pt x="1012840" y="23317"/>
                  <a:pt x="1018669" y="26232"/>
                </a:cubicBezTo>
                <a:cubicBezTo>
                  <a:pt x="1022556" y="28175"/>
                  <a:pt x="1028385" y="31576"/>
                  <a:pt x="1036157" y="36433"/>
                </a:cubicBezTo>
                <a:cubicBezTo>
                  <a:pt x="1043930" y="41291"/>
                  <a:pt x="1051702" y="46878"/>
                  <a:pt x="1059475" y="53193"/>
                </a:cubicBezTo>
                <a:cubicBezTo>
                  <a:pt x="1067247" y="59508"/>
                  <a:pt x="1074776" y="65580"/>
                  <a:pt x="1082063" y="71409"/>
                </a:cubicBezTo>
                <a:cubicBezTo>
                  <a:pt x="1089350" y="77238"/>
                  <a:pt x="1094450" y="82096"/>
                  <a:pt x="1097365" y="85982"/>
                </a:cubicBezTo>
                <a:cubicBezTo>
                  <a:pt x="1110967" y="103470"/>
                  <a:pt x="1117039" y="122173"/>
                  <a:pt x="1115582" y="142089"/>
                </a:cubicBezTo>
                <a:cubicBezTo>
                  <a:pt x="1114125" y="162006"/>
                  <a:pt x="1114853" y="182166"/>
                  <a:pt x="1117767" y="202568"/>
                </a:cubicBezTo>
                <a:cubicBezTo>
                  <a:pt x="1119711" y="237544"/>
                  <a:pt x="1120197" y="271791"/>
                  <a:pt x="1119225" y="305310"/>
                </a:cubicBezTo>
                <a:cubicBezTo>
                  <a:pt x="1118253" y="338828"/>
                  <a:pt x="1118739" y="373561"/>
                  <a:pt x="1120682" y="409509"/>
                </a:cubicBezTo>
                <a:cubicBezTo>
                  <a:pt x="1120682" y="414366"/>
                  <a:pt x="1120925" y="426997"/>
                  <a:pt x="1121411" y="447399"/>
                </a:cubicBezTo>
                <a:cubicBezTo>
                  <a:pt x="1121897" y="467802"/>
                  <a:pt x="1122383" y="489904"/>
                  <a:pt x="1122868" y="513707"/>
                </a:cubicBezTo>
                <a:cubicBezTo>
                  <a:pt x="1123354" y="537510"/>
                  <a:pt x="1123354" y="559613"/>
                  <a:pt x="1122868" y="580016"/>
                </a:cubicBezTo>
                <a:cubicBezTo>
                  <a:pt x="1122383" y="600418"/>
                  <a:pt x="1121654" y="613048"/>
                  <a:pt x="1120682" y="617906"/>
                </a:cubicBezTo>
                <a:cubicBezTo>
                  <a:pt x="1118739" y="635394"/>
                  <a:pt x="1118253" y="646810"/>
                  <a:pt x="1119225" y="652153"/>
                </a:cubicBezTo>
                <a:cubicBezTo>
                  <a:pt x="1120197" y="657497"/>
                  <a:pt x="1121168" y="667941"/>
                  <a:pt x="1122140" y="683486"/>
                </a:cubicBezTo>
                <a:cubicBezTo>
                  <a:pt x="1123111" y="697087"/>
                  <a:pt x="1123597" y="708017"/>
                  <a:pt x="1123597" y="716276"/>
                </a:cubicBezTo>
                <a:cubicBezTo>
                  <a:pt x="1123597" y="724534"/>
                  <a:pt x="1125054" y="735464"/>
                  <a:pt x="1127969" y="749065"/>
                </a:cubicBezTo>
                <a:cubicBezTo>
                  <a:pt x="1132826" y="776269"/>
                  <a:pt x="1137442" y="805172"/>
                  <a:pt x="1141814" y="835776"/>
                </a:cubicBezTo>
                <a:cubicBezTo>
                  <a:pt x="1146185" y="866380"/>
                  <a:pt x="1148371" y="896255"/>
                  <a:pt x="1148371" y="925402"/>
                </a:cubicBezTo>
                <a:lnTo>
                  <a:pt x="1148371" y="950176"/>
                </a:lnTo>
                <a:cubicBezTo>
                  <a:pt x="1147400" y="960863"/>
                  <a:pt x="1146185" y="971307"/>
                  <a:pt x="1144728" y="981509"/>
                </a:cubicBezTo>
                <a:cubicBezTo>
                  <a:pt x="1143271" y="991710"/>
                  <a:pt x="1142057" y="1002640"/>
                  <a:pt x="1141085" y="1014298"/>
                </a:cubicBezTo>
                <a:cubicBezTo>
                  <a:pt x="1139142" y="1034701"/>
                  <a:pt x="1137685" y="1052675"/>
                  <a:pt x="1136713" y="1068219"/>
                </a:cubicBezTo>
                <a:cubicBezTo>
                  <a:pt x="1135741" y="1083764"/>
                  <a:pt x="1134770" y="1099552"/>
                  <a:pt x="1133798" y="1115583"/>
                </a:cubicBezTo>
                <a:cubicBezTo>
                  <a:pt x="1132826" y="1131613"/>
                  <a:pt x="1131127" y="1148130"/>
                  <a:pt x="1128698" y="1165132"/>
                </a:cubicBezTo>
                <a:cubicBezTo>
                  <a:pt x="1126269" y="1182134"/>
                  <a:pt x="1123597" y="1201322"/>
                  <a:pt x="1120682" y="1222696"/>
                </a:cubicBezTo>
                <a:cubicBezTo>
                  <a:pt x="1118739" y="1235326"/>
                  <a:pt x="1114853" y="1243341"/>
                  <a:pt x="1109024" y="1246742"/>
                </a:cubicBezTo>
                <a:cubicBezTo>
                  <a:pt x="1103195" y="1250142"/>
                  <a:pt x="1096880" y="1255729"/>
                  <a:pt x="1090078" y="1263501"/>
                </a:cubicBezTo>
                <a:cubicBezTo>
                  <a:pt x="1084249" y="1269330"/>
                  <a:pt x="1077205" y="1272488"/>
                  <a:pt x="1068947" y="1272974"/>
                </a:cubicBezTo>
                <a:cubicBezTo>
                  <a:pt x="1060689" y="1273459"/>
                  <a:pt x="1053160" y="1270788"/>
                  <a:pt x="1046359" y="1264958"/>
                </a:cubicBezTo>
                <a:cubicBezTo>
                  <a:pt x="1045387" y="1255243"/>
                  <a:pt x="1044416" y="1247228"/>
                  <a:pt x="1043444" y="1240913"/>
                </a:cubicBezTo>
                <a:cubicBezTo>
                  <a:pt x="1042473" y="1234597"/>
                  <a:pt x="1041015" y="1226096"/>
                  <a:pt x="1039072" y="1215409"/>
                </a:cubicBezTo>
                <a:cubicBezTo>
                  <a:pt x="1037129" y="1207637"/>
                  <a:pt x="1034457" y="1201565"/>
                  <a:pt x="1031057" y="1197193"/>
                </a:cubicBezTo>
                <a:cubicBezTo>
                  <a:pt x="1027657" y="1192821"/>
                  <a:pt x="1023527" y="1187234"/>
                  <a:pt x="1018669" y="1180434"/>
                </a:cubicBezTo>
                <a:cubicBezTo>
                  <a:pt x="1015755" y="1175576"/>
                  <a:pt x="1013569" y="1172661"/>
                  <a:pt x="1012112" y="1171690"/>
                </a:cubicBezTo>
                <a:cubicBezTo>
                  <a:pt x="1010654" y="1170718"/>
                  <a:pt x="1008468" y="1169261"/>
                  <a:pt x="1005554" y="1167318"/>
                </a:cubicBezTo>
                <a:cubicBezTo>
                  <a:pt x="1003610" y="1163431"/>
                  <a:pt x="1002154" y="1160274"/>
                  <a:pt x="1001182" y="1157845"/>
                </a:cubicBezTo>
                <a:cubicBezTo>
                  <a:pt x="1000210" y="1155416"/>
                  <a:pt x="998267" y="1151773"/>
                  <a:pt x="995352" y="1146915"/>
                </a:cubicBezTo>
                <a:cubicBezTo>
                  <a:pt x="990495" y="1141086"/>
                  <a:pt x="982965" y="1134042"/>
                  <a:pt x="972764" y="1125784"/>
                </a:cubicBezTo>
                <a:cubicBezTo>
                  <a:pt x="962562" y="1117526"/>
                  <a:pt x="956005" y="1111453"/>
                  <a:pt x="953090" y="1107567"/>
                </a:cubicBezTo>
                <a:cubicBezTo>
                  <a:pt x="949204" y="1101738"/>
                  <a:pt x="947989" y="1099552"/>
                  <a:pt x="949447" y="1101009"/>
                </a:cubicBezTo>
                <a:cubicBezTo>
                  <a:pt x="950904" y="1102467"/>
                  <a:pt x="947746" y="1100766"/>
                  <a:pt x="939974" y="1095909"/>
                </a:cubicBezTo>
                <a:cubicBezTo>
                  <a:pt x="936088" y="1093966"/>
                  <a:pt x="931959" y="1089108"/>
                  <a:pt x="927587" y="1081335"/>
                </a:cubicBezTo>
                <a:cubicBezTo>
                  <a:pt x="923215" y="1073563"/>
                  <a:pt x="919086" y="1069191"/>
                  <a:pt x="915200" y="1068219"/>
                </a:cubicBezTo>
                <a:cubicBezTo>
                  <a:pt x="912285" y="1067248"/>
                  <a:pt x="903784" y="1068705"/>
                  <a:pt x="889696" y="1072591"/>
                </a:cubicBezTo>
                <a:cubicBezTo>
                  <a:pt x="875609" y="1076478"/>
                  <a:pt x="864679" y="1077449"/>
                  <a:pt x="856907" y="1075506"/>
                </a:cubicBezTo>
                <a:cubicBezTo>
                  <a:pt x="852049" y="1075506"/>
                  <a:pt x="845005" y="1075992"/>
                  <a:pt x="835775" y="1076963"/>
                </a:cubicBezTo>
                <a:cubicBezTo>
                  <a:pt x="826546" y="1077935"/>
                  <a:pt x="817316" y="1078421"/>
                  <a:pt x="808086" y="1078421"/>
                </a:cubicBezTo>
                <a:cubicBezTo>
                  <a:pt x="798857" y="1078421"/>
                  <a:pt x="790355" y="1078421"/>
                  <a:pt x="782583" y="1078421"/>
                </a:cubicBezTo>
                <a:cubicBezTo>
                  <a:pt x="774810" y="1078421"/>
                  <a:pt x="770439" y="1078421"/>
                  <a:pt x="769467" y="1078421"/>
                </a:cubicBezTo>
                <a:cubicBezTo>
                  <a:pt x="763638" y="1077449"/>
                  <a:pt x="757566" y="1077935"/>
                  <a:pt x="751250" y="1079878"/>
                </a:cubicBezTo>
                <a:cubicBezTo>
                  <a:pt x="744936" y="1081821"/>
                  <a:pt x="738863" y="1083279"/>
                  <a:pt x="733034" y="1084250"/>
                </a:cubicBezTo>
                <a:cubicBezTo>
                  <a:pt x="721375" y="1086193"/>
                  <a:pt x="706802" y="1091294"/>
                  <a:pt x="689314" y="1099552"/>
                </a:cubicBezTo>
                <a:cubicBezTo>
                  <a:pt x="671826" y="1107810"/>
                  <a:pt x="657253" y="1111939"/>
                  <a:pt x="645595" y="1111939"/>
                </a:cubicBezTo>
                <a:cubicBezTo>
                  <a:pt x="640737" y="1111939"/>
                  <a:pt x="637579" y="1111696"/>
                  <a:pt x="636122" y="1111211"/>
                </a:cubicBezTo>
                <a:cubicBezTo>
                  <a:pt x="634664" y="1110725"/>
                  <a:pt x="633936" y="1110725"/>
                  <a:pt x="633936" y="1111211"/>
                </a:cubicBezTo>
                <a:cubicBezTo>
                  <a:pt x="633936" y="1111696"/>
                  <a:pt x="633936" y="1112182"/>
                  <a:pt x="633936" y="1112668"/>
                </a:cubicBezTo>
                <a:cubicBezTo>
                  <a:pt x="633936" y="1113154"/>
                  <a:pt x="632478" y="1113882"/>
                  <a:pt x="629564" y="1114854"/>
                </a:cubicBezTo>
                <a:cubicBezTo>
                  <a:pt x="627621" y="1115825"/>
                  <a:pt x="624706" y="1115825"/>
                  <a:pt x="620820" y="1114854"/>
                </a:cubicBezTo>
                <a:cubicBezTo>
                  <a:pt x="616933" y="1113882"/>
                  <a:pt x="613533" y="1113397"/>
                  <a:pt x="610619" y="1113397"/>
                </a:cubicBezTo>
                <a:cubicBezTo>
                  <a:pt x="605761" y="1113397"/>
                  <a:pt x="602361" y="1114125"/>
                  <a:pt x="600418" y="1115583"/>
                </a:cubicBezTo>
                <a:cubicBezTo>
                  <a:pt x="598474" y="1117040"/>
                  <a:pt x="595560" y="1118254"/>
                  <a:pt x="591673" y="1119226"/>
                </a:cubicBezTo>
                <a:cubicBezTo>
                  <a:pt x="581958" y="1121169"/>
                  <a:pt x="576857" y="1121655"/>
                  <a:pt x="576371" y="1120683"/>
                </a:cubicBezTo>
                <a:cubicBezTo>
                  <a:pt x="575886" y="1119712"/>
                  <a:pt x="569814" y="1121655"/>
                  <a:pt x="558155" y="1126513"/>
                </a:cubicBezTo>
                <a:cubicBezTo>
                  <a:pt x="557183" y="1131370"/>
                  <a:pt x="556455" y="1134771"/>
                  <a:pt x="555969" y="1136714"/>
                </a:cubicBezTo>
                <a:cubicBezTo>
                  <a:pt x="555483" y="1138657"/>
                  <a:pt x="554269" y="1140600"/>
                  <a:pt x="552326" y="1142543"/>
                </a:cubicBezTo>
                <a:cubicBezTo>
                  <a:pt x="546497" y="1144486"/>
                  <a:pt x="539210" y="1139143"/>
                  <a:pt x="530466" y="1126513"/>
                </a:cubicBezTo>
                <a:cubicBezTo>
                  <a:pt x="521722" y="1113882"/>
                  <a:pt x="515893" y="1104653"/>
                  <a:pt x="512978" y="1098823"/>
                </a:cubicBezTo>
                <a:cubicBezTo>
                  <a:pt x="511035" y="1092994"/>
                  <a:pt x="508363" y="1088622"/>
                  <a:pt x="504962" y="1085707"/>
                </a:cubicBezTo>
                <a:cubicBezTo>
                  <a:pt x="501562" y="1082793"/>
                  <a:pt x="498405" y="1075992"/>
                  <a:pt x="495490" y="1065305"/>
                </a:cubicBezTo>
                <a:cubicBezTo>
                  <a:pt x="494518" y="1062390"/>
                  <a:pt x="493790" y="1052432"/>
                  <a:pt x="493304" y="1035430"/>
                </a:cubicBezTo>
                <a:cubicBezTo>
                  <a:pt x="492818" y="1018428"/>
                  <a:pt x="492575" y="1007012"/>
                  <a:pt x="492575" y="1001183"/>
                </a:cubicBezTo>
                <a:cubicBezTo>
                  <a:pt x="491604" y="994382"/>
                  <a:pt x="491361" y="989038"/>
                  <a:pt x="491847" y="985152"/>
                </a:cubicBezTo>
                <a:cubicBezTo>
                  <a:pt x="492332" y="981266"/>
                  <a:pt x="492575" y="976894"/>
                  <a:pt x="492575" y="972036"/>
                </a:cubicBezTo>
                <a:lnTo>
                  <a:pt x="491118" y="972036"/>
                </a:lnTo>
                <a:lnTo>
                  <a:pt x="480917" y="969121"/>
                </a:lnTo>
                <a:cubicBezTo>
                  <a:pt x="469258" y="968150"/>
                  <a:pt x="464400" y="967421"/>
                  <a:pt x="466343" y="966935"/>
                </a:cubicBezTo>
                <a:cubicBezTo>
                  <a:pt x="468286" y="966450"/>
                  <a:pt x="465372" y="966207"/>
                  <a:pt x="457600" y="966207"/>
                </a:cubicBezTo>
                <a:cubicBezTo>
                  <a:pt x="452742" y="966207"/>
                  <a:pt x="447155" y="964021"/>
                  <a:pt x="440840" y="959649"/>
                </a:cubicBezTo>
                <a:cubicBezTo>
                  <a:pt x="434525" y="955277"/>
                  <a:pt x="429911" y="952119"/>
                  <a:pt x="426996" y="950176"/>
                </a:cubicBezTo>
                <a:cubicBezTo>
                  <a:pt x="423109" y="946290"/>
                  <a:pt x="418252" y="942890"/>
                  <a:pt x="412423" y="939975"/>
                </a:cubicBezTo>
                <a:cubicBezTo>
                  <a:pt x="403678" y="937060"/>
                  <a:pt x="397364" y="933903"/>
                  <a:pt x="393477" y="930502"/>
                </a:cubicBezTo>
                <a:cubicBezTo>
                  <a:pt x="389591" y="927102"/>
                  <a:pt x="385948" y="923216"/>
                  <a:pt x="382547" y="918844"/>
                </a:cubicBezTo>
                <a:cubicBezTo>
                  <a:pt x="379147" y="914472"/>
                  <a:pt x="376232" y="910585"/>
                  <a:pt x="373804" y="907185"/>
                </a:cubicBezTo>
                <a:cubicBezTo>
                  <a:pt x="371374" y="903785"/>
                  <a:pt x="367245" y="901113"/>
                  <a:pt x="361416" y="899170"/>
                </a:cubicBezTo>
                <a:cubicBezTo>
                  <a:pt x="356559" y="897227"/>
                  <a:pt x="353158" y="894798"/>
                  <a:pt x="351215" y="891883"/>
                </a:cubicBezTo>
                <a:cubicBezTo>
                  <a:pt x="349272" y="888968"/>
                  <a:pt x="345386" y="888483"/>
                  <a:pt x="339556" y="890426"/>
                </a:cubicBezTo>
                <a:cubicBezTo>
                  <a:pt x="337613" y="896255"/>
                  <a:pt x="336156" y="899898"/>
                  <a:pt x="335184" y="901356"/>
                </a:cubicBezTo>
                <a:cubicBezTo>
                  <a:pt x="334213" y="902813"/>
                  <a:pt x="333242" y="904513"/>
                  <a:pt x="332269" y="906456"/>
                </a:cubicBezTo>
                <a:cubicBezTo>
                  <a:pt x="331298" y="908400"/>
                  <a:pt x="330327" y="910828"/>
                  <a:pt x="329355" y="913743"/>
                </a:cubicBezTo>
                <a:cubicBezTo>
                  <a:pt x="328384" y="916658"/>
                  <a:pt x="325469" y="921515"/>
                  <a:pt x="320611" y="928316"/>
                </a:cubicBezTo>
                <a:cubicBezTo>
                  <a:pt x="315754" y="934146"/>
                  <a:pt x="311139" y="941189"/>
                  <a:pt x="306766" y="949447"/>
                </a:cubicBezTo>
                <a:cubicBezTo>
                  <a:pt x="302395" y="957706"/>
                  <a:pt x="298751" y="965721"/>
                  <a:pt x="295837" y="973493"/>
                </a:cubicBezTo>
                <a:cubicBezTo>
                  <a:pt x="292922" y="978351"/>
                  <a:pt x="289765" y="982237"/>
                  <a:pt x="286364" y="985152"/>
                </a:cubicBezTo>
                <a:cubicBezTo>
                  <a:pt x="282964" y="988067"/>
                  <a:pt x="279320" y="990981"/>
                  <a:pt x="275434" y="993896"/>
                </a:cubicBezTo>
                <a:cubicBezTo>
                  <a:pt x="268633" y="1004583"/>
                  <a:pt x="263047" y="1011870"/>
                  <a:pt x="258675" y="1015756"/>
                </a:cubicBezTo>
                <a:cubicBezTo>
                  <a:pt x="254303" y="1019642"/>
                  <a:pt x="250174" y="1023528"/>
                  <a:pt x="246288" y="1027414"/>
                </a:cubicBezTo>
                <a:cubicBezTo>
                  <a:pt x="242401" y="1031301"/>
                  <a:pt x="238272" y="1035187"/>
                  <a:pt x="233900" y="1039073"/>
                </a:cubicBezTo>
                <a:cubicBezTo>
                  <a:pt x="229528" y="1042959"/>
                  <a:pt x="221513" y="1048303"/>
                  <a:pt x="209855" y="1055104"/>
                </a:cubicBezTo>
                <a:cubicBezTo>
                  <a:pt x="200139" y="1060933"/>
                  <a:pt x="191395" y="1065062"/>
                  <a:pt x="183623" y="1067491"/>
                </a:cubicBezTo>
                <a:cubicBezTo>
                  <a:pt x="175851" y="1069920"/>
                  <a:pt x="168078" y="1074535"/>
                  <a:pt x="160306" y="1081335"/>
                </a:cubicBezTo>
                <a:cubicBezTo>
                  <a:pt x="149619" y="1091051"/>
                  <a:pt x="137960" y="1099066"/>
                  <a:pt x="125330" y="1105381"/>
                </a:cubicBezTo>
                <a:cubicBezTo>
                  <a:pt x="112699" y="1111696"/>
                  <a:pt x="100555" y="1119712"/>
                  <a:pt x="88897" y="1129427"/>
                </a:cubicBezTo>
                <a:lnTo>
                  <a:pt x="78695" y="1141086"/>
                </a:lnTo>
                <a:cubicBezTo>
                  <a:pt x="75781" y="1143029"/>
                  <a:pt x="69951" y="1144000"/>
                  <a:pt x="61208" y="1144000"/>
                </a:cubicBezTo>
                <a:cubicBezTo>
                  <a:pt x="63150" y="1133313"/>
                  <a:pt x="69951" y="1124084"/>
                  <a:pt x="81610" y="1116311"/>
                </a:cubicBezTo>
                <a:cubicBezTo>
                  <a:pt x="93269" y="1108539"/>
                  <a:pt x="102984" y="1099795"/>
                  <a:pt x="110757" y="1090079"/>
                </a:cubicBezTo>
                <a:cubicBezTo>
                  <a:pt x="111728" y="1088136"/>
                  <a:pt x="114400" y="1084493"/>
                  <a:pt x="118772" y="1079149"/>
                </a:cubicBezTo>
                <a:cubicBezTo>
                  <a:pt x="123144" y="1073806"/>
                  <a:pt x="128244" y="1068462"/>
                  <a:pt x="134074" y="1063119"/>
                </a:cubicBezTo>
                <a:cubicBezTo>
                  <a:pt x="139903" y="1057775"/>
                  <a:pt x="145004" y="1052675"/>
                  <a:pt x="149376" y="1047817"/>
                </a:cubicBezTo>
                <a:cubicBezTo>
                  <a:pt x="153748" y="1042959"/>
                  <a:pt x="156905" y="1039559"/>
                  <a:pt x="158848" y="1037616"/>
                </a:cubicBezTo>
                <a:cubicBezTo>
                  <a:pt x="160791" y="1034701"/>
                  <a:pt x="162734" y="1032029"/>
                  <a:pt x="164677" y="1029600"/>
                </a:cubicBezTo>
                <a:cubicBezTo>
                  <a:pt x="166621" y="1027172"/>
                  <a:pt x="169049" y="1024500"/>
                  <a:pt x="171964" y="1021585"/>
                </a:cubicBezTo>
                <a:lnTo>
                  <a:pt x="174879" y="1018670"/>
                </a:lnTo>
                <a:cubicBezTo>
                  <a:pt x="175851" y="1017699"/>
                  <a:pt x="177308" y="1017213"/>
                  <a:pt x="179251" y="1017213"/>
                </a:cubicBezTo>
                <a:lnTo>
                  <a:pt x="180035" y="1016512"/>
                </a:lnTo>
                <a:lnTo>
                  <a:pt x="180708" y="1014298"/>
                </a:lnTo>
                <a:cubicBezTo>
                  <a:pt x="183623" y="1010412"/>
                  <a:pt x="185809" y="1008226"/>
                  <a:pt x="187266" y="1007741"/>
                </a:cubicBezTo>
                <a:cubicBezTo>
                  <a:pt x="188723" y="1007255"/>
                  <a:pt x="190909" y="1004583"/>
                  <a:pt x="193824" y="999725"/>
                </a:cubicBezTo>
                <a:cubicBezTo>
                  <a:pt x="195767" y="996811"/>
                  <a:pt x="197224" y="993896"/>
                  <a:pt x="198196" y="990981"/>
                </a:cubicBezTo>
                <a:cubicBezTo>
                  <a:pt x="199168" y="988067"/>
                  <a:pt x="200625" y="985152"/>
                  <a:pt x="202568" y="982237"/>
                </a:cubicBezTo>
                <a:cubicBezTo>
                  <a:pt x="204511" y="978351"/>
                  <a:pt x="206940" y="972279"/>
                  <a:pt x="209855" y="964021"/>
                </a:cubicBezTo>
                <a:cubicBezTo>
                  <a:pt x="212769" y="955763"/>
                  <a:pt x="215198" y="949205"/>
                  <a:pt x="217141" y="944347"/>
                </a:cubicBezTo>
                <a:cubicBezTo>
                  <a:pt x="221027" y="934631"/>
                  <a:pt x="222971" y="927588"/>
                  <a:pt x="222971" y="923216"/>
                </a:cubicBezTo>
                <a:cubicBezTo>
                  <a:pt x="222971" y="918844"/>
                  <a:pt x="222971" y="911800"/>
                  <a:pt x="222971" y="902084"/>
                </a:cubicBezTo>
                <a:cubicBezTo>
                  <a:pt x="222971" y="896255"/>
                  <a:pt x="223699" y="889940"/>
                  <a:pt x="225157" y="883139"/>
                </a:cubicBezTo>
                <a:cubicBezTo>
                  <a:pt x="226614" y="876338"/>
                  <a:pt x="226371" y="870509"/>
                  <a:pt x="224428" y="865651"/>
                </a:cubicBezTo>
                <a:cubicBezTo>
                  <a:pt x="224428" y="859822"/>
                  <a:pt x="223942" y="854236"/>
                  <a:pt x="222971" y="848892"/>
                </a:cubicBezTo>
                <a:cubicBezTo>
                  <a:pt x="221999" y="843549"/>
                  <a:pt x="221999" y="838448"/>
                  <a:pt x="222971" y="833590"/>
                </a:cubicBezTo>
                <a:cubicBezTo>
                  <a:pt x="224914" y="821932"/>
                  <a:pt x="225157" y="814159"/>
                  <a:pt x="223699" y="810273"/>
                </a:cubicBezTo>
                <a:cubicBezTo>
                  <a:pt x="222242" y="806387"/>
                  <a:pt x="218599" y="795214"/>
                  <a:pt x="212769" y="776755"/>
                </a:cubicBezTo>
                <a:cubicBezTo>
                  <a:pt x="207912" y="774811"/>
                  <a:pt x="199896" y="775540"/>
                  <a:pt x="188723" y="778941"/>
                </a:cubicBezTo>
                <a:cubicBezTo>
                  <a:pt x="177550" y="782341"/>
                  <a:pt x="170021" y="785013"/>
                  <a:pt x="166135" y="786956"/>
                </a:cubicBezTo>
                <a:cubicBezTo>
                  <a:pt x="157391" y="791813"/>
                  <a:pt x="152047" y="797400"/>
                  <a:pt x="150104" y="803715"/>
                </a:cubicBezTo>
                <a:cubicBezTo>
                  <a:pt x="148161" y="810030"/>
                  <a:pt x="146946" y="816831"/>
                  <a:pt x="146461" y="824118"/>
                </a:cubicBezTo>
                <a:cubicBezTo>
                  <a:pt x="145975" y="831404"/>
                  <a:pt x="145732" y="838691"/>
                  <a:pt x="145732" y="845977"/>
                </a:cubicBezTo>
                <a:cubicBezTo>
                  <a:pt x="145732" y="853264"/>
                  <a:pt x="143789" y="860794"/>
                  <a:pt x="139903" y="868566"/>
                </a:cubicBezTo>
                <a:cubicBezTo>
                  <a:pt x="135045" y="882168"/>
                  <a:pt x="130673" y="889940"/>
                  <a:pt x="126787" y="891883"/>
                </a:cubicBezTo>
                <a:cubicBezTo>
                  <a:pt x="122901" y="893826"/>
                  <a:pt x="118043" y="899170"/>
                  <a:pt x="112214" y="907914"/>
                </a:cubicBezTo>
                <a:cubicBezTo>
                  <a:pt x="107356" y="914715"/>
                  <a:pt x="104199" y="920058"/>
                  <a:pt x="102741" y="923944"/>
                </a:cubicBezTo>
                <a:cubicBezTo>
                  <a:pt x="101284" y="927830"/>
                  <a:pt x="99826" y="930259"/>
                  <a:pt x="98369" y="931231"/>
                </a:cubicBezTo>
                <a:cubicBezTo>
                  <a:pt x="96912" y="932202"/>
                  <a:pt x="95455" y="932688"/>
                  <a:pt x="93997" y="932688"/>
                </a:cubicBezTo>
                <a:cubicBezTo>
                  <a:pt x="92540" y="932688"/>
                  <a:pt x="88897" y="933660"/>
                  <a:pt x="83067" y="935603"/>
                </a:cubicBezTo>
                <a:cubicBezTo>
                  <a:pt x="77238" y="936574"/>
                  <a:pt x="72137" y="932202"/>
                  <a:pt x="67765" y="922487"/>
                </a:cubicBezTo>
                <a:cubicBezTo>
                  <a:pt x="63393" y="912772"/>
                  <a:pt x="58778" y="904999"/>
                  <a:pt x="53921" y="899170"/>
                </a:cubicBezTo>
                <a:cubicBezTo>
                  <a:pt x="53921" y="898198"/>
                  <a:pt x="51978" y="895041"/>
                  <a:pt x="48091" y="889697"/>
                </a:cubicBezTo>
                <a:cubicBezTo>
                  <a:pt x="44205" y="884354"/>
                  <a:pt x="41776" y="881196"/>
                  <a:pt x="40805" y="880225"/>
                </a:cubicBezTo>
                <a:cubicBezTo>
                  <a:pt x="39833" y="878281"/>
                  <a:pt x="38862" y="874881"/>
                  <a:pt x="37890" y="870023"/>
                </a:cubicBezTo>
                <a:cubicBezTo>
                  <a:pt x="36919" y="865166"/>
                  <a:pt x="35947" y="861279"/>
                  <a:pt x="34976" y="858365"/>
                </a:cubicBezTo>
                <a:cubicBezTo>
                  <a:pt x="33033" y="851564"/>
                  <a:pt x="30847" y="849135"/>
                  <a:pt x="28418" y="851078"/>
                </a:cubicBezTo>
                <a:cubicBezTo>
                  <a:pt x="25989" y="853021"/>
                  <a:pt x="23317" y="849621"/>
                  <a:pt x="20402" y="840877"/>
                </a:cubicBezTo>
                <a:cubicBezTo>
                  <a:pt x="19431" y="836019"/>
                  <a:pt x="19188" y="831647"/>
                  <a:pt x="19674" y="827761"/>
                </a:cubicBezTo>
                <a:cubicBezTo>
                  <a:pt x="20159" y="823875"/>
                  <a:pt x="19431" y="819989"/>
                  <a:pt x="17488" y="816102"/>
                </a:cubicBezTo>
                <a:cubicBezTo>
                  <a:pt x="11658" y="801529"/>
                  <a:pt x="8987" y="792542"/>
                  <a:pt x="9472" y="789142"/>
                </a:cubicBezTo>
                <a:cubicBezTo>
                  <a:pt x="9958" y="785741"/>
                  <a:pt x="8258" y="779183"/>
                  <a:pt x="4372" y="769468"/>
                </a:cubicBezTo>
                <a:cubicBezTo>
                  <a:pt x="2429" y="759752"/>
                  <a:pt x="971" y="752466"/>
                  <a:pt x="0" y="747608"/>
                </a:cubicBezTo>
                <a:lnTo>
                  <a:pt x="0" y="727205"/>
                </a:lnTo>
                <a:cubicBezTo>
                  <a:pt x="971" y="720405"/>
                  <a:pt x="2186" y="713604"/>
                  <a:pt x="3643" y="706803"/>
                </a:cubicBezTo>
                <a:cubicBezTo>
                  <a:pt x="5100" y="700002"/>
                  <a:pt x="7286" y="692230"/>
                  <a:pt x="10201" y="683486"/>
                </a:cubicBezTo>
                <a:lnTo>
                  <a:pt x="21860" y="601876"/>
                </a:lnTo>
                <a:cubicBezTo>
                  <a:pt x="23803" y="578558"/>
                  <a:pt x="24289" y="555727"/>
                  <a:pt x="23317" y="533381"/>
                </a:cubicBezTo>
                <a:cubicBezTo>
                  <a:pt x="22345" y="511036"/>
                  <a:pt x="25260" y="485775"/>
                  <a:pt x="32061" y="457600"/>
                </a:cubicBezTo>
                <a:cubicBezTo>
                  <a:pt x="34004" y="444970"/>
                  <a:pt x="34004" y="432097"/>
                  <a:pt x="32061" y="418981"/>
                </a:cubicBezTo>
                <a:cubicBezTo>
                  <a:pt x="30118" y="405865"/>
                  <a:pt x="32546" y="393964"/>
                  <a:pt x="39348" y="383277"/>
                </a:cubicBezTo>
                <a:cubicBezTo>
                  <a:pt x="49063" y="363846"/>
                  <a:pt x="54164" y="347087"/>
                  <a:pt x="54649" y="332999"/>
                </a:cubicBezTo>
                <a:cubicBezTo>
                  <a:pt x="55135" y="318912"/>
                  <a:pt x="58293" y="303124"/>
                  <a:pt x="64122" y="285636"/>
                </a:cubicBezTo>
                <a:cubicBezTo>
                  <a:pt x="65094" y="277864"/>
                  <a:pt x="65579" y="272034"/>
                  <a:pt x="65579" y="268148"/>
                </a:cubicBezTo>
                <a:cubicBezTo>
                  <a:pt x="65579" y="264262"/>
                  <a:pt x="67522" y="258433"/>
                  <a:pt x="71409" y="250660"/>
                </a:cubicBezTo>
                <a:cubicBezTo>
                  <a:pt x="82095" y="250660"/>
                  <a:pt x="88168" y="250903"/>
                  <a:pt x="89625" y="251389"/>
                </a:cubicBezTo>
                <a:cubicBezTo>
                  <a:pt x="91082" y="251874"/>
                  <a:pt x="95698" y="255032"/>
                  <a:pt x="103470" y="260861"/>
                </a:cubicBezTo>
                <a:cubicBezTo>
                  <a:pt x="110271" y="265719"/>
                  <a:pt x="114400" y="270091"/>
                  <a:pt x="115857" y="273977"/>
                </a:cubicBezTo>
                <a:cubicBezTo>
                  <a:pt x="117314" y="277864"/>
                  <a:pt x="119015" y="282236"/>
                  <a:pt x="120958" y="287093"/>
                </a:cubicBezTo>
                <a:cubicBezTo>
                  <a:pt x="122901" y="290979"/>
                  <a:pt x="124115" y="292923"/>
                  <a:pt x="124601" y="292923"/>
                </a:cubicBezTo>
                <a:cubicBezTo>
                  <a:pt x="125087" y="292923"/>
                  <a:pt x="126787" y="295351"/>
                  <a:pt x="129702" y="300209"/>
                </a:cubicBezTo>
                <a:cubicBezTo>
                  <a:pt x="130673" y="305067"/>
                  <a:pt x="132131" y="308225"/>
                  <a:pt x="134074" y="309682"/>
                </a:cubicBezTo>
                <a:cubicBezTo>
                  <a:pt x="136017" y="311139"/>
                  <a:pt x="137960" y="312839"/>
                  <a:pt x="139903" y="314782"/>
                </a:cubicBezTo>
                <a:cubicBezTo>
                  <a:pt x="141846" y="316726"/>
                  <a:pt x="143789" y="319397"/>
                  <a:pt x="145732" y="322798"/>
                </a:cubicBezTo>
                <a:cubicBezTo>
                  <a:pt x="147675" y="326198"/>
                  <a:pt x="149619" y="332270"/>
                  <a:pt x="151562" y="341014"/>
                </a:cubicBezTo>
                <a:cubicBezTo>
                  <a:pt x="152533" y="350730"/>
                  <a:pt x="154719" y="355831"/>
                  <a:pt x="158120" y="356316"/>
                </a:cubicBezTo>
                <a:cubicBezTo>
                  <a:pt x="161520" y="356802"/>
                  <a:pt x="164192" y="360931"/>
                  <a:pt x="166135" y="368704"/>
                </a:cubicBezTo>
                <a:cubicBezTo>
                  <a:pt x="171964" y="386191"/>
                  <a:pt x="176579" y="399065"/>
                  <a:pt x="179979" y="407323"/>
                </a:cubicBezTo>
                <a:cubicBezTo>
                  <a:pt x="183380" y="415581"/>
                  <a:pt x="185080" y="428454"/>
                  <a:pt x="185080" y="445942"/>
                </a:cubicBezTo>
                <a:lnTo>
                  <a:pt x="185080" y="453228"/>
                </a:lnTo>
                <a:cubicBezTo>
                  <a:pt x="185080" y="457115"/>
                  <a:pt x="185323" y="460029"/>
                  <a:pt x="185809" y="461972"/>
                </a:cubicBezTo>
                <a:cubicBezTo>
                  <a:pt x="186294" y="463915"/>
                  <a:pt x="186052" y="467802"/>
                  <a:pt x="185080" y="473631"/>
                </a:cubicBezTo>
                <a:cubicBezTo>
                  <a:pt x="178279" y="478489"/>
                  <a:pt x="172207" y="484075"/>
                  <a:pt x="166864" y="490390"/>
                </a:cubicBezTo>
                <a:cubicBezTo>
                  <a:pt x="161520" y="496705"/>
                  <a:pt x="158363" y="503263"/>
                  <a:pt x="157391" y="510064"/>
                </a:cubicBezTo>
                <a:cubicBezTo>
                  <a:pt x="156419" y="519780"/>
                  <a:pt x="155205" y="527309"/>
                  <a:pt x="153748" y="532653"/>
                </a:cubicBezTo>
                <a:cubicBezTo>
                  <a:pt x="152290" y="537996"/>
                  <a:pt x="153505" y="546011"/>
                  <a:pt x="157391" y="556698"/>
                </a:cubicBezTo>
                <a:lnTo>
                  <a:pt x="158848" y="559613"/>
                </a:lnTo>
                <a:cubicBezTo>
                  <a:pt x="168564" y="557670"/>
                  <a:pt x="176093" y="553784"/>
                  <a:pt x="181437" y="547955"/>
                </a:cubicBezTo>
                <a:cubicBezTo>
                  <a:pt x="186780" y="542125"/>
                  <a:pt x="191395" y="537753"/>
                  <a:pt x="195281" y="534839"/>
                </a:cubicBezTo>
                <a:cubicBezTo>
                  <a:pt x="207912" y="524152"/>
                  <a:pt x="220056" y="514679"/>
                  <a:pt x="231715" y="506421"/>
                </a:cubicBezTo>
                <a:cubicBezTo>
                  <a:pt x="243373" y="498163"/>
                  <a:pt x="251145" y="485775"/>
                  <a:pt x="255032" y="469259"/>
                </a:cubicBezTo>
                <a:cubicBezTo>
                  <a:pt x="256003" y="463430"/>
                  <a:pt x="257218" y="459058"/>
                  <a:pt x="258675" y="456143"/>
                </a:cubicBezTo>
                <a:cubicBezTo>
                  <a:pt x="260132" y="453228"/>
                  <a:pt x="262318" y="448856"/>
                  <a:pt x="265233" y="443027"/>
                </a:cubicBezTo>
                <a:cubicBezTo>
                  <a:pt x="267176" y="436226"/>
                  <a:pt x="267662" y="432097"/>
                  <a:pt x="266690" y="430640"/>
                </a:cubicBezTo>
                <a:cubicBezTo>
                  <a:pt x="265718" y="429183"/>
                  <a:pt x="265233" y="425539"/>
                  <a:pt x="265233" y="419710"/>
                </a:cubicBezTo>
                <a:cubicBezTo>
                  <a:pt x="265233" y="412909"/>
                  <a:pt x="265233" y="407566"/>
                  <a:pt x="265233" y="403679"/>
                </a:cubicBezTo>
                <a:cubicBezTo>
                  <a:pt x="265233" y="399793"/>
                  <a:pt x="264990" y="396393"/>
                  <a:pt x="264504" y="393478"/>
                </a:cubicBezTo>
                <a:cubicBezTo>
                  <a:pt x="264018" y="390563"/>
                  <a:pt x="263047" y="387892"/>
                  <a:pt x="261589" y="385463"/>
                </a:cubicBezTo>
                <a:cubicBezTo>
                  <a:pt x="260132" y="383034"/>
                  <a:pt x="257461" y="377933"/>
                  <a:pt x="253574" y="370161"/>
                </a:cubicBezTo>
                <a:cubicBezTo>
                  <a:pt x="246773" y="356559"/>
                  <a:pt x="243616" y="344415"/>
                  <a:pt x="244102" y="333728"/>
                </a:cubicBezTo>
                <a:cubicBezTo>
                  <a:pt x="244587" y="323041"/>
                  <a:pt x="244830" y="310410"/>
                  <a:pt x="244830" y="295837"/>
                </a:cubicBezTo>
                <a:cubicBezTo>
                  <a:pt x="244830" y="289036"/>
                  <a:pt x="245316" y="284422"/>
                  <a:pt x="246288" y="281993"/>
                </a:cubicBezTo>
                <a:cubicBezTo>
                  <a:pt x="247259" y="279564"/>
                  <a:pt x="247745" y="274949"/>
                  <a:pt x="247745" y="268148"/>
                </a:cubicBezTo>
                <a:cubicBezTo>
                  <a:pt x="248717" y="265233"/>
                  <a:pt x="249202" y="260376"/>
                  <a:pt x="249202" y="253575"/>
                </a:cubicBezTo>
                <a:cubicBezTo>
                  <a:pt x="249202" y="246774"/>
                  <a:pt x="249202" y="241916"/>
                  <a:pt x="249202" y="239002"/>
                </a:cubicBezTo>
                <a:cubicBezTo>
                  <a:pt x="249202" y="237058"/>
                  <a:pt x="247988" y="231715"/>
                  <a:pt x="245559" y="222971"/>
                </a:cubicBezTo>
                <a:cubicBezTo>
                  <a:pt x="243130" y="214227"/>
                  <a:pt x="243373" y="201597"/>
                  <a:pt x="246288" y="185080"/>
                </a:cubicBezTo>
                <a:cubicBezTo>
                  <a:pt x="248231" y="167593"/>
                  <a:pt x="247016" y="153505"/>
                  <a:pt x="242644" y="142818"/>
                </a:cubicBezTo>
                <a:cubicBezTo>
                  <a:pt x="238272" y="132131"/>
                  <a:pt x="237058" y="119501"/>
                  <a:pt x="239001" y="104928"/>
                </a:cubicBezTo>
                <a:cubicBezTo>
                  <a:pt x="240944" y="91326"/>
                  <a:pt x="243616" y="81368"/>
                  <a:pt x="247016" y="75052"/>
                </a:cubicBezTo>
                <a:cubicBezTo>
                  <a:pt x="250417" y="68737"/>
                  <a:pt x="253574" y="64123"/>
                  <a:pt x="256489" y="61208"/>
                </a:cubicBezTo>
                <a:cubicBezTo>
                  <a:pt x="259404" y="58293"/>
                  <a:pt x="262561" y="56350"/>
                  <a:pt x="265961" y="55379"/>
                </a:cubicBezTo>
                <a:cubicBezTo>
                  <a:pt x="269362" y="54407"/>
                  <a:pt x="272520" y="52464"/>
                  <a:pt x="275434" y="49549"/>
                </a:cubicBezTo>
                <a:cubicBezTo>
                  <a:pt x="280292" y="44692"/>
                  <a:pt x="282964" y="42020"/>
                  <a:pt x="283449" y="41534"/>
                </a:cubicBezTo>
                <a:cubicBezTo>
                  <a:pt x="283935" y="41048"/>
                  <a:pt x="288064" y="39348"/>
                  <a:pt x="295837" y="36433"/>
                </a:cubicBezTo>
                <a:cubicBezTo>
                  <a:pt x="306523" y="34490"/>
                  <a:pt x="315025" y="34976"/>
                  <a:pt x="321340" y="37891"/>
                </a:cubicBezTo>
                <a:cubicBezTo>
                  <a:pt x="327655" y="40805"/>
                  <a:pt x="334699" y="42263"/>
                  <a:pt x="342471" y="42263"/>
                </a:cubicBezTo>
                <a:cubicBezTo>
                  <a:pt x="352186" y="40320"/>
                  <a:pt x="358745" y="41048"/>
                  <a:pt x="362145" y="44449"/>
                </a:cubicBezTo>
                <a:cubicBezTo>
                  <a:pt x="365545" y="47849"/>
                  <a:pt x="370160" y="54407"/>
                  <a:pt x="375989" y="64123"/>
                </a:cubicBezTo>
                <a:cubicBezTo>
                  <a:pt x="377932" y="68980"/>
                  <a:pt x="378661" y="73109"/>
                  <a:pt x="378175" y="76510"/>
                </a:cubicBezTo>
                <a:cubicBezTo>
                  <a:pt x="377689" y="79910"/>
                  <a:pt x="378418" y="84525"/>
                  <a:pt x="380361" y="90354"/>
                </a:cubicBezTo>
                <a:cubicBezTo>
                  <a:pt x="382304" y="101041"/>
                  <a:pt x="385948" y="110757"/>
                  <a:pt x="391291" y="119501"/>
                </a:cubicBezTo>
                <a:cubicBezTo>
                  <a:pt x="396635" y="128245"/>
                  <a:pt x="393963" y="141361"/>
                  <a:pt x="383276" y="158849"/>
                </a:cubicBezTo>
                <a:cubicBezTo>
                  <a:pt x="379390" y="160792"/>
                  <a:pt x="376961" y="161278"/>
                  <a:pt x="375989" y="160306"/>
                </a:cubicBezTo>
                <a:cubicBezTo>
                  <a:pt x="375017" y="159334"/>
                  <a:pt x="371617" y="158849"/>
                  <a:pt x="365788" y="158849"/>
                </a:cubicBezTo>
                <a:cubicBezTo>
                  <a:pt x="359958" y="166621"/>
                  <a:pt x="356559" y="176822"/>
                  <a:pt x="355587" y="189453"/>
                </a:cubicBezTo>
                <a:cubicBezTo>
                  <a:pt x="354615" y="202083"/>
                  <a:pt x="354129" y="213255"/>
                  <a:pt x="354129" y="222971"/>
                </a:cubicBezTo>
                <a:cubicBezTo>
                  <a:pt x="353158" y="236573"/>
                  <a:pt x="352672" y="247988"/>
                  <a:pt x="352672" y="257218"/>
                </a:cubicBezTo>
                <a:cubicBezTo>
                  <a:pt x="352672" y="266448"/>
                  <a:pt x="354129" y="278349"/>
                  <a:pt x="357044" y="292923"/>
                </a:cubicBezTo>
                <a:cubicBezTo>
                  <a:pt x="357044" y="294866"/>
                  <a:pt x="358259" y="298266"/>
                  <a:pt x="360688" y="303124"/>
                </a:cubicBezTo>
                <a:cubicBezTo>
                  <a:pt x="363116" y="307982"/>
                  <a:pt x="365788" y="313325"/>
                  <a:pt x="368703" y="319154"/>
                </a:cubicBezTo>
                <a:cubicBezTo>
                  <a:pt x="371617" y="324984"/>
                  <a:pt x="374289" y="330813"/>
                  <a:pt x="376718" y="336642"/>
                </a:cubicBezTo>
                <a:cubicBezTo>
                  <a:pt x="379147" y="342472"/>
                  <a:pt x="380847" y="345872"/>
                  <a:pt x="381819" y="346844"/>
                </a:cubicBezTo>
                <a:cubicBezTo>
                  <a:pt x="383762" y="348787"/>
                  <a:pt x="385462" y="349758"/>
                  <a:pt x="386919" y="349758"/>
                </a:cubicBezTo>
                <a:cubicBezTo>
                  <a:pt x="388377" y="349758"/>
                  <a:pt x="390077" y="351216"/>
                  <a:pt x="392020" y="354130"/>
                </a:cubicBezTo>
                <a:cubicBezTo>
                  <a:pt x="393963" y="356073"/>
                  <a:pt x="394935" y="358017"/>
                  <a:pt x="394935" y="359960"/>
                </a:cubicBezTo>
                <a:cubicBezTo>
                  <a:pt x="394935" y="361903"/>
                  <a:pt x="396392" y="364332"/>
                  <a:pt x="399307" y="367246"/>
                </a:cubicBezTo>
                <a:cubicBezTo>
                  <a:pt x="401250" y="370161"/>
                  <a:pt x="402707" y="371375"/>
                  <a:pt x="403678" y="370890"/>
                </a:cubicBezTo>
                <a:cubicBezTo>
                  <a:pt x="404650" y="370404"/>
                  <a:pt x="406107" y="372590"/>
                  <a:pt x="408050" y="377448"/>
                </a:cubicBezTo>
                <a:cubicBezTo>
                  <a:pt x="409022" y="380362"/>
                  <a:pt x="409265" y="382548"/>
                  <a:pt x="408779" y="384005"/>
                </a:cubicBezTo>
                <a:cubicBezTo>
                  <a:pt x="408293" y="385463"/>
                  <a:pt x="409508" y="388135"/>
                  <a:pt x="412423" y="392021"/>
                </a:cubicBezTo>
                <a:cubicBezTo>
                  <a:pt x="420195" y="390078"/>
                  <a:pt x="423838" y="388863"/>
                  <a:pt x="423352" y="388377"/>
                </a:cubicBezTo>
                <a:cubicBezTo>
                  <a:pt x="422867" y="387892"/>
                  <a:pt x="427967" y="389106"/>
                  <a:pt x="438654" y="392021"/>
                </a:cubicBezTo>
                <a:cubicBezTo>
                  <a:pt x="443512" y="392992"/>
                  <a:pt x="448612" y="393964"/>
                  <a:pt x="453956" y="394935"/>
                </a:cubicBezTo>
                <a:cubicBezTo>
                  <a:pt x="459300" y="395907"/>
                  <a:pt x="464400" y="396879"/>
                  <a:pt x="469258" y="397850"/>
                </a:cubicBezTo>
                <a:cubicBezTo>
                  <a:pt x="475087" y="399793"/>
                  <a:pt x="477759" y="400036"/>
                  <a:pt x="477273" y="398579"/>
                </a:cubicBezTo>
                <a:cubicBezTo>
                  <a:pt x="476788" y="397121"/>
                  <a:pt x="479945" y="394935"/>
                  <a:pt x="486746" y="392021"/>
                </a:cubicBezTo>
                <a:cubicBezTo>
                  <a:pt x="489660" y="389106"/>
                  <a:pt x="494276" y="387892"/>
                  <a:pt x="500591" y="388377"/>
                </a:cubicBezTo>
                <a:cubicBezTo>
                  <a:pt x="506905" y="388863"/>
                  <a:pt x="512492" y="388135"/>
                  <a:pt x="517350" y="386191"/>
                </a:cubicBezTo>
                <a:cubicBezTo>
                  <a:pt x="518321" y="392992"/>
                  <a:pt x="519050" y="398093"/>
                  <a:pt x="519536" y="401493"/>
                </a:cubicBezTo>
                <a:cubicBezTo>
                  <a:pt x="520021" y="404894"/>
                  <a:pt x="521236" y="408537"/>
                  <a:pt x="523179" y="412423"/>
                </a:cubicBezTo>
                <a:cubicBezTo>
                  <a:pt x="525122" y="403679"/>
                  <a:pt x="527308" y="393964"/>
                  <a:pt x="529737" y="383277"/>
                </a:cubicBezTo>
                <a:cubicBezTo>
                  <a:pt x="532166" y="372590"/>
                  <a:pt x="534352" y="362874"/>
                  <a:pt x="536295" y="354130"/>
                </a:cubicBezTo>
                <a:cubicBezTo>
                  <a:pt x="538238" y="344415"/>
                  <a:pt x="539938" y="333728"/>
                  <a:pt x="541396" y="322069"/>
                </a:cubicBezTo>
                <a:cubicBezTo>
                  <a:pt x="542853" y="310410"/>
                  <a:pt x="544554" y="299723"/>
                  <a:pt x="546497" y="290008"/>
                </a:cubicBezTo>
                <a:cubicBezTo>
                  <a:pt x="546497" y="287093"/>
                  <a:pt x="546740" y="284907"/>
                  <a:pt x="547225" y="283450"/>
                </a:cubicBezTo>
                <a:cubicBezTo>
                  <a:pt x="547710" y="281993"/>
                  <a:pt x="547953" y="280292"/>
                  <a:pt x="547953" y="278349"/>
                </a:cubicBezTo>
                <a:cubicBezTo>
                  <a:pt x="549897" y="269605"/>
                  <a:pt x="551597" y="262076"/>
                  <a:pt x="553054" y="255761"/>
                </a:cubicBezTo>
                <a:cubicBezTo>
                  <a:pt x="554512" y="249446"/>
                  <a:pt x="556212" y="241430"/>
                  <a:pt x="558155" y="231715"/>
                </a:cubicBezTo>
                <a:lnTo>
                  <a:pt x="559612" y="196739"/>
                </a:lnTo>
                <a:cubicBezTo>
                  <a:pt x="559612" y="191881"/>
                  <a:pt x="559369" y="188967"/>
                  <a:pt x="558884" y="187995"/>
                </a:cubicBezTo>
                <a:cubicBezTo>
                  <a:pt x="558398" y="187024"/>
                  <a:pt x="558155" y="183623"/>
                  <a:pt x="558155" y="177794"/>
                </a:cubicBezTo>
                <a:cubicBezTo>
                  <a:pt x="558155" y="162249"/>
                  <a:pt x="558884" y="152048"/>
                  <a:pt x="560341" y="147190"/>
                </a:cubicBezTo>
                <a:cubicBezTo>
                  <a:pt x="561798" y="142332"/>
                  <a:pt x="563255" y="138932"/>
                  <a:pt x="564713" y="136989"/>
                </a:cubicBezTo>
                <a:cubicBezTo>
                  <a:pt x="566170" y="135046"/>
                  <a:pt x="569328" y="133831"/>
                  <a:pt x="574186" y="133345"/>
                </a:cubicBezTo>
                <a:cubicBezTo>
                  <a:pt x="579043" y="132860"/>
                  <a:pt x="584873" y="129216"/>
                  <a:pt x="591673" y="122416"/>
                </a:cubicBezTo>
                <a:cubicBezTo>
                  <a:pt x="598474" y="119501"/>
                  <a:pt x="603332" y="117801"/>
                  <a:pt x="606247" y="117315"/>
                </a:cubicBezTo>
                <a:cubicBezTo>
                  <a:pt x="609161" y="116829"/>
                  <a:pt x="611833" y="116829"/>
                  <a:pt x="614262" y="117315"/>
                </a:cubicBezTo>
                <a:cubicBezTo>
                  <a:pt x="616691" y="117801"/>
                  <a:pt x="619119" y="118772"/>
                  <a:pt x="621548" y="120230"/>
                </a:cubicBezTo>
                <a:cubicBezTo>
                  <a:pt x="623978" y="121687"/>
                  <a:pt x="628107" y="120958"/>
                  <a:pt x="633936" y="118044"/>
                </a:cubicBezTo>
                <a:cubicBezTo>
                  <a:pt x="645595" y="113186"/>
                  <a:pt x="654581" y="104442"/>
                  <a:pt x="660897" y="91812"/>
                </a:cubicBezTo>
                <a:cubicBezTo>
                  <a:pt x="667211" y="79182"/>
                  <a:pt x="680570" y="68009"/>
                  <a:pt x="700973" y="58293"/>
                </a:cubicBezTo>
                <a:cubicBezTo>
                  <a:pt x="706802" y="56350"/>
                  <a:pt x="712631" y="52221"/>
                  <a:pt x="718460" y="45906"/>
                </a:cubicBezTo>
                <a:cubicBezTo>
                  <a:pt x="724290" y="39591"/>
                  <a:pt x="731576" y="35462"/>
                  <a:pt x="740321" y="33519"/>
                </a:cubicBezTo>
                <a:cubicBezTo>
                  <a:pt x="749064" y="30604"/>
                  <a:pt x="763152" y="26718"/>
                  <a:pt x="782583" y="21860"/>
                </a:cubicBezTo>
                <a:cubicBezTo>
                  <a:pt x="802014" y="17002"/>
                  <a:pt x="817559" y="12145"/>
                  <a:pt x="829218" y="7287"/>
                </a:cubicBezTo>
                <a:cubicBezTo>
                  <a:pt x="837961" y="5344"/>
                  <a:pt x="845248" y="4858"/>
                  <a:pt x="851077" y="5830"/>
                </a:cubicBezTo>
                <a:cubicBezTo>
                  <a:pt x="856907" y="6801"/>
                  <a:pt x="865165" y="6315"/>
                  <a:pt x="875852" y="4372"/>
                </a:cubicBezTo>
                <a:cubicBezTo>
                  <a:pt x="880709" y="4372"/>
                  <a:pt x="885082" y="3644"/>
                  <a:pt x="888967" y="2186"/>
                </a:cubicBezTo>
                <a:cubicBezTo>
                  <a:pt x="892854" y="729"/>
                  <a:pt x="897226" y="0"/>
                  <a:pt x="902084" y="0"/>
                </a:cubicBezTo>
                <a:close/>
                <a:moveTo>
                  <a:pt x="878038" y="63030"/>
                </a:moveTo>
                <a:cubicBezTo>
                  <a:pt x="863950" y="62787"/>
                  <a:pt x="850106" y="63151"/>
                  <a:pt x="836504" y="64123"/>
                </a:cubicBezTo>
                <a:cubicBezTo>
                  <a:pt x="826788" y="65094"/>
                  <a:pt x="820473" y="67523"/>
                  <a:pt x="817559" y="71409"/>
                </a:cubicBezTo>
                <a:cubicBezTo>
                  <a:pt x="814644" y="75295"/>
                  <a:pt x="808815" y="78696"/>
                  <a:pt x="800071" y="81610"/>
                </a:cubicBezTo>
                <a:cubicBezTo>
                  <a:pt x="793270" y="85497"/>
                  <a:pt x="786712" y="87926"/>
                  <a:pt x="780397" y="88897"/>
                </a:cubicBezTo>
                <a:cubicBezTo>
                  <a:pt x="774082" y="89869"/>
                  <a:pt x="767524" y="92783"/>
                  <a:pt x="760723" y="97641"/>
                </a:cubicBezTo>
                <a:cubicBezTo>
                  <a:pt x="747121" y="107357"/>
                  <a:pt x="736920" y="118044"/>
                  <a:pt x="730119" y="129702"/>
                </a:cubicBezTo>
                <a:cubicBezTo>
                  <a:pt x="727205" y="138446"/>
                  <a:pt x="724776" y="144518"/>
                  <a:pt x="722833" y="147919"/>
                </a:cubicBezTo>
                <a:cubicBezTo>
                  <a:pt x="720890" y="151319"/>
                  <a:pt x="715061" y="154477"/>
                  <a:pt x="705345" y="157391"/>
                </a:cubicBezTo>
                <a:cubicBezTo>
                  <a:pt x="698544" y="159334"/>
                  <a:pt x="693686" y="163706"/>
                  <a:pt x="690771" y="170507"/>
                </a:cubicBezTo>
                <a:cubicBezTo>
                  <a:pt x="687857" y="177308"/>
                  <a:pt x="685428" y="184595"/>
                  <a:pt x="683485" y="192367"/>
                </a:cubicBezTo>
                <a:cubicBezTo>
                  <a:pt x="681542" y="200140"/>
                  <a:pt x="679113" y="207426"/>
                  <a:pt x="676198" y="214227"/>
                </a:cubicBezTo>
                <a:cubicBezTo>
                  <a:pt x="673284" y="221028"/>
                  <a:pt x="668426" y="225886"/>
                  <a:pt x="661625" y="228800"/>
                </a:cubicBezTo>
                <a:cubicBezTo>
                  <a:pt x="651909" y="230743"/>
                  <a:pt x="646080" y="232929"/>
                  <a:pt x="644137" y="235358"/>
                </a:cubicBezTo>
                <a:cubicBezTo>
                  <a:pt x="642194" y="237787"/>
                  <a:pt x="638793" y="244831"/>
                  <a:pt x="633936" y="256489"/>
                </a:cubicBezTo>
                <a:cubicBezTo>
                  <a:pt x="631021" y="268148"/>
                  <a:pt x="627135" y="285150"/>
                  <a:pt x="622277" y="307496"/>
                </a:cubicBezTo>
                <a:cubicBezTo>
                  <a:pt x="617420" y="329841"/>
                  <a:pt x="614019" y="347815"/>
                  <a:pt x="612076" y="361417"/>
                </a:cubicBezTo>
                <a:cubicBezTo>
                  <a:pt x="610133" y="371132"/>
                  <a:pt x="609647" y="380605"/>
                  <a:pt x="610619" y="389835"/>
                </a:cubicBezTo>
                <a:cubicBezTo>
                  <a:pt x="611590" y="399065"/>
                  <a:pt x="611590" y="408051"/>
                  <a:pt x="610619" y="416795"/>
                </a:cubicBezTo>
                <a:cubicBezTo>
                  <a:pt x="609647" y="426511"/>
                  <a:pt x="608918" y="436955"/>
                  <a:pt x="608433" y="448128"/>
                </a:cubicBezTo>
                <a:cubicBezTo>
                  <a:pt x="607947" y="459301"/>
                  <a:pt x="606732" y="469745"/>
                  <a:pt x="604789" y="479460"/>
                </a:cubicBezTo>
                <a:cubicBezTo>
                  <a:pt x="604789" y="489176"/>
                  <a:pt x="606004" y="497434"/>
                  <a:pt x="608433" y="504235"/>
                </a:cubicBezTo>
                <a:cubicBezTo>
                  <a:pt x="610862" y="511036"/>
                  <a:pt x="613048" y="519294"/>
                  <a:pt x="614991" y="529009"/>
                </a:cubicBezTo>
                <a:cubicBezTo>
                  <a:pt x="620820" y="529009"/>
                  <a:pt x="623492" y="529252"/>
                  <a:pt x="623006" y="529738"/>
                </a:cubicBezTo>
                <a:cubicBezTo>
                  <a:pt x="622520" y="530224"/>
                  <a:pt x="623249" y="530952"/>
                  <a:pt x="625192" y="531924"/>
                </a:cubicBezTo>
                <a:cubicBezTo>
                  <a:pt x="633936" y="535810"/>
                  <a:pt x="640008" y="536053"/>
                  <a:pt x="643409" y="532653"/>
                </a:cubicBezTo>
                <a:cubicBezTo>
                  <a:pt x="646809" y="529252"/>
                  <a:pt x="651909" y="526580"/>
                  <a:pt x="658711" y="524637"/>
                </a:cubicBezTo>
                <a:cubicBezTo>
                  <a:pt x="665511" y="523666"/>
                  <a:pt x="676684" y="517351"/>
                  <a:pt x="692229" y="505692"/>
                </a:cubicBezTo>
                <a:cubicBezTo>
                  <a:pt x="707774" y="494034"/>
                  <a:pt x="718460" y="485290"/>
                  <a:pt x="724290" y="479460"/>
                </a:cubicBezTo>
                <a:cubicBezTo>
                  <a:pt x="725262" y="477517"/>
                  <a:pt x="728176" y="474360"/>
                  <a:pt x="733034" y="469988"/>
                </a:cubicBezTo>
                <a:cubicBezTo>
                  <a:pt x="737892" y="465616"/>
                  <a:pt x="740806" y="460029"/>
                  <a:pt x="741778" y="453228"/>
                </a:cubicBezTo>
                <a:lnTo>
                  <a:pt x="747607" y="383277"/>
                </a:lnTo>
                <a:cubicBezTo>
                  <a:pt x="747607" y="377448"/>
                  <a:pt x="747607" y="372347"/>
                  <a:pt x="747607" y="367975"/>
                </a:cubicBezTo>
                <a:cubicBezTo>
                  <a:pt x="747607" y="363603"/>
                  <a:pt x="748093" y="358502"/>
                  <a:pt x="749064" y="352673"/>
                </a:cubicBezTo>
                <a:cubicBezTo>
                  <a:pt x="751979" y="345872"/>
                  <a:pt x="753679" y="339314"/>
                  <a:pt x="754165" y="332999"/>
                </a:cubicBezTo>
                <a:cubicBezTo>
                  <a:pt x="754651" y="326684"/>
                  <a:pt x="753922" y="315754"/>
                  <a:pt x="751979" y="300209"/>
                </a:cubicBezTo>
                <a:cubicBezTo>
                  <a:pt x="749064" y="290494"/>
                  <a:pt x="747607" y="283207"/>
                  <a:pt x="747607" y="278349"/>
                </a:cubicBezTo>
                <a:cubicBezTo>
                  <a:pt x="747607" y="273492"/>
                  <a:pt x="747850" y="269605"/>
                  <a:pt x="748336" y="266691"/>
                </a:cubicBezTo>
                <a:cubicBezTo>
                  <a:pt x="748821" y="263776"/>
                  <a:pt x="749550" y="260861"/>
                  <a:pt x="750522" y="257947"/>
                </a:cubicBezTo>
                <a:cubicBezTo>
                  <a:pt x="751493" y="255032"/>
                  <a:pt x="751007" y="250660"/>
                  <a:pt x="749064" y="244831"/>
                </a:cubicBezTo>
                <a:cubicBezTo>
                  <a:pt x="742264" y="217627"/>
                  <a:pt x="738378" y="199168"/>
                  <a:pt x="737406" y="189453"/>
                </a:cubicBezTo>
                <a:cubicBezTo>
                  <a:pt x="736434" y="179737"/>
                  <a:pt x="737892" y="174151"/>
                  <a:pt x="741778" y="172693"/>
                </a:cubicBezTo>
                <a:cubicBezTo>
                  <a:pt x="745664" y="171236"/>
                  <a:pt x="751250" y="170750"/>
                  <a:pt x="758537" y="171236"/>
                </a:cubicBezTo>
                <a:cubicBezTo>
                  <a:pt x="765824" y="171722"/>
                  <a:pt x="773839" y="168078"/>
                  <a:pt x="782583" y="160306"/>
                </a:cubicBezTo>
                <a:cubicBezTo>
                  <a:pt x="788413" y="154477"/>
                  <a:pt x="792784" y="149133"/>
                  <a:pt x="795699" y="144275"/>
                </a:cubicBezTo>
                <a:cubicBezTo>
                  <a:pt x="798614" y="139418"/>
                  <a:pt x="804443" y="136017"/>
                  <a:pt x="813187" y="134074"/>
                </a:cubicBezTo>
                <a:cubicBezTo>
                  <a:pt x="817073" y="133103"/>
                  <a:pt x="823631" y="132617"/>
                  <a:pt x="832860" y="132617"/>
                </a:cubicBezTo>
                <a:cubicBezTo>
                  <a:pt x="842090" y="132617"/>
                  <a:pt x="848162" y="133103"/>
                  <a:pt x="851077" y="134074"/>
                </a:cubicBezTo>
                <a:cubicBezTo>
                  <a:pt x="856907" y="136017"/>
                  <a:pt x="862736" y="140632"/>
                  <a:pt x="868565" y="147919"/>
                </a:cubicBezTo>
                <a:cubicBezTo>
                  <a:pt x="874395" y="155205"/>
                  <a:pt x="877309" y="162735"/>
                  <a:pt x="877309" y="170507"/>
                </a:cubicBezTo>
                <a:cubicBezTo>
                  <a:pt x="877309" y="178280"/>
                  <a:pt x="875123" y="185566"/>
                  <a:pt x="870751" y="192367"/>
                </a:cubicBezTo>
                <a:cubicBezTo>
                  <a:pt x="866379" y="199168"/>
                  <a:pt x="864193" y="208883"/>
                  <a:pt x="864193" y="221514"/>
                </a:cubicBezTo>
                <a:cubicBezTo>
                  <a:pt x="865165" y="240945"/>
                  <a:pt x="866865" y="259890"/>
                  <a:pt x="869294" y="278349"/>
                </a:cubicBezTo>
                <a:cubicBezTo>
                  <a:pt x="871723" y="296809"/>
                  <a:pt x="872452" y="316726"/>
                  <a:pt x="871480" y="338100"/>
                </a:cubicBezTo>
                <a:cubicBezTo>
                  <a:pt x="871480" y="347815"/>
                  <a:pt x="871237" y="356316"/>
                  <a:pt x="870751" y="363603"/>
                </a:cubicBezTo>
                <a:cubicBezTo>
                  <a:pt x="870266" y="370890"/>
                  <a:pt x="872937" y="378905"/>
                  <a:pt x="878766" y="387649"/>
                </a:cubicBezTo>
                <a:cubicBezTo>
                  <a:pt x="889453" y="401251"/>
                  <a:pt x="901112" y="409023"/>
                  <a:pt x="913742" y="410966"/>
                </a:cubicBezTo>
                <a:lnTo>
                  <a:pt x="1004096" y="419710"/>
                </a:lnTo>
                <a:cubicBezTo>
                  <a:pt x="1009926" y="421653"/>
                  <a:pt x="1012840" y="427482"/>
                  <a:pt x="1012840" y="437198"/>
                </a:cubicBezTo>
                <a:cubicBezTo>
                  <a:pt x="1012840" y="446913"/>
                  <a:pt x="1011626" y="457357"/>
                  <a:pt x="1009197" y="468530"/>
                </a:cubicBezTo>
                <a:cubicBezTo>
                  <a:pt x="1006768" y="479703"/>
                  <a:pt x="1003853" y="489419"/>
                  <a:pt x="1000453" y="497677"/>
                </a:cubicBezTo>
                <a:cubicBezTo>
                  <a:pt x="997053" y="505935"/>
                  <a:pt x="995352" y="511036"/>
                  <a:pt x="995352" y="512979"/>
                </a:cubicBezTo>
                <a:cubicBezTo>
                  <a:pt x="989523" y="519780"/>
                  <a:pt x="977621" y="526580"/>
                  <a:pt x="959648" y="533381"/>
                </a:cubicBezTo>
                <a:cubicBezTo>
                  <a:pt x="941675" y="540182"/>
                  <a:pt x="927830" y="545040"/>
                  <a:pt x="918114" y="547955"/>
                </a:cubicBezTo>
                <a:cubicBezTo>
                  <a:pt x="905484" y="549898"/>
                  <a:pt x="892854" y="552812"/>
                  <a:pt x="880224" y="556698"/>
                </a:cubicBezTo>
                <a:cubicBezTo>
                  <a:pt x="867594" y="560585"/>
                  <a:pt x="857878" y="568843"/>
                  <a:pt x="851077" y="581473"/>
                </a:cubicBezTo>
                <a:cubicBezTo>
                  <a:pt x="838447" y="601876"/>
                  <a:pt x="833346" y="616692"/>
                  <a:pt x="835775" y="625921"/>
                </a:cubicBezTo>
                <a:cubicBezTo>
                  <a:pt x="838204" y="635151"/>
                  <a:pt x="847677" y="644624"/>
                  <a:pt x="864193" y="654339"/>
                </a:cubicBezTo>
                <a:cubicBezTo>
                  <a:pt x="872937" y="659197"/>
                  <a:pt x="883381" y="666484"/>
                  <a:pt x="895526" y="676199"/>
                </a:cubicBezTo>
                <a:cubicBezTo>
                  <a:pt x="907670" y="685915"/>
                  <a:pt x="920300" y="696116"/>
                  <a:pt x="933416" y="706803"/>
                </a:cubicBezTo>
                <a:cubicBezTo>
                  <a:pt x="946532" y="717490"/>
                  <a:pt x="959163" y="727691"/>
                  <a:pt x="971307" y="737407"/>
                </a:cubicBezTo>
                <a:cubicBezTo>
                  <a:pt x="983451" y="747122"/>
                  <a:pt x="992923" y="754409"/>
                  <a:pt x="999725" y="759267"/>
                </a:cubicBezTo>
                <a:cubicBezTo>
                  <a:pt x="1008468" y="765096"/>
                  <a:pt x="1014541" y="769954"/>
                  <a:pt x="1017941" y="773840"/>
                </a:cubicBezTo>
                <a:cubicBezTo>
                  <a:pt x="1021341" y="777726"/>
                  <a:pt x="1025956" y="783555"/>
                  <a:pt x="1031785" y="791328"/>
                </a:cubicBezTo>
                <a:cubicBezTo>
                  <a:pt x="1033728" y="793271"/>
                  <a:pt x="1038587" y="797400"/>
                  <a:pt x="1046359" y="803715"/>
                </a:cubicBezTo>
                <a:cubicBezTo>
                  <a:pt x="1054131" y="810030"/>
                  <a:pt x="1059475" y="815131"/>
                  <a:pt x="1062389" y="819017"/>
                </a:cubicBezTo>
                <a:cubicBezTo>
                  <a:pt x="1067247" y="823875"/>
                  <a:pt x="1070648" y="823146"/>
                  <a:pt x="1072591" y="816831"/>
                </a:cubicBezTo>
                <a:cubicBezTo>
                  <a:pt x="1074533" y="810516"/>
                  <a:pt x="1075505" y="802015"/>
                  <a:pt x="1075505" y="791328"/>
                </a:cubicBezTo>
                <a:cubicBezTo>
                  <a:pt x="1075505" y="780641"/>
                  <a:pt x="1075262" y="769225"/>
                  <a:pt x="1074776" y="757081"/>
                </a:cubicBezTo>
                <a:cubicBezTo>
                  <a:pt x="1074291" y="744936"/>
                  <a:pt x="1074048" y="735464"/>
                  <a:pt x="1074048" y="728663"/>
                </a:cubicBezTo>
                <a:cubicBezTo>
                  <a:pt x="1074048" y="691744"/>
                  <a:pt x="1071619" y="655554"/>
                  <a:pt x="1066761" y="620092"/>
                </a:cubicBezTo>
                <a:cubicBezTo>
                  <a:pt x="1061904" y="584631"/>
                  <a:pt x="1059961" y="547955"/>
                  <a:pt x="1060932" y="510064"/>
                </a:cubicBezTo>
                <a:cubicBezTo>
                  <a:pt x="1060932" y="500349"/>
                  <a:pt x="1061418" y="490390"/>
                  <a:pt x="1062389" y="480189"/>
                </a:cubicBezTo>
                <a:cubicBezTo>
                  <a:pt x="1063361" y="469988"/>
                  <a:pt x="1063361" y="460029"/>
                  <a:pt x="1062389" y="450314"/>
                </a:cubicBezTo>
                <a:cubicBezTo>
                  <a:pt x="1061418" y="434769"/>
                  <a:pt x="1060689" y="419953"/>
                  <a:pt x="1060204" y="405865"/>
                </a:cubicBezTo>
                <a:cubicBezTo>
                  <a:pt x="1059718" y="391778"/>
                  <a:pt x="1059475" y="378419"/>
                  <a:pt x="1059475" y="365789"/>
                </a:cubicBezTo>
                <a:cubicBezTo>
                  <a:pt x="1059475" y="353159"/>
                  <a:pt x="1059475" y="339800"/>
                  <a:pt x="1059475" y="325712"/>
                </a:cubicBezTo>
                <a:cubicBezTo>
                  <a:pt x="1059475" y="311625"/>
                  <a:pt x="1059475" y="296323"/>
                  <a:pt x="1059475" y="279807"/>
                </a:cubicBezTo>
                <a:cubicBezTo>
                  <a:pt x="1058503" y="267176"/>
                  <a:pt x="1058261" y="257947"/>
                  <a:pt x="1058746" y="252117"/>
                </a:cubicBezTo>
                <a:cubicBezTo>
                  <a:pt x="1059231" y="246288"/>
                  <a:pt x="1059475" y="239973"/>
                  <a:pt x="1059475" y="233172"/>
                </a:cubicBezTo>
                <a:cubicBezTo>
                  <a:pt x="1059475" y="226371"/>
                  <a:pt x="1059231" y="217870"/>
                  <a:pt x="1058746" y="207669"/>
                </a:cubicBezTo>
                <a:cubicBezTo>
                  <a:pt x="1058261" y="197468"/>
                  <a:pt x="1056560" y="182166"/>
                  <a:pt x="1053645" y="161763"/>
                </a:cubicBezTo>
                <a:cubicBezTo>
                  <a:pt x="1051702" y="144275"/>
                  <a:pt x="1045145" y="131402"/>
                  <a:pt x="1033971" y="123144"/>
                </a:cubicBezTo>
                <a:cubicBezTo>
                  <a:pt x="1022799" y="114886"/>
                  <a:pt x="1011383" y="106385"/>
                  <a:pt x="999725" y="97641"/>
                </a:cubicBezTo>
                <a:cubicBezTo>
                  <a:pt x="976407" y="79182"/>
                  <a:pt x="950175" y="68494"/>
                  <a:pt x="921029" y="65580"/>
                </a:cubicBezTo>
                <a:cubicBezTo>
                  <a:pt x="906455" y="64123"/>
                  <a:pt x="892125" y="63272"/>
                  <a:pt x="878038" y="63030"/>
                </a:cubicBezTo>
                <a:close/>
                <a:moveTo>
                  <a:pt x="483831" y="552327"/>
                </a:moveTo>
                <a:cubicBezTo>
                  <a:pt x="477030" y="554270"/>
                  <a:pt x="473630" y="556698"/>
                  <a:pt x="473630" y="559613"/>
                </a:cubicBezTo>
                <a:cubicBezTo>
                  <a:pt x="473630" y="562528"/>
                  <a:pt x="470716" y="565442"/>
                  <a:pt x="464886" y="568357"/>
                </a:cubicBezTo>
                <a:cubicBezTo>
                  <a:pt x="447398" y="578073"/>
                  <a:pt x="432582" y="586817"/>
                  <a:pt x="420438" y="594589"/>
                </a:cubicBezTo>
                <a:cubicBezTo>
                  <a:pt x="408293" y="602361"/>
                  <a:pt x="397849" y="615477"/>
                  <a:pt x="389105" y="633937"/>
                </a:cubicBezTo>
                <a:cubicBezTo>
                  <a:pt x="387162" y="639766"/>
                  <a:pt x="386434" y="642923"/>
                  <a:pt x="386919" y="643409"/>
                </a:cubicBezTo>
                <a:cubicBezTo>
                  <a:pt x="387405" y="643895"/>
                  <a:pt x="386676" y="647053"/>
                  <a:pt x="384733" y="652882"/>
                </a:cubicBezTo>
                <a:cubicBezTo>
                  <a:pt x="382790" y="662597"/>
                  <a:pt x="380847" y="667941"/>
                  <a:pt x="378904" y="668913"/>
                </a:cubicBezTo>
                <a:cubicBezTo>
                  <a:pt x="376961" y="669884"/>
                  <a:pt x="375017" y="670856"/>
                  <a:pt x="373075" y="671827"/>
                </a:cubicBezTo>
                <a:cubicBezTo>
                  <a:pt x="371132" y="672799"/>
                  <a:pt x="369431" y="674985"/>
                  <a:pt x="367974" y="678385"/>
                </a:cubicBezTo>
                <a:cubicBezTo>
                  <a:pt x="366517" y="681786"/>
                  <a:pt x="365788" y="689801"/>
                  <a:pt x="365788" y="702431"/>
                </a:cubicBezTo>
                <a:cubicBezTo>
                  <a:pt x="372589" y="702431"/>
                  <a:pt x="377203" y="701702"/>
                  <a:pt x="379633" y="700245"/>
                </a:cubicBezTo>
                <a:cubicBezTo>
                  <a:pt x="382062" y="698788"/>
                  <a:pt x="386191" y="701459"/>
                  <a:pt x="392020" y="708260"/>
                </a:cubicBezTo>
                <a:cubicBezTo>
                  <a:pt x="392991" y="709232"/>
                  <a:pt x="394206" y="710689"/>
                  <a:pt x="395663" y="712632"/>
                </a:cubicBezTo>
                <a:cubicBezTo>
                  <a:pt x="397121" y="714575"/>
                  <a:pt x="398335" y="716033"/>
                  <a:pt x="399307" y="717004"/>
                </a:cubicBezTo>
                <a:cubicBezTo>
                  <a:pt x="403193" y="718947"/>
                  <a:pt x="405136" y="719433"/>
                  <a:pt x="405136" y="718461"/>
                </a:cubicBezTo>
                <a:cubicBezTo>
                  <a:pt x="405136" y="717490"/>
                  <a:pt x="407079" y="717976"/>
                  <a:pt x="410965" y="719919"/>
                </a:cubicBezTo>
                <a:cubicBezTo>
                  <a:pt x="417766" y="723805"/>
                  <a:pt x="422624" y="729391"/>
                  <a:pt x="425538" y="736678"/>
                </a:cubicBezTo>
                <a:cubicBezTo>
                  <a:pt x="428453" y="743965"/>
                  <a:pt x="433796" y="750523"/>
                  <a:pt x="441569" y="756352"/>
                </a:cubicBezTo>
                <a:cubicBezTo>
                  <a:pt x="446426" y="753437"/>
                  <a:pt x="451527" y="745908"/>
                  <a:pt x="456871" y="733763"/>
                </a:cubicBezTo>
                <a:cubicBezTo>
                  <a:pt x="462214" y="721619"/>
                  <a:pt x="465372" y="713604"/>
                  <a:pt x="466343" y="709718"/>
                </a:cubicBezTo>
                <a:cubicBezTo>
                  <a:pt x="467315" y="701945"/>
                  <a:pt x="469744" y="693201"/>
                  <a:pt x="473630" y="683486"/>
                </a:cubicBezTo>
                <a:cubicBezTo>
                  <a:pt x="475573" y="678628"/>
                  <a:pt x="477273" y="674499"/>
                  <a:pt x="478731" y="671098"/>
                </a:cubicBezTo>
                <a:cubicBezTo>
                  <a:pt x="480188" y="667698"/>
                  <a:pt x="481888" y="663569"/>
                  <a:pt x="483831" y="658711"/>
                </a:cubicBezTo>
                <a:cubicBezTo>
                  <a:pt x="486746" y="654825"/>
                  <a:pt x="487961" y="651425"/>
                  <a:pt x="487475" y="648510"/>
                </a:cubicBezTo>
                <a:cubicBezTo>
                  <a:pt x="486989" y="645595"/>
                  <a:pt x="487232" y="642681"/>
                  <a:pt x="488204" y="639766"/>
                </a:cubicBezTo>
                <a:lnTo>
                  <a:pt x="488204" y="575644"/>
                </a:lnTo>
                <a:lnTo>
                  <a:pt x="485289" y="575644"/>
                </a:lnTo>
                <a:cubicBezTo>
                  <a:pt x="486261" y="570786"/>
                  <a:pt x="486746" y="563985"/>
                  <a:pt x="486746" y="555241"/>
                </a:cubicBezTo>
                <a:lnTo>
                  <a:pt x="488204" y="555241"/>
                </a:lnTo>
                <a:lnTo>
                  <a:pt x="488204" y="552327"/>
                </a:lnTo>
                <a:lnTo>
                  <a:pt x="483831" y="552327"/>
                </a:lnTo>
                <a:close/>
                <a:moveTo>
                  <a:pt x="596045" y="680571"/>
                </a:moveTo>
                <a:cubicBezTo>
                  <a:pt x="595074" y="694173"/>
                  <a:pt x="595074" y="706317"/>
                  <a:pt x="596045" y="717004"/>
                </a:cubicBezTo>
                <a:cubicBezTo>
                  <a:pt x="597017" y="727691"/>
                  <a:pt x="597503" y="739350"/>
                  <a:pt x="597503" y="751980"/>
                </a:cubicBezTo>
                <a:lnTo>
                  <a:pt x="597503" y="775297"/>
                </a:lnTo>
                <a:lnTo>
                  <a:pt x="597503" y="786956"/>
                </a:lnTo>
                <a:lnTo>
                  <a:pt x="600418" y="845249"/>
                </a:lnTo>
                <a:cubicBezTo>
                  <a:pt x="600418" y="851078"/>
                  <a:pt x="600661" y="855450"/>
                  <a:pt x="601146" y="858365"/>
                </a:cubicBezTo>
                <a:cubicBezTo>
                  <a:pt x="601632" y="861279"/>
                  <a:pt x="601389" y="864680"/>
                  <a:pt x="600418" y="868566"/>
                </a:cubicBezTo>
                <a:cubicBezTo>
                  <a:pt x="606247" y="866623"/>
                  <a:pt x="609404" y="864923"/>
                  <a:pt x="609890" y="863465"/>
                </a:cubicBezTo>
                <a:cubicBezTo>
                  <a:pt x="610376" y="862008"/>
                  <a:pt x="612562" y="858850"/>
                  <a:pt x="616448" y="853993"/>
                </a:cubicBezTo>
                <a:cubicBezTo>
                  <a:pt x="623249" y="846220"/>
                  <a:pt x="626649" y="842820"/>
                  <a:pt x="626649" y="843791"/>
                </a:cubicBezTo>
                <a:cubicBezTo>
                  <a:pt x="626649" y="844763"/>
                  <a:pt x="629564" y="840391"/>
                  <a:pt x="635393" y="830675"/>
                </a:cubicBezTo>
                <a:cubicBezTo>
                  <a:pt x="635393" y="829704"/>
                  <a:pt x="636365" y="828732"/>
                  <a:pt x="638308" y="827761"/>
                </a:cubicBezTo>
                <a:cubicBezTo>
                  <a:pt x="644137" y="821932"/>
                  <a:pt x="647780" y="815617"/>
                  <a:pt x="649238" y="808816"/>
                </a:cubicBezTo>
                <a:cubicBezTo>
                  <a:pt x="650695" y="802015"/>
                  <a:pt x="652395" y="796186"/>
                  <a:pt x="654338" y="791328"/>
                </a:cubicBezTo>
                <a:cubicBezTo>
                  <a:pt x="656281" y="788413"/>
                  <a:pt x="657496" y="786470"/>
                  <a:pt x="657982" y="785498"/>
                </a:cubicBezTo>
                <a:cubicBezTo>
                  <a:pt x="658468" y="784527"/>
                  <a:pt x="659196" y="782098"/>
                  <a:pt x="660167" y="778212"/>
                </a:cubicBezTo>
                <a:cubicBezTo>
                  <a:pt x="662110" y="771411"/>
                  <a:pt x="664297" y="767039"/>
                  <a:pt x="666726" y="765096"/>
                </a:cubicBezTo>
                <a:cubicBezTo>
                  <a:pt x="669155" y="763153"/>
                  <a:pt x="671341" y="760238"/>
                  <a:pt x="673284" y="756352"/>
                </a:cubicBezTo>
                <a:cubicBezTo>
                  <a:pt x="676198" y="751494"/>
                  <a:pt x="679842" y="740564"/>
                  <a:pt x="684214" y="723562"/>
                </a:cubicBezTo>
                <a:cubicBezTo>
                  <a:pt x="688586" y="706560"/>
                  <a:pt x="690771" y="693687"/>
                  <a:pt x="690771" y="684943"/>
                </a:cubicBezTo>
                <a:cubicBezTo>
                  <a:pt x="681056" y="683000"/>
                  <a:pt x="669883" y="683486"/>
                  <a:pt x="657253" y="686400"/>
                </a:cubicBezTo>
                <a:cubicBezTo>
                  <a:pt x="644622" y="689315"/>
                  <a:pt x="634421" y="689801"/>
                  <a:pt x="626649" y="687858"/>
                </a:cubicBezTo>
                <a:cubicBezTo>
                  <a:pt x="624706" y="685915"/>
                  <a:pt x="623492" y="684943"/>
                  <a:pt x="623006" y="684943"/>
                </a:cubicBezTo>
                <a:cubicBezTo>
                  <a:pt x="622520" y="684943"/>
                  <a:pt x="620820" y="684457"/>
                  <a:pt x="617906" y="683486"/>
                </a:cubicBezTo>
                <a:cubicBezTo>
                  <a:pt x="608190" y="681543"/>
                  <a:pt x="604789" y="681057"/>
                  <a:pt x="607704" y="682028"/>
                </a:cubicBezTo>
                <a:cubicBezTo>
                  <a:pt x="610619" y="683000"/>
                  <a:pt x="609647" y="683000"/>
                  <a:pt x="604789" y="682028"/>
                </a:cubicBezTo>
                <a:cubicBezTo>
                  <a:pt x="599932" y="682028"/>
                  <a:pt x="597017" y="681543"/>
                  <a:pt x="596045" y="680571"/>
                </a:cubicBezTo>
                <a:close/>
                <a:moveTo>
                  <a:pt x="798614" y="733035"/>
                </a:moveTo>
                <a:cubicBezTo>
                  <a:pt x="796671" y="738864"/>
                  <a:pt x="795456" y="743965"/>
                  <a:pt x="794970" y="748337"/>
                </a:cubicBezTo>
                <a:cubicBezTo>
                  <a:pt x="794485" y="752709"/>
                  <a:pt x="793270" y="757809"/>
                  <a:pt x="791327" y="763639"/>
                </a:cubicBezTo>
                <a:cubicBezTo>
                  <a:pt x="787441" y="774326"/>
                  <a:pt x="784526" y="782098"/>
                  <a:pt x="782583" y="786956"/>
                </a:cubicBezTo>
                <a:cubicBezTo>
                  <a:pt x="780640" y="791813"/>
                  <a:pt x="779183" y="796671"/>
                  <a:pt x="778211" y="801529"/>
                </a:cubicBezTo>
                <a:cubicBezTo>
                  <a:pt x="777239" y="806387"/>
                  <a:pt x="775296" y="811973"/>
                  <a:pt x="772382" y="818288"/>
                </a:cubicBezTo>
                <a:cubicBezTo>
                  <a:pt x="769467" y="824603"/>
                  <a:pt x="765581" y="833590"/>
                  <a:pt x="760723" y="845249"/>
                </a:cubicBezTo>
                <a:cubicBezTo>
                  <a:pt x="752951" y="861765"/>
                  <a:pt x="745178" y="873424"/>
                  <a:pt x="737406" y="880225"/>
                </a:cubicBezTo>
                <a:cubicBezTo>
                  <a:pt x="729634" y="887025"/>
                  <a:pt x="723804" y="892855"/>
                  <a:pt x="719918" y="897712"/>
                </a:cubicBezTo>
                <a:cubicBezTo>
                  <a:pt x="715061" y="905485"/>
                  <a:pt x="711660" y="909128"/>
                  <a:pt x="709717" y="908642"/>
                </a:cubicBezTo>
                <a:cubicBezTo>
                  <a:pt x="707774" y="908157"/>
                  <a:pt x="702916" y="914229"/>
                  <a:pt x="695143" y="926859"/>
                </a:cubicBezTo>
                <a:cubicBezTo>
                  <a:pt x="688343" y="926859"/>
                  <a:pt x="682999" y="926616"/>
                  <a:pt x="679113" y="926130"/>
                </a:cubicBezTo>
                <a:cubicBezTo>
                  <a:pt x="675226" y="925645"/>
                  <a:pt x="669883" y="926373"/>
                  <a:pt x="663082" y="928316"/>
                </a:cubicBezTo>
                <a:cubicBezTo>
                  <a:pt x="658225" y="930259"/>
                  <a:pt x="653367" y="932202"/>
                  <a:pt x="648509" y="934146"/>
                </a:cubicBezTo>
                <a:cubicBezTo>
                  <a:pt x="643652" y="936089"/>
                  <a:pt x="639279" y="939489"/>
                  <a:pt x="635393" y="944347"/>
                </a:cubicBezTo>
                <a:lnTo>
                  <a:pt x="632478" y="947262"/>
                </a:lnTo>
                <a:cubicBezTo>
                  <a:pt x="631507" y="949205"/>
                  <a:pt x="629564" y="951148"/>
                  <a:pt x="626649" y="953091"/>
                </a:cubicBezTo>
                <a:cubicBezTo>
                  <a:pt x="621791" y="954062"/>
                  <a:pt x="618877" y="954062"/>
                  <a:pt x="617906" y="953091"/>
                </a:cubicBezTo>
                <a:cubicBezTo>
                  <a:pt x="616933" y="952119"/>
                  <a:pt x="613533" y="952119"/>
                  <a:pt x="607704" y="953091"/>
                </a:cubicBezTo>
                <a:cubicBezTo>
                  <a:pt x="600903" y="955034"/>
                  <a:pt x="598717" y="955520"/>
                  <a:pt x="601146" y="954548"/>
                </a:cubicBezTo>
                <a:cubicBezTo>
                  <a:pt x="603575" y="953577"/>
                  <a:pt x="601875" y="953091"/>
                  <a:pt x="596045" y="953091"/>
                </a:cubicBezTo>
                <a:cubicBezTo>
                  <a:pt x="594102" y="961835"/>
                  <a:pt x="592159" y="969121"/>
                  <a:pt x="590216" y="974951"/>
                </a:cubicBezTo>
                <a:cubicBezTo>
                  <a:pt x="589244" y="980780"/>
                  <a:pt x="588516" y="985881"/>
                  <a:pt x="588030" y="990253"/>
                </a:cubicBezTo>
                <a:cubicBezTo>
                  <a:pt x="587545" y="994625"/>
                  <a:pt x="587302" y="998268"/>
                  <a:pt x="587302" y="1001183"/>
                </a:cubicBezTo>
                <a:cubicBezTo>
                  <a:pt x="587302" y="1002154"/>
                  <a:pt x="587302" y="1004583"/>
                  <a:pt x="587302" y="1008469"/>
                </a:cubicBezTo>
                <a:cubicBezTo>
                  <a:pt x="587302" y="1012355"/>
                  <a:pt x="587787" y="1014784"/>
                  <a:pt x="588759" y="1015756"/>
                </a:cubicBezTo>
                <a:cubicBezTo>
                  <a:pt x="589730" y="1017699"/>
                  <a:pt x="593131" y="1020128"/>
                  <a:pt x="598960" y="1023042"/>
                </a:cubicBezTo>
                <a:cubicBezTo>
                  <a:pt x="604789" y="1025957"/>
                  <a:pt x="608676" y="1027414"/>
                  <a:pt x="610619" y="1027414"/>
                </a:cubicBezTo>
                <a:cubicBezTo>
                  <a:pt x="613533" y="1027414"/>
                  <a:pt x="614991" y="1027172"/>
                  <a:pt x="614991" y="1026686"/>
                </a:cubicBezTo>
                <a:cubicBezTo>
                  <a:pt x="614991" y="1026200"/>
                  <a:pt x="617420" y="1025957"/>
                  <a:pt x="622277" y="1025957"/>
                </a:cubicBezTo>
                <a:cubicBezTo>
                  <a:pt x="624220" y="1025957"/>
                  <a:pt x="626406" y="1026200"/>
                  <a:pt x="628835" y="1026686"/>
                </a:cubicBezTo>
                <a:cubicBezTo>
                  <a:pt x="631264" y="1027172"/>
                  <a:pt x="633450" y="1027414"/>
                  <a:pt x="635393" y="1027414"/>
                </a:cubicBezTo>
                <a:cubicBezTo>
                  <a:pt x="636365" y="1027414"/>
                  <a:pt x="640494" y="1026929"/>
                  <a:pt x="647780" y="1025957"/>
                </a:cubicBezTo>
                <a:cubicBezTo>
                  <a:pt x="655067" y="1024985"/>
                  <a:pt x="662596" y="1023528"/>
                  <a:pt x="670369" y="1021585"/>
                </a:cubicBezTo>
                <a:cubicBezTo>
                  <a:pt x="678141" y="1019642"/>
                  <a:pt x="685914" y="1018185"/>
                  <a:pt x="693686" y="1017213"/>
                </a:cubicBezTo>
                <a:cubicBezTo>
                  <a:pt x="701459" y="1016241"/>
                  <a:pt x="707288" y="1015270"/>
                  <a:pt x="711174" y="1014298"/>
                </a:cubicBezTo>
                <a:cubicBezTo>
                  <a:pt x="714089" y="1013327"/>
                  <a:pt x="715061" y="1013084"/>
                  <a:pt x="714089" y="1013570"/>
                </a:cubicBezTo>
                <a:cubicBezTo>
                  <a:pt x="713117" y="1014056"/>
                  <a:pt x="714089" y="1013327"/>
                  <a:pt x="717004" y="1011384"/>
                </a:cubicBezTo>
                <a:cubicBezTo>
                  <a:pt x="723804" y="1008469"/>
                  <a:pt x="730605" y="1006283"/>
                  <a:pt x="737406" y="1004826"/>
                </a:cubicBezTo>
                <a:cubicBezTo>
                  <a:pt x="744207" y="1003368"/>
                  <a:pt x="751979" y="1002154"/>
                  <a:pt x="760723" y="1001183"/>
                </a:cubicBezTo>
                <a:cubicBezTo>
                  <a:pt x="763638" y="1000211"/>
                  <a:pt x="767524" y="998511"/>
                  <a:pt x="772382" y="996082"/>
                </a:cubicBezTo>
                <a:cubicBezTo>
                  <a:pt x="777239" y="993653"/>
                  <a:pt x="781126" y="991953"/>
                  <a:pt x="784040" y="990981"/>
                </a:cubicBezTo>
                <a:cubicBezTo>
                  <a:pt x="793756" y="990010"/>
                  <a:pt x="802014" y="990010"/>
                  <a:pt x="808815" y="990981"/>
                </a:cubicBezTo>
                <a:cubicBezTo>
                  <a:pt x="821445" y="990981"/>
                  <a:pt x="829703" y="989038"/>
                  <a:pt x="833589" y="985152"/>
                </a:cubicBezTo>
                <a:cubicBezTo>
                  <a:pt x="837476" y="981266"/>
                  <a:pt x="838447" y="976165"/>
                  <a:pt x="836504" y="969850"/>
                </a:cubicBezTo>
                <a:cubicBezTo>
                  <a:pt x="834561" y="963535"/>
                  <a:pt x="831161" y="957706"/>
                  <a:pt x="826303" y="952362"/>
                </a:cubicBezTo>
                <a:cubicBezTo>
                  <a:pt x="821445" y="947019"/>
                  <a:pt x="817559" y="942890"/>
                  <a:pt x="814644" y="939975"/>
                </a:cubicBezTo>
                <a:cubicBezTo>
                  <a:pt x="808815" y="937060"/>
                  <a:pt x="803471" y="930502"/>
                  <a:pt x="798614" y="920301"/>
                </a:cubicBezTo>
                <a:cubicBezTo>
                  <a:pt x="793756" y="910100"/>
                  <a:pt x="791327" y="900627"/>
                  <a:pt x="791327" y="891883"/>
                </a:cubicBezTo>
                <a:cubicBezTo>
                  <a:pt x="797156" y="895769"/>
                  <a:pt x="799828" y="896984"/>
                  <a:pt x="799342" y="895526"/>
                </a:cubicBezTo>
                <a:cubicBezTo>
                  <a:pt x="798857" y="894069"/>
                  <a:pt x="800557" y="895769"/>
                  <a:pt x="804443" y="900627"/>
                </a:cubicBezTo>
                <a:cubicBezTo>
                  <a:pt x="806386" y="903542"/>
                  <a:pt x="809300" y="906942"/>
                  <a:pt x="813187" y="910828"/>
                </a:cubicBezTo>
                <a:cubicBezTo>
                  <a:pt x="818044" y="913743"/>
                  <a:pt x="820959" y="917629"/>
                  <a:pt x="821931" y="922487"/>
                </a:cubicBezTo>
                <a:cubicBezTo>
                  <a:pt x="822902" y="927345"/>
                  <a:pt x="825331" y="930745"/>
                  <a:pt x="829218" y="932688"/>
                </a:cubicBezTo>
                <a:cubicBezTo>
                  <a:pt x="833103" y="936574"/>
                  <a:pt x="836018" y="938760"/>
                  <a:pt x="837961" y="939246"/>
                </a:cubicBezTo>
                <a:cubicBezTo>
                  <a:pt x="839904" y="939732"/>
                  <a:pt x="841362" y="939975"/>
                  <a:pt x="842333" y="939975"/>
                </a:cubicBezTo>
                <a:cubicBezTo>
                  <a:pt x="843305" y="939975"/>
                  <a:pt x="844519" y="940704"/>
                  <a:pt x="845976" y="942161"/>
                </a:cubicBezTo>
                <a:cubicBezTo>
                  <a:pt x="847434" y="943618"/>
                  <a:pt x="849620" y="946776"/>
                  <a:pt x="852535" y="951634"/>
                </a:cubicBezTo>
                <a:cubicBezTo>
                  <a:pt x="855449" y="958434"/>
                  <a:pt x="858121" y="962321"/>
                  <a:pt x="860550" y="963292"/>
                </a:cubicBezTo>
                <a:cubicBezTo>
                  <a:pt x="862979" y="964264"/>
                  <a:pt x="866622" y="967178"/>
                  <a:pt x="871480" y="972036"/>
                </a:cubicBezTo>
                <a:cubicBezTo>
                  <a:pt x="874395" y="970093"/>
                  <a:pt x="875366" y="968879"/>
                  <a:pt x="874395" y="968393"/>
                </a:cubicBezTo>
                <a:cubicBezTo>
                  <a:pt x="873423" y="967907"/>
                  <a:pt x="874880" y="967178"/>
                  <a:pt x="878766" y="966207"/>
                </a:cubicBezTo>
                <a:cubicBezTo>
                  <a:pt x="881681" y="965235"/>
                  <a:pt x="883138" y="964992"/>
                  <a:pt x="883138" y="965478"/>
                </a:cubicBezTo>
                <a:cubicBezTo>
                  <a:pt x="883138" y="965964"/>
                  <a:pt x="885082" y="964749"/>
                  <a:pt x="888967" y="961835"/>
                </a:cubicBezTo>
                <a:cubicBezTo>
                  <a:pt x="890911" y="960863"/>
                  <a:pt x="891639" y="960135"/>
                  <a:pt x="891154" y="959649"/>
                </a:cubicBezTo>
                <a:cubicBezTo>
                  <a:pt x="890668" y="959163"/>
                  <a:pt x="892368" y="957463"/>
                  <a:pt x="896254" y="954548"/>
                </a:cubicBezTo>
                <a:cubicBezTo>
                  <a:pt x="901112" y="952605"/>
                  <a:pt x="904026" y="952119"/>
                  <a:pt x="904998" y="953091"/>
                </a:cubicBezTo>
                <a:cubicBezTo>
                  <a:pt x="905970" y="954062"/>
                  <a:pt x="908885" y="951634"/>
                  <a:pt x="913742" y="945804"/>
                </a:cubicBezTo>
                <a:cubicBezTo>
                  <a:pt x="918600" y="940946"/>
                  <a:pt x="925158" y="933660"/>
                  <a:pt x="933416" y="923944"/>
                </a:cubicBezTo>
                <a:cubicBezTo>
                  <a:pt x="941675" y="914229"/>
                  <a:pt x="939002" y="900627"/>
                  <a:pt x="925401" y="883139"/>
                </a:cubicBezTo>
                <a:cubicBezTo>
                  <a:pt x="919571" y="878281"/>
                  <a:pt x="916900" y="876338"/>
                  <a:pt x="917385" y="877310"/>
                </a:cubicBezTo>
                <a:cubicBezTo>
                  <a:pt x="917871" y="878281"/>
                  <a:pt x="917142" y="874395"/>
                  <a:pt x="915200" y="865651"/>
                </a:cubicBezTo>
                <a:cubicBezTo>
                  <a:pt x="914228" y="859822"/>
                  <a:pt x="910828" y="853993"/>
                  <a:pt x="904998" y="848163"/>
                </a:cubicBezTo>
                <a:cubicBezTo>
                  <a:pt x="898197" y="843306"/>
                  <a:pt x="894797" y="840148"/>
                  <a:pt x="894797" y="838691"/>
                </a:cubicBezTo>
                <a:cubicBezTo>
                  <a:pt x="894797" y="837233"/>
                  <a:pt x="894797" y="836262"/>
                  <a:pt x="894797" y="835776"/>
                </a:cubicBezTo>
                <a:cubicBezTo>
                  <a:pt x="894797" y="835290"/>
                  <a:pt x="893825" y="833833"/>
                  <a:pt x="891882" y="831404"/>
                </a:cubicBezTo>
                <a:cubicBezTo>
                  <a:pt x="889939" y="828975"/>
                  <a:pt x="885568" y="823875"/>
                  <a:pt x="878766" y="816102"/>
                </a:cubicBezTo>
                <a:cubicBezTo>
                  <a:pt x="874880" y="813188"/>
                  <a:pt x="869051" y="807115"/>
                  <a:pt x="861278" y="797886"/>
                </a:cubicBezTo>
                <a:cubicBezTo>
                  <a:pt x="853506" y="788656"/>
                  <a:pt x="845491" y="779426"/>
                  <a:pt x="837233" y="770197"/>
                </a:cubicBezTo>
                <a:cubicBezTo>
                  <a:pt x="828975" y="760967"/>
                  <a:pt x="821445" y="752709"/>
                  <a:pt x="814644" y="745422"/>
                </a:cubicBezTo>
                <a:cubicBezTo>
                  <a:pt x="807843" y="738135"/>
                  <a:pt x="802500" y="734006"/>
                  <a:pt x="798614" y="733035"/>
                </a:cubicBezTo>
                <a:close/>
                <a:moveTo>
                  <a:pt x="1075505" y="912286"/>
                </a:moveTo>
                <a:cubicBezTo>
                  <a:pt x="1069676" y="912286"/>
                  <a:pt x="1065547" y="914472"/>
                  <a:pt x="1063118" y="918844"/>
                </a:cubicBezTo>
                <a:cubicBezTo>
                  <a:pt x="1060689" y="923216"/>
                  <a:pt x="1057532" y="926373"/>
                  <a:pt x="1053645" y="928316"/>
                </a:cubicBezTo>
                <a:cubicBezTo>
                  <a:pt x="1048788" y="930259"/>
                  <a:pt x="1047087" y="930259"/>
                  <a:pt x="1048545" y="928316"/>
                </a:cubicBezTo>
                <a:cubicBezTo>
                  <a:pt x="1050002" y="926373"/>
                  <a:pt x="1047816" y="926859"/>
                  <a:pt x="1041987" y="929774"/>
                </a:cubicBezTo>
                <a:cubicBezTo>
                  <a:pt x="1040044" y="931717"/>
                  <a:pt x="1039072" y="933174"/>
                  <a:pt x="1039072" y="934146"/>
                </a:cubicBezTo>
                <a:cubicBezTo>
                  <a:pt x="1039072" y="935117"/>
                  <a:pt x="1037615" y="936574"/>
                  <a:pt x="1034700" y="938518"/>
                </a:cubicBezTo>
                <a:cubicBezTo>
                  <a:pt x="1028871" y="944347"/>
                  <a:pt x="1024742" y="947262"/>
                  <a:pt x="1022313" y="947262"/>
                </a:cubicBezTo>
                <a:cubicBezTo>
                  <a:pt x="1019884" y="947262"/>
                  <a:pt x="1015755" y="946776"/>
                  <a:pt x="1009926" y="945804"/>
                </a:cubicBezTo>
                <a:cubicBezTo>
                  <a:pt x="1003124" y="945804"/>
                  <a:pt x="998267" y="946290"/>
                  <a:pt x="995352" y="947262"/>
                </a:cubicBezTo>
                <a:cubicBezTo>
                  <a:pt x="991466" y="947262"/>
                  <a:pt x="984908" y="946047"/>
                  <a:pt x="975678" y="943618"/>
                </a:cubicBezTo>
                <a:cubicBezTo>
                  <a:pt x="966449" y="941189"/>
                  <a:pt x="955519" y="945804"/>
                  <a:pt x="942889" y="957463"/>
                </a:cubicBezTo>
                <a:cubicBezTo>
                  <a:pt x="942889" y="958434"/>
                  <a:pt x="941917" y="958920"/>
                  <a:pt x="939974" y="958920"/>
                </a:cubicBezTo>
                <a:cubicBezTo>
                  <a:pt x="937059" y="961835"/>
                  <a:pt x="935845" y="962806"/>
                  <a:pt x="936331" y="961835"/>
                </a:cubicBezTo>
                <a:cubicBezTo>
                  <a:pt x="936816" y="960863"/>
                  <a:pt x="935602" y="960863"/>
                  <a:pt x="932687" y="961835"/>
                </a:cubicBezTo>
                <a:cubicBezTo>
                  <a:pt x="930745" y="962806"/>
                  <a:pt x="927587" y="964749"/>
                  <a:pt x="923215" y="967664"/>
                </a:cubicBezTo>
                <a:cubicBezTo>
                  <a:pt x="918843" y="970579"/>
                  <a:pt x="914957" y="973736"/>
                  <a:pt x="911556" y="977137"/>
                </a:cubicBezTo>
                <a:cubicBezTo>
                  <a:pt x="908156" y="980537"/>
                  <a:pt x="906212" y="984666"/>
                  <a:pt x="905727" y="989524"/>
                </a:cubicBezTo>
                <a:cubicBezTo>
                  <a:pt x="905241" y="994382"/>
                  <a:pt x="906455" y="998754"/>
                  <a:pt x="909370" y="1002640"/>
                </a:cubicBezTo>
                <a:cubicBezTo>
                  <a:pt x="912285" y="1005555"/>
                  <a:pt x="915200" y="1007255"/>
                  <a:pt x="918114" y="1007741"/>
                </a:cubicBezTo>
                <a:cubicBezTo>
                  <a:pt x="921029" y="1008226"/>
                  <a:pt x="925401" y="1011870"/>
                  <a:pt x="931230" y="1018670"/>
                </a:cubicBezTo>
                <a:cubicBezTo>
                  <a:pt x="936088" y="1024500"/>
                  <a:pt x="938031" y="1029358"/>
                  <a:pt x="937059" y="1033244"/>
                </a:cubicBezTo>
                <a:cubicBezTo>
                  <a:pt x="936088" y="1037130"/>
                  <a:pt x="934630" y="1041988"/>
                  <a:pt x="932687" y="1047817"/>
                </a:cubicBezTo>
                <a:cubicBezTo>
                  <a:pt x="930745" y="1054618"/>
                  <a:pt x="931959" y="1060204"/>
                  <a:pt x="936331" y="1064576"/>
                </a:cubicBezTo>
                <a:cubicBezTo>
                  <a:pt x="940703" y="1068948"/>
                  <a:pt x="946289" y="1075506"/>
                  <a:pt x="953090" y="1084250"/>
                </a:cubicBezTo>
                <a:cubicBezTo>
                  <a:pt x="955033" y="1087165"/>
                  <a:pt x="957948" y="1090079"/>
                  <a:pt x="961834" y="1092994"/>
                </a:cubicBezTo>
                <a:cubicBezTo>
                  <a:pt x="971550" y="1102709"/>
                  <a:pt x="985151" y="1114854"/>
                  <a:pt x="1002639" y="1129427"/>
                </a:cubicBezTo>
                <a:cubicBezTo>
                  <a:pt x="1020127" y="1144000"/>
                  <a:pt x="1035186" y="1150801"/>
                  <a:pt x="1047816" y="1149830"/>
                </a:cubicBezTo>
                <a:cubicBezTo>
                  <a:pt x="1051702" y="1143029"/>
                  <a:pt x="1054860" y="1133070"/>
                  <a:pt x="1057289" y="1119954"/>
                </a:cubicBezTo>
                <a:cubicBezTo>
                  <a:pt x="1059718" y="1106839"/>
                  <a:pt x="1061904" y="1092508"/>
                  <a:pt x="1063847" y="1076963"/>
                </a:cubicBezTo>
                <a:cubicBezTo>
                  <a:pt x="1065790" y="1061419"/>
                  <a:pt x="1067004" y="1046360"/>
                  <a:pt x="1067490" y="1031786"/>
                </a:cubicBezTo>
                <a:cubicBezTo>
                  <a:pt x="1067976" y="1017213"/>
                  <a:pt x="1069190" y="1004583"/>
                  <a:pt x="1071133" y="993896"/>
                </a:cubicBezTo>
                <a:cubicBezTo>
                  <a:pt x="1072105" y="990981"/>
                  <a:pt x="1073077" y="989281"/>
                  <a:pt x="1074048" y="988795"/>
                </a:cubicBezTo>
                <a:cubicBezTo>
                  <a:pt x="1075019" y="988309"/>
                  <a:pt x="1075505" y="987824"/>
                  <a:pt x="1075505" y="987338"/>
                </a:cubicBezTo>
                <a:cubicBezTo>
                  <a:pt x="1075505" y="986852"/>
                  <a:pt x="1075749" y="985638"/>
                  <a:pt x="1076234" y="983695"/>
                </a:cubicBezTo>
                <a:cubicBezTo>
                  <a:pt x="1076719" y="981752"/>
                  <a:pt x="1076962" y="976894"/>
                  <a:pt x="1076962" y="969121"/>
                </a:cubicBezTo>
                <a:cubicBezTo>
                  <a:pt x="1077934" y="959406"/>
                  <a:pt x="1079392" y="949690"/>
                  <a:pt x="1081335" y="939975"/>
                </a:cubicBezTo>
                <a:cubicBezTo>
                  <a:pt x="1083278" y="930259"/>
                  <a:pt x="1081335" y="921030"/>
                  <a:pt x="1075505" y="912286"/>
                </a:cubicBezTo>
                <a:close/>
              </a:path>
            </a:pathLst>
          </a:custGeom>
          <a:solidFill>
            <a:srgbClr val="615F34"/>
          </a:solidFill>
          <a:ln>
            <a:noFill/>
          </a:ln>
          <a:effectLst>
            <a:outerShdw blurRad="38100" dist="38100" dir="2700000" algn="tl">
              <a:srgbClr val="000000">
                <a:alpha val="43137"/>
              </a:srgb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zh-CN" altLang="en-US" sz="11500" dirty="0">
              <a:solidFill>
                <a:srgbClr val="615F34"/>
              </a:solidFill>
              <a:effectLst>
                <a:outerShdw blurRad="38100" dist="38100" dir="2700000" algn="tl">
                  <a:srgbClr val="000000">
                    <a:alpha val="43137"/>
                  </a:srgbClr>
                </a:outerShdw>
              </a:effectLst>
              <a:latin typeface="李旭科毛笔行书" panose="02010600030101010101" pitchFamily="2" charset="-122"/>
              <a:ea typeface="李旭科毛笔行书" panose="02010600030101010101" pitchFamily="2" charset="-122"/>
            </a:endParaRPr>
          </a:p>
        </p:txBody>
      </p:sp>
      <p:grpSp>
        <p:nvGrpSpPr>
          <p:cNvPr id="4" name="组合 3">
            <a:extLst>
              <a:ext uri="{FF2B5EF4-FFF2-40B4-BE49-F238E27FC236}">
                <a16:creationId xmlns:a16="http://schemas.microsoft.com/office/drawing/2014/main" id="{681EDB8D-CFE2-48AC-9305-93607B9479BA}"/>
              </a:ext>
            </a:extLst>
          </p:cNvPr>
          <p:cNvGrpSpPr/>
          <p:nvPr/>
        </p:nvGrpSpPr>
        <p:grpSpPr>
          <a:xfrm>
            <a:off x="4381504" y="-9444736"/>
            <a:ext cx="6509076" cy="8431826"/>
            <a:chOff x="3094825" y="728375"/>
            <a:chExt cx="957754" cy="1240670"/>
          </a:xfrm>
        </p:grpSpPr>
        <p:sp>
          <p:nvSpPr>
            <p:cNvPr id="16" name="文本框 15">
              <a:extLst>
                <a:ext uri="{FF2B5EF4-FFF2-40B4-BE49-F238E27FC236}">
                  <a16:creationId xmlns:a16="http://schemas.microsoft.com/office/drawing/2014/main" id="{72060469-A09D-4F63-AC30-9C5A14E19614}"/>
                </a:ext>
              </a:extLst>
            </p:cNvPr>
            <p:cNvSpPr txBox="1"/>
            <p:nvPr/>
          </p:nvSpPr>
          <p:spPr>
            <a:xfrm>
              <a:off x="3298040" y="728375"/>
              <a:ext cx="754539" cy="1240670"/>
            </a:xfrm>
            <a:custGeom>
              <a:avLst/>
              <a:gdLst/>
              <a:ahLst/>
              <a:cxnLst/>
              <a:rect l="l" t="t" r="r" b="b"/>
              <a:pathLst>
                <a:path w="754539" h="1240670">
                  <a:moveTo>
                    <a:pt x="516339" y="122"/>
                  </a:moveTo>
                  <a:cubicBezTo>
                    <a:pt x="517554" y="-121"/>
                    <a:pt x="518161" y="0"/>
                    <a:pt x="518161" y="486"/>
                  </a:cubicBezTo>
                  <a:cubicBezTo>
                    <a:pt x="518161" y="1458"/>
                    <a:pt x="520590" y="2915"/>
                    <a:pt x="525447" y="4858"/>
                  </a:cubicBezTo>
                  <a:cubicBezTo>
                    <a:pt x="530305" y="5830"/>
                    <a:pt x="536378" y="5587"/>
                    <a:pt x="543664" y="4129"/>
                  </a:cubicBezTo>
                  <a:cubicBezTo>
                    <a:pt x="550951" y="2672"/>
                    <a:pt x="557995" y="1943"/>
                    <a:pt x="564795" y="1943"/>
                  </a:cubicBezTo>
                  <a:lnTo>
                    <a:pt x="569167" y="1943"/>
                  </a:lnTo>
                  <a:cubicBezTo>
                    <a:pt x="571110" y="1943"/>
                    <a:pt x="573539" y="2915"/>
                    <a:pt x="576454" y="4858"/>
                  </a:cubicBezTo>
                  <a:cubicBezTo>
                    <a:pt x="580340" y="6801"/>
                    <a:pt x="581555" y="7773"/>
                    <a:pt x="580097" y="7773"/>
                  </a:cubicBezTo>
                  <a:cubicBezTo>
                    <a:pt x="578640" y="7773"/>
                    <a:pt x="580826" y="9230"/>
                    <a:pt x="586655" y="12145"/>
                  </a:cubicBezTo>
                  <a:cubicBezTo>
                    <a:pt x="593456" y="13116"/>
                    <a:pt x="599528" y="14088"/>
                    <a:pt x="604872" y="15059"/>
                  </a:cubicBezTo>
                  <a:cubicBezTo>
                    <a:pt x="610215" y="16031"/>
                    <a:pt x="615316" y="16517"/>
                    <a:pt x="620174" y="16517"/>
                  </a:cubicBezTo>
                  <a:cubicBezTo>
                    <a:pt x="626975" y="16517"/>
                    <a:pt x="631589" y="16517"/>
                    <a:pt x="634018" y="16517"/>
                  </a:cubicBezTo>
                  <a:cubicBezTo>
                    <a:pt x="636447" y="16517"/>
                    <a:pt x="638390" y="16760"/>
                    <a:pt x="639848" y="17245"/>
                  </a:cubicBezTo>
                  <a:cubicBezTo>
                    <a:pt x="641305" y="17731"/>
                    <a:pt x="643248" y="18946"/>
                    <a:pt x="645677" y="20889"/>
                  </a:cubicBezTo>
                  <a:cubicBezTo>
                    <a:pt x="648106" y="22832"/>
                    <a:pt x="653206" y="26232"/>
                    <a:pt x="660979" y="31090"/>
                  </a:cubicBezTo>
                  <a:cubicBezTo>
                    <a:pt x="665836" y="33033"/>
                    <a:pt x="667780" y="34490"/>
                    <a:pt x="666808" y="35462"/>
                  </a:cubicBezTo>
                  <a:cubicBezTo>
                    <a:pt x="665836" y="36434"/>
                    <a:pt x="668751" y="37891"/>
                    <a:pt x="675552" y="39834"/>
                  </a:cubicBezTo>
                  <a:lnTo>
                    <a:pt x="680933" y="41515"/>
                  </a:lnTo>
                  <a:lnTo>
                    <a:pt x="684296" y="44206"/>
                  </a:lnTo>
                  <a:cubicBezTo>
                    <a:pt x="690125" y="49064"/>
                    <a:pt x="693040" y="52950"/>
                    <a:pt x="693040" y="55864"/>
                  </a:cubicBezTo>
                  <a:cubicBezTo>
                    <a:pt x="693040" y="58779"/>
                    <a:pt x="697412" y="60236"/>
                    <a:pt x="706156" y="60236"/>
                  </a:cubicBezTo>
                  <a:cubicBezTo>
                    <a:pt x="707128" y="65094"/>
                    <a:pt x="708099" y="68252"/>
                    <a:pt x="709070" y="69709"/>
                  </a:cubicBezTo>
                  <a:cubicBezTo>
                    <a:pt x="710042" y="71166"/>
                    <a:pt x="711499" y="73352"/>
                    <a:pt x="713443" y="76267"/>
                  </a:cubicBezTo>
                  <a:lnTo>
                    <a:pt x="719272" y="80639"/>
                  </a:lnTo>
                  <a:cubicBezTo>
                    <a:pt x="725101" y="91326"/>
                    <a:pt x="728502" y="97155"/>
                    <a:pt x="729473" y="98127"/>
                  </a:cubicBezTo>
                  <a:cubicBezTo>
                    <a:pt x="730445" y="99098"/>
                    <a:pt x="732388" y="106385"/>
                    <a:pt x="735302" y="119987"/>
                  </a:cubicBezTo>
                  <a:cubicBezTo>
                    <a:pt x="735302" y="123873"/>
                    <a:pt x="734817" y="125816"/>
                    <a:pt x="733845" y="125816"/>
                  </a:cubicBezTo>
                  <a:cubicBezTo>
                    <a:pt x="732873" y="125816"/>
                    <a:pt x="733845" y="126788"/>
                    <a:pt x="736760" y="128731"/>
                  </a:cubicBezTo>
                  <a:lnTo>
                    <a:pt x="738217" y="130188"/>
                  </a:lnTo>
                  <a:lnTo>
                    <a:pt x="744046" y="150591"/>
                  </a:lnTo>
                  <a:lnTo>
                    <a:pt x="744046" y="152048"/>
                  </a:lnTo>
                  <a:lnTo>
                    <a:pt x="749876" y="163707"/>
                  </a:lnTo>
                  <a:cubicBezTo>
                    <a:pt x="753762" y="173422"/>
                    <a:pt x="755219" y="178523"/>
                    <a:pt x="754248" y="179008"/>
                  </a:cubicBezTo>
                  <a:cubicBezTo>
                    <a:pt x="753276" y="179494"/>
                    <a:pt x="752790" y="182166"/>
                    <a:pt x="752790" y="187024"/>
                  </a:cubicBezTo>
                  <a:lnTo>
                    <a:pt x="749876" y="243859"/>
                  </a:lnTo>
                  <a:cubicBezTo>
                    <a:pt x="743075" y="245802"/>
                    <a:pt x="740160" y="248474"/>
                    <a:pt x="741132" y="251875"/>
                  </a:cubicBezTo>
                  <a:cubicBezTo>
                    <a:pt x="742103" y="255275"/>
                    <a:pt x="741132" y="259404"/>
                    <a:pt x="738217" y="264262"/>
                  </a:cubicBezTo>
                  <a:cubicBezTo>
                    <a:pt x="736274" y="266205"/>
                    <a:pt x="735302" y="267420"/>
                    <a:pt x="735302" y="267905"/>
                  </a:cubicBezTo>
                  <a:cubicBezTo>
                    <a:pt x="735302" y="268391"/>
                    <a:pt x="734331" y="270577"/>
                    <a:pt x="732388" y="274463"/>
                  </a:cubicBezTo>
                  <a:cubicBezTo>
                    <a:pt x="731416" y="279321"/>
                    <a:pt x="730930" y="286608"/>
                    <a:pt x="730930" y="296323"/>
                  </a:cubicBezTo>
                  <a:cubicBezTo>
                    <a:pt x="730930" y="306039"/>
                    <a:pt x="730445" y="312354"/>
                    <a:pt x="729473" y="315268"/>
                  </a:cubicBezTo>
                  <a:cubicBezTo>
                    <a:pt x="727530" y="321098"/>
                    <a:pt x="725101" y="328870"/>
                    <a:pt x="722187" y="338586"/>
                  </a:cubicBezTo>
                  <a:cubicBezTo>
                    <a:pt x="721215" y="343443"/>
                    <a:pt x="720972" y="346358"/>
                    <a:pt x="721458" y="347330"/>
                  </a:cubicBezTo>
                  <a:cubicBezTo>
                    <a:pt x="721944" y="348301"/>
                    <a:pt x="722187" y="349516"/>
                    <a:pt x="722187" y="350973"/>
                  </a:cubicBezTo>
                  <a:cubicBezTo>
                    <a:pt x="722187" y="352430"/>
                    <a:pt x="722672" y="354130"/>
                    <a:pt x="723644" y="356074"/>
                  </a:cubicBezTo>
                  <a:cubicBezTo>
                    <a:pt x="724615" y="358017"/>
                    <a:pt x="724129" y="361417"/>
                    <a:pt x="722187" y="366275"/>
                  </a:cubicBezTo>
                  <a:cubicBezTo>
                    <a:pt x="721215" y="371133"/>
                    <a:pt x="720972" y="373804"/>
                    <a:pt x="721458" y="374290"/>
                  </a:cubicBezTo>
                  <a:cubicBezTo>
                    <a:pt x="721944" y="374776"/>
                    <a:pt x="722187" y="375990"/>
                    <a:pt x="722187" y="377933"/>
                  </a:cubicBezTo>
                  <a:lnTo>
                    <a:pt x="717814" y="404165"/>
                  </a:lnTo>
                  <a:cubicBezTo>
                    <a:pt x="716843" y="406108"/>
                    <a:pt x="716600" y="406594"/>
                    <a:pt x="717086" y="405623"/>
                  </a:cubicBezTo>
                  <a:cubicBezTo>
                    <a:pt x="717571" y="404651"/>
                    <a:pt x="716843" y="406108"/>
                    <a:pt x="714900" y="409995"/>
                  </a:cubicBezTo>
                  <a:lnTo>
                    <a:pt x="714900" y="411452"/>
                  </a:lnTo>
                  <a:lnTo>
                    <a:pt x="714900" y="412909"/>
                  </a:lnTo>
                  <a:lnTo>
                    <a:pt x="714900" y="436226"/>
                  </a:lnTo>
                  <a:cubicBezTo>
                    <a:pt x="714900" y="440113"/>
                    <a:pt x="715872" y="448857"/>
                    <a:pt x="717814" y="462458"/>
                  </a:cubicBezTo>
                  <a:cubicBezTo>
                    <a:pt x="719757" y="475088"/>
                    <a:pt x="720729" y="483347"/>
                    <a:pt x="720729" y="487233"/>
                  </a:cubicBezTo>
                  <a:lnTo>
                    <a:pt x="726558" y="514922"/>
                  </a:lnTo>
                  <a:cubicBezTo>
                    <a:pt x="726558" y="520751"/>
                    <a:pt x="726558" y="525123"/>
                    <a:pt x="726558" y="528038"/>
                  </a:cubicBezTo>
                  <a:cubicBezTo>
                    <a:pt x="726558" y="530953"/>
                    <a:pt x="727044" y="535810"/>
                    <a:pt x="728016" y="542611"/>
                  </a:cubicBezTo>
                  <a:cubicBezTo>
                    <a:pt x="729959" y="553298"/>
                    <a:pt x="730687" y="564471"/>
                    <a:pt x="730202" y="576130"/>
                  </a:cubicBezTo>
                  <a:cubicBezTo>
                    <a:pt x="729716" y="587788"/>
                    <a:pt x="729959" y="599447"/>
                    <a:pt x="730930" y="611105"/>
                  </a:cubicBezTo>
                  <a:cubicBezTo>
                    <a:pt x="730930" y="622764"/>
                    <a:pt x="730687" y="640252"/>
                    <a:pt x="730202" y="663569"/>
                  </a:cubicBezTo>
                  <a:cubicBezTo>
                    <a:pt x="729716" y="686886"/>
                    <a:pt x="728987" y="710932"/>
                    <a:pt x="728016" y="735707"/>
                  </a:cubicBezTo>
                  <a:cubicBezTo>
                    <a:pt x="727044" y="760481"/>
                    <a:pt x="725587" y="783555"/>
                    <a:pt x="723644" y="804930"/>
                  </a:cubicBezTo>
                  <a:cubicBezTo>
                    <a:pt x="721701" y="826304"/>
                    <a:pt x="720243" y="840877"/>
                    <a:pt x="719272" y="848649"/>
                  </a:cubicBezTo>
                  <a:cubicBezTo>
                    <a:pt x="718300" y="854479"/>
                    <a:pt x="718300" y="858122"/>
                    <a:pt x="719272" y="859579"/>
                  </a:cubicBezTo>
                  <a:cubicBezTo>
                    <a:pt x="720243" y="861037"/>
                    <a:pt x="720729" y="863223"/>
                    <a:pt x="720729" y="866137"/>
                  </a:cubicBezTo>
                  <a:cubicBezTo>
                    <a:pt x="720729" y="872938"/>
                    <a:pt x="720486" y="878767"/>
                    <a:pt x="720000" y="883625"/>
                  </a:cubicBezTo>
                  <a:cubicBezTo>
                    <a:pt x="719515" y="888483"/>
                    <a:pt x="719272" y="894312"/>
                    <a:pt x="719272" y="901113"/>
                  </a:cubicBezTo>
                  <a:cubicBezTo>
                    <a:pt x="719272" y="906942"/>
                    <a:pt x="719029" y="914229"/>
                    <a:pt x="718543" y="922973"/>
                  </a:cubicBezTo>
                  <a:cubicBezTo>
                    <a:pt x="718057" y="931717"/>
                    <a:pt x="718300" y="939489"/>
                    <a:pt x="719272" y="946290"/>
                  </a:cubicBezTo>
                  <a:lnTo>
                    <a:pt x="719272" y="984181"/>
                  </a:lnTo>
                  <a:cubicBezTo>
                    <a:pt x="719272" y="990010"/>
                    <a:pt x="719029" y="993410"/>
                    <a:pt x="718543" y="994382"/>
                  </a:cubicBezTo>
                  <a:cubicBezTo>
                    <a:pt x="718057" y="995353"/>
                    <a:pt x="717814" y="997782"/>
                    <a:pt x="717814" y="1001668"/>
                  </a:cubicBezTo>
                  <a:cubicBezTo>
                    <a:pt x="718786" y="1007498"/>
                    <a:pt x="719757" y="1012598"/>
                    <a:pt x="720729" y="1016970"/>
                  </a:cubicBezTo>
                  <a:cubicBezTo>
                    <a:pt x="721701" y="1021342"/>
                    <a:pt x="721701" y="1028386"/>
                    <a:pt x="720729" y="1038102"/>
                  </a:cubicBezTo>
                  <a:cubicBezTo>
                    <a:pt x="720729" y="1044902"/>
                    <a:pt x="720972" y="1050489"/>
                    <a:pt x="721458" y="1054861"/>
                  </a:cubicBezTo>
                  <a:cubicBezTo>
                    <a:pt x="721944" y="1059233"/>
                    <a:pt x="723644" y="1064333"/>
                    <a:pt x="726558" y="1070163"/>
                  </a:cubicBezTo>
                  <a:cubicBezTo>
                    <a:pt x="728502" y="1076964"/>
                    <a:pt x="729230" y="1080364"/>
                    <a:pt x="728744" y="1080364"/>
                  </a:cubicBezTo>
                  <a:cubicBezTo>
                    <a:pt x="728259" y="1080364"/>
                    <a:pt x="728016" y="1083279"/>
                    <a:pt x="728016" y="1089108"/>
                  </a:cubicBezTo>
                  <a:cubicBezTo>
                    <a:pt x="728016" y="1094937"/>
                    <a:pt x="728502" y="1098823"/>
                    <a:pt x="729473" y="1100767"/>
                  </a:cubicBezTo>
                  <a:cubicBezTo>
                    <a:pt x="730445" y="1102710"/>
                    <a:pt x="730930" y="1104653"/>
                    <a:pt x="730930" y="1106596"/>
                  </a:cubicBezTo>
                  <a:lnTo>
                    <a:pt x="730930" y="1110968"/>
                  </a:lnTo>
                  <a:cubicBezTo>
                    <a:pt x="730930" y="1112911"/>
                    <a:pt x="730687" y="1115340"/>
                    <a:pt x="730202" y="1118254"/>
                  </a:cubicBezTo>
                  <a:cubicBezTo>
                    <a:pt x="729716" y="1121169"/>
                    <a:pt x="728987" y="1125055"/>
                    <a:pt x="728016" y="1129913"/>
                  </a:cubicBezTo>
                  <a:cubicBezTo>
                    <a:pt x="727044" y="1134771"/>
                    <a:pt x="727287" y="1138900"/>
                    <a:pt x="728744" y="1142300"/>
                  </a:cubicBezTo>
                  <a:cubicBezTo>
                    <a:pt x="730202" y="1145701"/>
                    <a:pt x="729473" y="1155659"/>
                    <a:pt x="726558" y="1172175"/>
                  </a:cubicBezTo>
                  <a:cubicBezTo>
                    <a:pt x="724615" y="1178976"/>
                    <a:pt x="722672" y="1183591"/>
                    <a:pt x="720729" y="1186020"/>
                  </a:cubicBezTo>
                  <a:cubicBezTo>
                    <a:pt x="718786" y="1188449"/>
                    <a:pt x="714414" y="1190635"/>
                    <a:pt x="707613" y="1192578"/>
                  </a:cubicBezTo>
                  <a:cubicBezTo>
                    <a:pt x="700812" y="1194521"/>
                    <a:pt x="696198" y="1196464"/>
                    <a:pt x="693769" y="1198407"/>
                  </a:cubicBezTo>
                  <a:cubicBezTo>
                    <a:pt x="691340" y="1200350"/>
                    <a:pt x="689397" y="1201808"/>
                    <a:pt x="687939" y="1202779"/>
                  </a:cubicBezTo>
                  <a:cubicBezTo>
                    <a:pt x="686482" y="1203751"/>
                    <a:pt x="685510" y="1204965"/>
                    <a:pt x="685025" y="1206423"/>
                  </a:cubicBezTo>
                  <a:cubicBezTo>
                    <a:pt x="684539" y="1207880"/>
                    <a:pt x="682353" y="1210066"/>
                    <a:pt x="678467" y="1212981"/>
                  </a:cubicBezTo>
                  <a:cubicBezTo>
                    <a:pt x="673609" y="1216867"/>
                    <a:pt x="669723" y="1220996"/>
                    <a:pt x="666808" y="1225368"/>
                  </a:cubicBezTo>
                  <a:cubicBezTo>
                    <a:pt x="663894" y="1229740"/>
                    <a:pt x="660007" y="1232897"/>
                    <a:pt x="655150" y="1234840"/>
                  </a:cubicBezTo>
                  <a:lnTo>
                    <a:pt x="640576" y="1240670"/>
                  </a:lnTo>
                  <a:cubicBezTo>
                    <a:pt x="638633" y="1238727"/>
                    <a:pt x="636933" y="1236784"/>
                    <a:pt x="635476" y="1234840"/>
                  </a:cubicBezTo>
                  <a:cubicBezTo>
                    <a:pt x="634018" y="1232897"/>
                    <a:pt x="631832" y="1230468"/>
                    <a:pt x="628918" y="1227554"/>
                  </a:cubicBezTo>
                  <a:cubicBezTo>
                    <a:pt x="627946" y="1224639"/>
                    <a:pt x="627703" y="1221967"/>
                    <a:pt x="628189" y="1219539"/>
                  </a:cubicBezTo>
                  <a:cubicBezTo>
                    <a:pt x="628675" y="1217110"/>
                    <a:pt x="627946" y="1214438"/>
                    <a:pt x="626003" y="1211523"/>
                  </a:cubicBezTo>
                  <a:cubicBezTo>
                    <a:pt x="624060" y="1201808"/>
                    <a:pt x="620417" y="1192821"/>
                    <a:pt x="615073" y="1184563"/>
                  </a:cubicBezTo>
                  <a:cubicBezTo>
                    <a:pt x="609729" y="1176305"/>
                    <a:pt x="603657" y="1168775"/>
                    <a:pt x="596856" y="1161974"/>
                  </a:cubicBezTo>
                  <a:cubicBezTo>
                    <a:pt x="593942" y="1157116"/>
                    <a:pt x="593213" y="1154930"/>
                    <a:pt x="594670" y="1155416"/>
                  </a:cubicBezTo>
                  <a:cubicBezTo>
                    <a:pt x="596128" y="1155902"/>
                    <a:pt x="594427" y="1154688"/>
                    <a:pt x="589570" y="1151773"/>
                  </a:cubicBezTo>
                  <a:cubicBezTo>
                    <a:pt x="587627" y="1148858"/>
                    <a:pt x="585927" y="1147887"/>
                    <a:pt x="584469" y="1148858"/>
                  </a:cubicBezTo>
                  <a:cubicBezTo>
                    <a:pt x="583012" y="1149830"/>
                    <a:pt x="582283" y="1147401"/>
                    <a:pt x="582283" y="1141572"/>
                  </a:cubicBezTo>
                  <a:cubicBezTo>
                    <a:pt x="577426" y="1140600"/>
                    <a:pt x="574025" y="1138414"/>
                    <a:pt x="572082" y="1135014"/>
                  </a:cubicBezTo>
                  <a:cubicBezTo>
                    <a:pt x="570139" y="1131613"/>
                    <a:pt x="568196" y="1128941"/>
                    <a:pt x="566253" y="1126998"/>
                  </a:cubicBezTo>
                  <a:cubicBezTo>
                    <a:pt x="564310" y="1122141"/>
                    <a:pt x="558481" y="1117283"/>
                    <a:pt x="548765" y="1112425"/>
                  </a:cubicBezTo>
                  <a:cubicBezTo>
                    <a:pt x="541964" y="1107567"/>
                    <a:pt x="535649" y="1100038"/>
                    <a:pt x="529820" y="1089837"/>
                  </a:cubicBezTo>
                  <a:cubicBezTo>
                    <a:pt x="523990" y="1079635"/>
                    <a:pt x="519375" y="1069677"/>
                    <a:pt x="515975" y="1059961"/>
                  </a:cubicBezTo>
                  <a:cubicBezTo>
                    <a:pt x="512575" y="1050246"/>
                    <a:pt x="511603" y="1042959"/>
                    <a:pt x="513060" y="1038102"/>
                  </a:cubicBezTo>
                  <a:cubicBezTo>
                    <a:pt x="514518" y="1033244"/>
                    <a:pt x="518647" y="1033730"/>
                    <a:pt x="525447" y="1039559"/>
                  </a:cubicBezTo>
                  <a:cubicBezTo>
                    <a:pt x="529334" y="1042473"/>
                    <a:pt x="534435" y="1044417"/>
                    <a:pt x="540749" y="1045388"/>
                  </a:cubicBezTo>
                  <a:cubicBezTo>
                    <a:pt x="547064" y="1046360"/>
                    <a:pt x="554108" y="1049274"/>
                    <a:pt x="561881" y="1054132"/>
                  </a:cubicBezTo>
                  <a:lnTo>
                    <a:pt x="564795" y="1054132"/>
                  </a:lnTo>
                  <a:lnTo>
                    <a:pt x="567710" y="1058504"/>
                  </a:lnTo>
                  <a:lnTo>
                    <a:pt x="573539" y="1059961"/>
                  </a:lnTo>
                  <a:cubicBezTo>
                    <a:pt x="580340" y="1061905"/>
                    <a:pt x="588841" y="1065791"/>
                    <a:pt x="599043" y="1071620"/>
                  </a:cubicBezTo>
                  <a:cubicBezTo>
                    <a:pt x="609244" y="1077449"/>
                    <a:pt x="618716" y="1077935"/>
                    <a:pt x="627460" y="1073077"/>
                  </a:cubicBezTo>
                  <a:cubicBezTo>
                    <a:pt x="629403" y="1071134"/>
                    <a:pt x="630861" y="1064090"/>
                    <a:pt x="631832" y="1051946"/>
                  </a:cubicBezTo>
                  <a:cubicBezTo>
                    <a:pt x="632804" y="1039802"/>
                    <a:pt x="633290" y="1026443"/>
                    <a:pt x="633290" y="1011870"/>
                  </a:cubicBezTo>
                  <a:cubicBezTo>
                    <a:pt x="633290" y="997296"/>
                    <a:pt x="633290" y="982966"/>
                    <a:pt x="633290" y="968879"/>
                  </a:cubicBezTo>
                  <a:cubicBezTo>
                    <a:pt x="633290" y="954791"/>
                    <a:pt x="634261" y="945319"/>
                    <a:pt x="636204" y="940461"/>
                  </a:cubicBezTo>
                  <a:cubicBezTo>
                    <a:pt x="637176" y="933660"/>
                    <a:pt x="637904" y="926373"/>
                    <a:pt x="638390" y="918601"/>
                  </a:cubicBezTo>
                  <a:cubicBezTo>
                    <a:pt x="638876" y="910828"/>
                    <a:pt x="638633" y="903056"/>
                    <a:pt x="637661" y="895284"/>
                  </a:cubicBezTo>
                  <a:cubicBezTo>
                    <a:pt x="636690" y="890426"/>
                    <a:pt x="636447" y="888483"/>
                    <a:pt x="636933" y="889454"/>
                  </a:cubicBezTo>
                  <a:cubicBezTo>
                    <a:pt x="637419" y="890426"/>
                    <a:pt x="637661" y="888483"/>
                    <a:pt x="637661" y="883625"/>
                  </a:cubicBezTo>
                  <a:lnTo>
                    <a:pt x="637661" y="869052"/>
                  </a:lnTo>
                  <a:cubicBezTo>
                    <a:pt x="638633" y="820474"/>
                    <a:pt x="638633" y="777240"/>
                    <a:pt x="637661" y="739350"/>
                  </a:cubicBezTo>
                  <a:cubicBezTo>
                    <a:pt x="636690" y="701459"/>
                    <a:pt x="635233" y="658711"/>
                    <a:pt x="633290" y="611105"/>
                  </a:cubicBezTo>
                  <a:cubicBezTo>
                    <a:pt x="633290" y="603333"/>
                    <a:pt x="633775" y="595075"/>
                    <a:pt x="634747" y="586331"/>
                  </a:cubicBezTo>
                  <a:cubicBezTo>
                    <a:pt x="635719" y="577587"/>
                    <a:pt x="635233" y="568843"/>
                    <a:pt x="633290" y="560099"/>
                  </a:cubicBezTo>
                  <a:cubicBezTo>
                    <a:pt x="632318" y="555241"/>
                    <a:pt x="632075" y="551841"/>
                    <a:pt x="632561" y="549898"/>
                  </a:cubicBezTo>
                  <a:cubicBezTo>
                    <a:pt x="633047" y="547955"/>
                    <a:pt x="634261" y="544068"/>
                    <a:pt x="636204" y="538239"/>
                  </a:cubicBezTo>
                  <a:lnTo>
                    <a:pt x="637661" y="514922"/>
                  </a:lnTo>
                  <a:cubicBezTo>
                    <a:pt x="637661" y="510064"/>
                    <a:pt x="636933" y="508121"/>
                    <a:pt x="635476" y="509093"/>
                  </a:cubicBezTo>
                  <a:cubicBezTo>
                    <a:pt x="634018" y="510064"/>
                    <a:pt x="633290" y="508607"/>
                    <a:pt x="633290" y="504721"/>
                  </a:cubicBezTo>
                  <a:cubicBezTo>
                    <a:pt x="633290" y="499863"/>
                    <a:pt x="633775" y="497677"/>
                    <a:pt x="634747" y="498163"/>
                  </a:cubicBezTo>
                  <a:cubicBezTo>
                    <a:pt x="635719" y="498649"/>
                    <a:pt x="636204" y="496948"/>
                    <a:pt x="636204" y="493062"/>
                  </a:cubicBezTo>
                  <a:cubicBezTo>
                    <a:pt x="636204" y="491119"/>
                    <a:pt x="635719" y="489905"/>
                    <a:pt x="634747" y="489419"/>
                  </a:cubicBezTo>
                  <a:cubicBezTo>
                    <a:pt x="633775" y="488933"/>
                    <a:pt x="633290" y="487233"/>
                    <a:pt x="633290" y="484318"/>
                  </a:cubicBezTo>
                  <a:cubicBezTo>
                    <a:pt x="633290" y="480432"/>
                    <a:pt x="634018" y="478975"/>
                    <a:pt x="635476" y="479946"/>
                  </a:cubicBezTo>
                  <a:cubicBezTo>
                    <a:pt x="636933" y="480918"/>
                    <a:pt x="636204" y="476546"/>
                    <a:pt x="633290" y="466830"/>
                  </a:cubicBezTo>
                  <a:cubicBezTo>
                    <a:pt x="630375" y="455172"/>
                    <a:pt x="628918" y="441570"/>
                    <a:pt x="628918" y="426025"/>
                  </a:cubicBezTo>
                  <a:cubicBezTo>
                    <a:pt x="628918" y="410480"/>
                    <a:pt x="629889" y="397364"/>
                    <a:pt x="631832" y="386677"/>
                  </a:cubicBezTo>
                  <a:lnTo>
                    <a:pt x="631832" y="381577"/>
                  </a:lnTo>
                  <a:cubicBezTo>
                    <a:pt x="631832" y="384006"/>
                    <a:pt x="630861" y="382791"/>
                    <a:pt x="628918" y="377933"/>
                  </a:cubicBezTo>
                  <a:cubicBezTo>
                    <a:pt x="627946" y="372104"/>
                    <a:pt x="628189" y="363603"/>
                    <a:pt x="629646" y="352430"/>
                  </a:cubicBezTo>
                  <a:cubicBezTo>
                    <a:pt x="631104" y="341257"/>
                    <a:pt x="629403" y="329842"/>
                    <a:pt x="624546" y="318183"/>
                  </a:cubicBezTo>
                  <a:cubicBezTo>
                    <a:pt x="622603" y="310411"/>
                    <a:pt x="622117" y="303367"/>
                    <a:pt x="623088" y="297052"/>
                  </a:cubicBezTo>
                  <a:cubicBezTo>
                    <a:pt x="624060" y="290737"/>
                    <a:pt x="623088" y="284665"/>
                    <a:pt x="620174" y="278835"/>
                  </a:cubicBezTo>
                  <a:cubicBezTo>
                    <a:pt x="619202" y="273977"/>
                    <a:pt x="617988" y="271549"/>
                    <a:pt x="616530" y="271549"/>
                  </a:cubicBezTo>
                  <a:cubicBezTo>
                    <a:pt x="615073" y="271549"/>
                    <a:pt x="615316" y="268148"/>
                    <a:pt x="617259" y="261347"/>
                  </a:cubicBezTo>
                  <a:cubicBezTo>
                    <a:pt x="619202" y="256490"/>
                    <a:pt x="620417" y="253575"/>
                    <a:pt x="620902" y="252603"/>
                  </a:cubicBezTo>
                  <a:cubicBezTo>
                    <a:pt x="621388" y="251632"/>
                    <a:pt x="621145" y="249203"/>
                    <a:pt x="620174" y="245317"/>
                  </a:cubicBezTo>
                  <a:cubicBezTo>
                    <a:pt x="619202" y="237544"/>
                    <a:pt x="617988" y="234872"/>
                    <a:pt x="616530" y="237301"/>
                  </a:cubicBezTo>
                  <a:cubicBezTo>
                    <a:pt x="615073" y="239730"/>
                    <a:pt x="613859" y="237059"/>
                    <a:pt x="612887" y="229286"/>
                  </a:cubicBezTo>
                  <a:cubicBezTo>
                    <a:pt x="612887" y="213741"/>
                    <a:pt x="609001" y="202083"/>
                    <a:pt x="601229" y="194310"/>
                  </a:cubicBezTo>
                  <a:cubicBezTo>
                    <a:pt x="594427" y="191396"/>
                    <a:pt x="591756" y="189938"/>
                    <a:pt x="593213" y="189938"/>
                  </a:cubicBezTo>
                  <a:cubicBezTo>
                    <a:pt x="594670" y="189938"/>
                    <a:pt x="593942" y="187509"/>
                    <a:pt x="591027" y="182652"/>
                  </a:cubicBezTo>
                  <a:cubicBezTo>
                    <a:pt x="583255" y="182652"/>
                    <a:pt x="577426" y="181194"/>
                    <a:pt x="573539" y="178280"/>
                  </a:cubicBezTo>
                  <a:cubicBezTo>
                    <a:pt x="568682" y="176337"/>
                    <a:pt x="566010" y="174637"/>
                    <a:pt x="565524" y="173179"/>
                  </a:cubicBezTo>
                  <a:cubicBezTo>
                    <a:pt x="565038" y="171722"/>
                    <a:pt x="564310" y="170507"/>
                    <a:pt x="563338" y="169536"/>
                  </a:cubicBezTo>
                  <a:cubicBezTo>
                    <a:pt x="562366" y="168564"/>
                    <a:pt x="559938" y="167107"/>
                    <a:pt x="556051" y="165164"/>
                  </a:cubicBezTo>
                  <a:cubicBezTo>
                    <a:pt x="552165" y="163221"/>
                    <a:pt x="545364" y="160792"/>
                    <a:pt x="535649" y="157877"/>
                  </a:cubicBezTo>
                  <a:lnTo>
                    <a:pt x="532734" y="157877"/>
                  </a:lnTo>
                  <a:cubicBezTo>
                    <a:pt x="526905" y="155934"/>
                    <a:pt x="523990" y="156177"/>
                    <a:pt x="523990" y="158606"/>
                  </a:cubicBezTo>
                  <a:cubicBezTo>
                    <a:pt x="523990" y="161035"/>
                    <a:pt x="522047" y="161278"/>
                    <a:pt x="518161" y="159335"/>
                  </a:cubicBezTo>
                  <a:cubicBezTo>
                    <a:pt x="514275" y="158363"/>
                    <a:pt x="509903" y="155448"/>
                    <a:pt x="505045" y="150591"/>
                  </a:cubicBezTo>
                  <a:cubicBezTo>
                    <a:pt x="502130" y="148648"/>
                    <a:pt x="499702" y="147919"/>
                    <a:pt x="497758" y="148405"/>
                  </a:cubicBezTo>
                  <a:cubicBezTo>
                    <a:pt x="495815" y="148890"/>
                    <a:pt x="492901" y="149133"/>
                    <a:pt x="489014" y="149133"/>
                  </a:cubicBezTo>
                  <a:cubicBezTo>
                    <a:pt x="472498" y="147190"/>
                    <a:pt x="462783" y="148890"/>
                    <a:pt x="459868" y="154234"/>
                  </a:cubicBezTo>
                  <a:cubicBezTo>
                    <a:pt x="456953" y="159577"/>
                    <a:pt x="450638" y="161278"/>
                    <a:pt x="440923" y="159335"/>
                  </a:cubicBezTo>
                  <a:cubicBezTo>
                    <a:pt x="430236" y="158363"/>
                    <a:pt x="422949" y="160792"/>
                    <a:pt x="419063" y="166621"/>
                  </a:cubicBezTo>
                  <a:cubicBezTo>
                    <a:pt x="415176" y="172451"/>
                    <a:pt x="409347" y="178280"/>
                    <a:pt x="401575" y="184109"/>
                  </a:cubicBezTo>
                  <a:cubicBezTo>
                    <a:pt x="398660" y="187995"/>
                    <a:pt x="394774" y="190424"/>
                    <a:pt x="389917" y="191396"/>
                  </a:cubicBezTo>
                  <a:cubicBezTo>
                    <a:pt x="385059" y="192367"/>
                    <a:pt x="380687" y="193825"/>
                    <a:pt x="376801" y="195768"/>
                  </a:cubicBezTo>
                  <a:lnTo>
                    <a:pt x="374068" y="198682"/>
                  </a:lnTo>
                  <a:cubicBezTo>
                    <a:pt x="372975" y="199168"/>
                    <a:pt x="370971" y="200140"/>
                    <a:pt x="368057" y="201597"/>
                  </a:cubicBezTo>
                  <a:cubicBezTo>
                    <a:pt x="364170" y="203540"/>
                    <a:pt x="361013" y="203297"/>
                    <a:pt x="358584" y="200868"/>
                  </a:cubicBezTo>
                  <a:cubicBezTo>
                    <a:pt x="356155" y="198439"/>
                    <a:pt x="352512" y="196739"/>
                    <a:pt x="347654" y="195768"/>
                  </a:cubicBezTo>
                  <a:cubicBezTo>
                    <a:pt x="342796" y="195768"/>
                    <a:pt x="339153" y="194310"/>
                    <a:pt x="336724" y="191396"/>
                  </a:cubicBezTo>
                  <a:cubicBezTo>
                    <a:pt x="334295" y="188481"/>
                    <a:pt x="330652" y="186052"/>
                    <a:pt x="325794" y="184109"/>
                  </a:cubicBezTo>
                  <a:cubicBezTo>
                    <a:pt x="321908" y="182166"/>
                    <a:pt x="318022" y="179008"/>
                    <a:pt x="314136" y="174637"/>
                  </a:cubicBezTo>
                  <a:cubicBezTo>
                    <a:pt x="310249" y="170265"/>
                    <a:pt x="306363" y="166135"/>
                    <a:pt x="302477" y="162249"/>
                  </a:cubicBezTo>
                  <a:cubicBezTo>
                    <a:pt x="294705" y="155448"/>
                    <a:pt x="291304" y="150834"/>
                    <a:pt x="292276" y="148405"/>
                  </a:cubicBezTo>
                  <a:cubicBezTo>
                    <a:pt x="293247" y="145976"/>
                    <a:pt x="291304" y="143790"/>
                    <a:pt x="286446" y="141847"/>
                  </a:cubicBezTo>
                  <a:lnTo>
                    <a:pt x="279160" y="137475"/>
                  </a:lnTo>
                  <a:cubicBezTo>
                    <a:pt x="265558" y="131645"/>
                    <a:pt x="250013" y="131402"/>
                    <a:pt x="232525" y="136746"/>
                  </a:cubicBezTo>
                  <a:cubicBezTo>
                    <a:pt x="215037" y="142090"/>
                    <a:pt x="205808" y="157391"/>
                    <a:pt x="204836" y="182652"/>
                  </a:cubicBezTo>
                  <a:cubicBezTo>
                    <a:pt x="204836" y="184595"/>
                    <a:pt x="205808" y="185809"/>
                    <a:pt x="207751" y="186295"/>
                  </a:cubicBezTo>
                  <a:cubicBezTo>
                    <a:pt x="209694" y="186781"/>
                    <a:pt x="210665" y="187995"/>
                    <a:pt x="210665" y="189938"/>
                  </a:cubicBezTo>
                  <a:cubicBezTo>
                    <a:pt x="211637" y="191881"/>
                    <a:pt x="211880" y="193339"/>
                    <a:pt x="211394" y="194310"/>
                  </a:cubicBezTo>
                  <a:cubicBezTo>
                    <a:pt x="210908" y="195282"/>
                    <a:pt x="211151" y="198682"/>
                    <a:pt x="212123" y="204512"/>
                  </a:cubicBezTo>
                  <a:cubicBezTo>
                    <a:pt x="215037" y="210341"/>
                    <a:pt x="216980" y="213256"/>
                    <a:pt x="217952" y="213256"/>
                  </a:cubicBezTo>
                  <a:cubicBezTo>
                    <a:pt x="218924" y="213256"/>
                    <a:pt x="220867" y="215199"/>
                    <a:pt x="223781" y="219085"/>
                  </a:cubicBezTo>
                  <a:cubicBezTo>
                    <a:pt x="225725" y="225886"/>
                    <a:pt x="226696" y="234630"/>
                    <a:pt x="226696" y="245317"/>
                  </a:cubicBezTo>
                  <a:cubicBezTo>
                    <a:pt x="226696" y="251146"/>
                    <a:pt x="223295" y="261347"/>
                    <a:pt x="216495" y="275921"/>
                  </a:cubicBezTo>
                  <a:cubicBezTo>
                    <a:pt x="209694" y="290494"/>
                    <a:pt x="204836" y="300209"/>
                    <a:pt x="201922" y="305067"/>
                  </a:cubicBezTo>
                  <a:cubicBezTo>
                    <a:pt x="199978" y="307010"/>
                    <a:pt x="198521" y="307982"/>
                    <a:pt x="197550" y="307982"/>
                  </a:cubicBezTo>
                  <a:cubicBezTo>
                    <a:pt x="196578" y="307982"/>
                    <a:pt x="196092" y="311382"/>
                    <a:pt x="196092" y="318183"/>
                  </a:cubicBezTo>
                  <a:cubicBezTo>
                    <a:pt x="189291" y="318183"/>
                    <a:pt x="184676" y="318912"/>
                    <a:pt x="182248" y="320369"/>
                  </a:cubicBezTo>
                  <a:cubicBezTo>
                    <a:pt x="179819" y="321826"/>
                    <a:pt x="177876" y="323527"/>
                    <a:pt x="176418" y="325470"/>
                  </a:cubicBezTo>
                  <a:cubicBezTo>
                    <a:pt x="174961" y="327413"/>
                    <a:pt x="173504" y="329599"/>
                    <a:pt x="172046" y="332028"/>
                  </a:cubicBezTo>
                  <a:cubicBezTo>
                    <a:pt x="170589" y="334457"/>
                    <a:pt x="167432" y="335671"/>
                    <a:pt x="162574" y="335671"/>
                  </a:cubicBezTo>
                  <a:cubicBezTo>
                    <a:pt x="156744" y="336643"/>
                    <a:pt x="153830" y="336885"/>
                    <a:pt x="153830" y="336400"/>
                  </a:cubicBezTo>
                  <a:cubicBezTo>
                    <a:pt x="153830" y="335914"/>
                    <a:pt x="151887" y="334699"/>
                    <a:pt x="148001" y="332756"/>
                  </a:cubicBezTo>
                  <a:cubicBezTo>
                    <a:pt x="143143" y="330813"/>
                    <a:pt x="139256" y="330327"/>
                    <a:pt x="136342" y="331299"/>
                  </a:cubicBezTo>
                  <a:cubicBezTo>
                    <a:pt x="133427" y="332271"/>
                    <a:pt x="129541" y="332756"/>
                    <a:pt x="124683" y="332756"/>
                  </a:cubicBezTo>
                  <a:cubicBezTo>
                    <a:pt x="117883" y="331785"/>
                    <a:pt x="112296" y="330085"/>
                    <a:pt x="107924" y="327656"/>
                  </a:cubicBezTo>
                  <a:cubicBezTo>
                    <a:pt x="103552" y="325227"/>
                    <a:pt x="98451" y="321098"/>
                    <a:pt x="92622" y="315268"/>
                  </a:cubicBezTo>
                  <a:cubicBezTo>
                    <a:pt x="90679" y="312354"/>
                    <a:pt x="86550" y="307253"/>
                    <a:pt x="80235" y="299966"/>
                  </a:cubicBezTo>
                  <a:cubicBezTo>
                    <a:pt x="73920" y="292680"/>
                    <a:pt x="69305" y="287093"/>
                    <a:pt x="66390" y="283207"/>
                  </a:cubicBezTo>
                  <a:cubicBezTo>
                    <a:pt x="63476" y="277378"/>
                    <a:pt x="62747" y="275192"/>
                    <a:pt x="64204" y="276649"/>
                  </a:cubicBezTo>
                  <a:cubicBezTo>
                    <a:pt x="65662" y="278107"/>
                    <a:pt x="63962" y="276406"/>
                    <a:pt x="59104" y="271549"/>
                  </a:cubicBezTo>
                  <a:lnTo>
                    <a:pt x="50360" y="261347"/>
                  </a:lnTo>
                  <a:cubicBezTo>
                    <a:pt x="45502" y="255518"/>
                    <a:pt x="42102" y="245074"/>
                    <a:pt x="40159" y="230015"/>
                  </a:cubicBezTo>
                  <a:cubicBezTo>
                    <a:pt x="38215" y="214956"/>
                    <a:pt x="37244" y="204026"/>
                    <a:pt x="37244" y="197225"/>
                  </a:cubicBezTo>
                  <a:cubicBezTo>
                    <a:pt x="35301" y="196253"/>
                    <a:pt x="34329" y="196011"/>
                    <a:pt x="34329" y="196496"/>
                  </a:cubicBezTo>
                  <a:cubicBezTo>
                    <a:pt x="34329" y="196982"/>
                    <a:pt x="33358" y="196739"/>
                    <a:pt x="31415" y="195768"/>
                  </a:cubicBezTo>
                  <a:cubicBezTo>
                    <a:pt x="29471" y="193825"/>
                    <a:pt x="28500" y="191639"/>
                    <a:pt x="28500" y="189210"/>
                  </a:cubicBezTo>
                  <a:cubicBezTo>
                    <a:pt x="28500" y="186781"/>
                    <a:pt x="27043" y="184595"/>
                    <a:pt x="24128" y="182652"/>
                  </a:cubicBezTo>
                  <a:cubicBezTo>
                    <a:pt x="22185" y="176822"/>
                    <a:pt x="21456" y="173179"/>
                    <a:pt x="21942" y="171722"/>
                  </a:cubicBezTo>
                  <a:cubicBezTo>
                    <a:pt x="22428" y="170265"/>
                    <a:pt x="22185" y="166135"/>
                    <a:pt x="21213" y="159335"/>
                  </a:cubicBezTo>
                  <a:cubicBezTo>
                    <a:pt x="21213" y="153505"/>
                    <a:pt x="19270" y="149133"/>
                    <a:pt x="15384" y="146219"/>
                  </a:cubicBezTo>
                  <a:cubicBezTo>
                    <a:pt x="11498" y="143304"/>
                    <a:pt x="8097" y="139904"/>
                    <a:pt x="5183" y="136017"/>
                  </a:cubicBezTo>
                  <a:cubicBezTo>
                    <a:pt x="2268" y="132131"/>
                    <a:pt x="568" y="127273"/>
                    <a:pt x="82" y="121444"/>
                  </a:cubicBezTo>
                  <a:cubicBezTo>
                    <a:pt x="-404" y="115615"/>
                    <a:pt x="1297" y="106385"/>
                    <a:pt x="5183" y="93755"/>
                  </a:cubicBezTo>
                  <a:cubicBezTo>
                    <a:pt x="6154" y="90840"/>
                    <a:pt x="7126" y="87926"/>
                    <a:pt x="8097" y="85011"/>
                  </a:cubicBezTo>
                  <a:cubicBezTo>
                    <a:pt x="9069" y="82096"/>
                    <a:pt x="9555" y="79667"/>
                    <a:pt x="9555" y="77724"/>
                  </a:cubicBezTo>
                  <a:cubicBezTo>
                    <a:pt x="7612" y="69952"/>
                    <a:pt x="7612" y="64608"/>
                    <a:pt x="9555" y="61694"/>
                  </a:cubicBezTo>
                  <a:cubicBezTo>
                    <a:pt x="11498" y="56836"/>
                    <a:pt x="12469" y="55379"/>
                    <a:pt x="12469" y="57322"/>
                  </a:cubicBezTo>
                  <a:cubicBezTo>
                    <a:pt x="12469" y="59265"/>
                    <a:pt x="13441" y="58779"/>
                    <a:pt x="15384" y="55864"/>
                  </a:cubicBezTo>
                  <a:cubicBezTo>
                    <a:pt x="21213" y="51007"/>
                    <a:pt x="24614" y="49307"/>
                    <a:pt x="25585" y="50764"/>
                  </a:cubicBezTo>
                  <a:cubicBezTo>
                    <a:pt x="26557" y="52221"/>
                    <a:pt x="32386" y="53921"/>
                    <a:pt x="43073" y="55864"/>
                  </a:cubicBezTo>
                  <a:cubicBezTo>
                    <a:pt x="56675" y="57808"/>
                    <a:pt x="62747" y="60722"/>
                    <a:pt x="61290" y="64608"/>
                  </a:cubicBezTo>
                  <a:cubicBezTo>
                    <a:pt x="59832" y="68495"/>
                    <a:pt x="60075" y="72381"/>
                    <a:pt x="62018" y="76267"/>
                  </a:cubicBezTo>
                  <a:cubicBezTo>
                    <a:pt x="65904" y="75295"/>
                    <a:pt x="72706" y="76996"/>
                    <a:pt x="82421" y="81368"/>
                  </a:cubicBezTo>
                  <a:cubicBezTo>
                    <a:pt x="92136" y="85740"/>
                    <a:pt x="102095" y="91812"/>
                    <a:pt x="112296" y="99584"/>
                  </a:cubicBezTo>
                  <a:cubicBezTo>
                    <a:pt x="122497" y="107357"/>
                    <a:pt x="132213" y="116101"/>
                    <a:pt x="141443" y="125816"/>
                  </a:cubicBezTo>
                  <a:cubicBezTo>
                    <a:pt x="150672" y="135532"/>
                    <a:pt x="156259" y="143790"/>
                    <a:pt x="158202" y="150591"/>
                  </a:cubicBezTo>
                  <a:cubicBezTo>
                    <a:pt x="163060" y="152534"/>
                    <a:pt x="165974" y="157391"/>
                    <a:pt x="166946" y="165164"/>
                  </a:cubicBezTo>
                  <a:cubicBezTo>
                    <a:pt x="168889" y="163221"/>
                    <a:pt x="170832" y="161035"/>
                    <a:pt x="172775" y="158606"/>
                  </a:cubicBezTo>
                  <a:cubicBezTo>
                    <a:pt x="174718" y="156177"/>
                    <a:pt x="176661" y="152534"/>
                    <a:pt x="178604" y="147676"/>
                  </a:cubicBezTo>
                  <a:cubicBezTo>
                    <a:pt x="188320" y="145733"/>
                    <a:pt x="196335" y="140632"/>
                    <a:pt x="202650" y="132374"/>
                  </a:cubicBezTo>
                  <a:cubicBezTo>
                    <a:pt x="208965" y="124116"/>
                    <a:pt x="216495" y="115615"/>
                    <a:pt x="225239" y="106871"/>
                  </a:cubicBezTo>
                  <a:cubicBezTo>
                    <a:pt x="230097" y="102985"/>
                    <a:pt x="233497" y="98127"/>
                    <a:pt x="235440" y="92298"/>
                  </a:cubicBezTo>
                  <a:cubicBezTo>
                    <a:pt x="237383" y="86468"/>
                    <a:pt x="240298" y="82096"/>
                    <a:pt x="244184" y="79182"/>
                  </a:cubicBezTo>
                  <a:cubicBezTo>
                    <a:pt x="253899" y="74324"/>
                    <a:pt x="262158" y="71409"/>
                    <a:pt x="268959" y="70438"/>
                  </a:cubicBezTo>
                  <a:cubicBezTo>
                    <a:pt x="273816" y="69466"/>
                    <a:pt x="275759" y="68495"/>
                    <a:pt x="274788" y="67523"/>
                  </a:cubicBezTo>
                  <a:cubicBezTo>
                    <a:pt x="273816" y="66552"/>
                    <a:pt x="275759" y="65094"/>
                    <a:pt x="280617" y="63151"/>
                  </a:cubicBezTo>
                  <a:cubicBezTo>
                    <a:pt x="282560" y="62180"/>
                    <a:pt x="282803" y="62180"/>
                    <a:pt x="281346" y="63151"/>
                  </a:cubicBezTo>
                  <a:cubicBezTo>
                    <a:pt x="279889" y="64123"/>
                    <a:pt x="281589" y="63637"/>
                    <a:pt x="286446" y="61694"/>
                  </a:cubicBezTo>
                  <a:cubicBezTo>
                    <a:pt x="288389" y="60722"/>
                    <a:pt x="291304" y="59508"/>
                    <a:pt x="295190" y="58050"/>
                  </a:cubicBezTo>
                  <a:cubicBezTo>
                    <a:pt x="299077" y="56593"/>
                    <a:pt x="301991" y="55864"/>
                    <a:pt x="303934" y="55864"/>
                  </a:cubicBezTo>
                  <a:lnTo>
                    <a:pt x="321422" y="52950"/>
                  </a:lnTo>
                  <a:cubicBezTo>
                    <a:pt x="327251" y="51978"/>
                    <a:pt x="333567" y="50764"/>
                    <a:pt x="340367" y="49307"/>
                  </a:cubicBezTo>
                  <a:cubicBezTo>
                    <a:pt x="347168" y="47849"/>
                    <a:pt x="353483" y="45663"/>
                    <a:pt x="359313" y="42749"/>
                  </a:cubicBezTo>
                  <a:lnTo>
                    <a:pt x="359313" y="41291"/>
                  </a:lnTo>
                  <a:cubicBezTo>
                    <a:pt x="361256" y="40320"/>
                    <a:pt x="363928" y="39348"/>
                    <a:pt x="367328" y="38377"/>
                  </a:cubicBezTo>
                  <a:cubicBezTo>
                    <a:pt x="370728" y="37405"/>
                    <a:pt x="373886" y="35948"/>
                    <a:pt x="376801" y="34005"/>
                  </a:cubicBezTo>
                  <a:cubicBezTo>
                    <a:pt x="382630" y="29147"/>
                    <a:pt x="388945" y="26718"/>
                    <a:pt x="395746" y="26718"/>
                  </a:cubicBezTo>
                  <a:lnTo>
                    <a:pt x="423435" y="17974"/>
                  </a:lnTo>
                  <a:cubicBezTo>
                    <a:pt x="425378" y="17002"/>
                    <a:pt x="431450" y="15788"/>
                    <a:pt x="441651" y="14331"/>
                  </a:cubicBezTo>
                  <a:cubicBezTo>
                    <a:pt x="451853" y="12873"/>
                    <a:pt x="458410" y="11659"/>
                    <a:pt x="461325" y="10687"/>
                  </a:cubicBezTo>
                  <a:lnTo>
                    <a:pt x="475898" y="12145"/>
                  </a:lnTo>
                  <a:cubicBezTo>
                    <a:pt x="479785" y="11173"/>
                    <a:pt x="481242" y="10687"/>
                    <a:pt x="480270" y="10687"/>
                  </a:cubicBezTo>
                  <a:cubicBezTo>
                    <a:pt x="479299" y="10687"/>
                    <a:pt x="480270" y="9716"/>
                    <a:pt x="483185" y="7773"/>
                  </a:cubicBezTo>
                  <a:cubicBezTo>
                    <a:pt x="486100" y="6801"/>
                    <a:pt x="488043" y="7044"/>
                    <a:pt x="489014" y="8501"/>
                  </a:cubicBezTo>
                  <a:cubicBezTo>
                    <a:pt x="489986" y="9959"/>
                    <a:pt x="492901" y="10687"/>
                    <a:pt x="497758" y="10687"/>
                  </a:cubicBezTo>
                  <a:cubicBezTo>
                    <a:pt x="498730" y="10687"/>
                    <a:pt x="500916" y="9716"/>
                    <a:pt x="504316" y="7773"/>
                  </a:cubicBezTo>
                  <a:cubicBezTo>
                    <a:pt x="507716" y="5830"/>
                    <a:pt x="509903" y="3887"/>
                    <a:pt x="510874" y="1943"/>
                  </a:cubicBezTo>
                  <a:cubicBezTo>
                    <a:pt x="513303" y="972"/>
                    <a:pt x="515125" y="365"/>
                    <a:pt x="516339" y="122"/>
                  </a:cubicBezTo>
                  <a:close/>
                </a:path>
              </a:pathLst>
            </a:custGeom>
            <a:solidFill>
              <a:srgbClr val="615F34"/>
            </a:solidFill>
            <a:ln>
              <a:noFill/>
            </a:ln>
            <a:effectLst>
              <a:outerShdw blurRad="38100" dist="38100" dir="2700000" algn="tl">
                <a:srgbClr val="000000">
                  <a:alpha val="43137"/>
                </a:srgb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zh-CN" altLang="en-US" sz="11500" dirty="0">
                <a:solidFill>
                  <a:srgbClr val="615F34"/>
                </a:solidFill>
                <a:effectLst>
                  <a:outerShdw blurRad="38100" dist="38100" dir="2700000" algn="tl">
                    <a:srgbClr val="000000">
                      <a:alpha val="43137"/>
                    </a:srgbClr>
                  </a:outerShdw>
                </a:effectLst>
                <a:latin typeface="李旭科毛笔行书" panose="02010600030101010101" pitchFamily="2" charset="-122"/>
                <a:ea typeface="李旭科毛笔行书" panose="02010600030101010101" pitchFamily="2" charset="-122"/>
              </a:endParaRPr>
            </a:p>
          </p:txBody>
        </p:sp>
        <p:sp>
          <p:nvSpPr>
            <p:cNvPr id="13" name="文本框 12">
              <a:extLst>
                <a:ext uri="{FF2B5EF4-FFF2-40B4-BE49-F238E27FC236}">
                  <a16:creationId xmlns:a16="http://schemas.microsoft.com/office/drawing/2014/main" id="{A2A27AE3-8A30-4D51-916B-1C3729575DB4}"/>
                </a:ext>
              </a:extLst>
            </p:cNvPr>
            <p:cNvSpPr txBox="1"/>
            <p:nvPr/>
          </p:nvSpPr>
          <p:spPr>
            <a:xfrm>
              <a:off x="3978449" y="769301"/>
              <a:ext cx="1701" cy="850"/>
            </a:xfrm>
            <a:custGeom>
              <a:avLst/>
              <a:gdLst/>
              <a:ahLst/>
              <a:cxnLst/>
              <a:rect l="l" t="t" r="r" b="b"/>
              <a:pathLst>
                <a:path w="1701" h="850">
                  <a:moveTo>
                    <a:pt x="244" y="365"/>
                  </a:moveTo>
                  <a:cubicBezTo>
                    <a:pt x="-242" y="-121"/>
                    <a:pt x="1" y="-121"/>
                    <a:pt x="972" y="365"/>
                  </a:cubicBezTo>
                  <a:cubicBezTo>
                    <a:pt x="1944" y="851"/>
                    <a:pt x="1944" y="972"/>
                    <a:pt x="972" y="730"/>
                  </a:cubicBezTo>
                  <a:lnTo>
                    <a:pt x="524" y="589"/>
                  </a:lnTo>
                  <a:lnTo>
                    <a:pt x="244" y="365"/>
                  </a:lnTo>
                  <a:close/>
                </a:path>
              </a:pathLst>
            </a:custGeom>
            <a:solidFill>
              <a:srgbClr val="615F34"/>
            </a:solidFill>
            <a:ln>
              <a:noFill/>
            </a:ln>
            <a:effectLst>
              <a:outerShdw blurRad="38100" dist="38100" dir="2700000" algn="tl">
                <a:srgbClr val="000000">
                  <a:alpha val="43137"/>
                </a:srgb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zh-CN" altLang="en-US" sz="11500" dirty="0">
                <a:solidFill>
                  <a:srgbClr val="615F34"/>
                </a:solidFill>
                <a:effectLst>
                  <a:outerShdw blurRad="38100" dist="38100" dir="2700000" algn="tl">
                    <a:srgbClr val="000000">
                      <a:alpha val="43137"/>
                    </a:srgbClr>
                  </a:outerShdw>
                </a:effectLst>
                <a:latin typeface="李旭科毛笔行书" panose="02010600030101010101" pitchFamily="2" charset="-122"/>
                <a:ea typeface="李旭科毛笔行书" panose="02010600030101010101" pitchFamily="2" charset="-122"/>
              </a:endParaRPr>
            </a:p>
          </p:txBody>
        </p:sp>
        <p:sp>
          <p:nvSpPr>
            <p:cNvPr id="11" name="文本框 10">
              <a:extLst>
                <a:ext uri="{FF2B5EF4-FFF2-40B4-BE49-F238E27FC236}">
                  <a16:creationId xmlns:a16="http://schemas.microsoft.com/office/drawing/2014/main" id="{86597827-79BE-4AC2-A2F5-F80FB3CB9DEC}"/>
                </a:ext>
              </a:extLst>
            </p:cNvPr>
            <p:cNvSpPr txBox="1"/>
            <p:nvPr/>
          </p:nvSpPr>
          <p:spPr>
            <a:xfrm>
              <a:off x="3094825" y="909362"/>
              <a:ext cx="219431" cy="934353"/>
            </a:xfrm>
            <a:custGeom>
              <a:avLst/>
              <a:gdLst/>
              <a:ahLst/>
              <a:cxnLst/>
              <a:rect l="l" t="t" r="r" b="b"/>
              <a:pathLst>
                <a:path w="219431" h="934353">
                  <a:moveTo>
                    <a:pt x="72502" y="26"/>
                  </a:moveTo>
                  <a:cubicBezTo>
                    <a:pt x="74202" y="-95"/>
                    <a:pt x="75781" y="208"/>
                    <a:pt x="77238" y="937"/>
                  </a:cubicBezTo>
                  <a:cubicBezTo>
                    <a:pt x="80153" y="2394"/>
                    <a:pt x="83311" y="4580"/>
                    <a:pt x="86711" y="7495"/>
                  </a:cubicBezTo>
                  <a:cubicBezTo>
                    <a:pt x="90112" y="10410"/>
                    <a:pt x="96670" y="14782"/>
                    <a:pt x="106385" y="20611"/>
                  </a:cubicBezTo>
                  <a:cubicBezTo>
                    <a:pt x="107356" y="21583"/>
                    <a:pt x="109300" y="22311"/>
                    <a:pt x="112214" y="22797"/>
                  </a:cubicBezTo>
                  <a:cubicBezTo>
                    <a:pt x="115129" y="23283"/>
                    <a:pt x="118043" y="24011"/>
                    <a:pt x="120958" y="24983"/>
                  </a:cubicBezTo>
                  <a:cubicBezTo>
                    <a:pt x="126788" y="26926"/>
                    <a:pt x="130674" y="27169"/>
                    <a:pt x="132617" y="25712"/>
                  </a:cubicBezTo>
                  <a:cubicBezTo>
                    <a:pt x="134560" y="24254"/>
                    <a:pt x="137960" y="24983"/>
                    <a:pt x="142818" y="27898"/>
                  </a:cubicBezTo>
                  <a:cubicBezTo>
                    <a:pt x="144761" y="29841"/>
                    <a:pt x="145490" y="30812"/>
                    <a:pt x="145004" y="30812"/>
                  </a:cubicBezTo>
                  <a:cubicBezTo>
                    <a:pt x="144518" y="30812"/>
                    <a:pt x="144761" y="31784"/>
                    <a:pt x="145733" y="33727"/>
                  </a:cubicBezTo>
                  <a:cubicBezTo>
                    <a:pt x="147676" y="40528"/>
                    <a:pt x="151319" y="44171"/>
                    <a:pt x="156663" y="44657"/>
                  </a:cubicBezTo>
                  <a:cubicBezTo>
                    <a:pt x="162006" y="45143"/>
                    <a:pt x="167107" y="47329"/>
                    <a:pt x="171965" y="51215"/>
                  </a:cubicBezTo>
                  <a:cubicBezTo>
                    <a:pt x="175851" y="53158"/>
                    <a:pt x="177308" y="56801"/>
                    <a:pt x="176337" y="62145"/>
                  </a:cubicBezTo>
                  <a:cubicBezTo>
                    <a:pt x="175365" y="67488"/>
                    <a:pt x="175365" y="70160"/>
                    <a:pt x="176337" y="70160"/>
                  </a:cubicBezTo>
                  <a:cubicBezTo>
                    <a:pt x="181194" y="71132"/>
                    <a:pt x="184352" y="73803"/>
                    <a:pt x="185809" y="78175"/>
                  </a:cubicBezTo>
                  <a:cubicBezTo>
                    <a:pt x="187267" y="82547"/>
                    <a:pt x="189938" y="85705"/>
                    <a:pt x="193824" y="87648"/>
                  </a:cubicBezTo>
                  <a:cubicBezTo>
                    <a:pt x="190910" y="95420"/>
                    <a:pt x="191396" y="101735"/>
                    <a:pt x="195282" y="106593"/>
                  </a:cubicBezTo>
                  <a:cubicBezTo>
                    <a:pt x="199168" y="111451"/>
                    <a:pt x="204026" y="116794"/>
                    <a:pt x="209855" y="122624"/>
                  </a:cubicBezTo>
                  <a:cubicBezTo>
                    <a:pt x="214713" y="127481"/>
                    <a:pt x="216413" y="133311"/>
                    <a:pt x="214956" y="140112"/>
                  </a:cubicBezTo>
                  <a:cubicBezTo>
                    <a:pt x="213498" y="146913"/>
                    <a:pt x="212770" y="154199"/>
                    <a:pt x="212770" y="161972"/>
                  </a:cubicBezTo>
                  <a:cubicBezTo>
                    <a:pt x="212770" y="169744"/>
                    <a:pt x="213256" y="174116"/>
                    <a:pt x="214227" y="175088"/>
                  </a:cubicBezTo>
                  <a:cubicBezTo>
                    <a:pt x="215199" y="176059"/>
                    <a:pt x="215927" y="176545"/>
                    <a:pt x="216413" y="176545"/>
                  </a:cubicBezTo>
                  <a:cubicBezTo>
                    <a:pt x="216899" y="176545"/>
                    <a:pt x="217142" y="177759"/>
                    <a:pt x="217142" y="180188"/>
                  </a:cubicBezTo>
                  <a:cubicBezTo>
                    <a:pt x="217142" y="182617"/>
                    <a:pt x="217142" y="187718"/>
                    <a:pt x="217142" y="195490"/>
                  </a:cubicBezTo>
                  <a:cubicBezTo>
                    <a:pt x="217142" y="201319"/>
                    <a:pt x="217384" y="204477"/>
                    <a:pt x="217870" y="204963"/>
                  </a:cubicBezTo>
                  <a:cubicBezTo>
                    <a:pt x="218356" y="205448"/>
                    <a:pt x="218599" y="209092"/>
                    <a:pt x="218599" y="215893"/>
                  </a:cubicBezTo>
                  <a:lnTo>
                    <a:pt x="211312" y="224637"/>
                  </a:lnTo>
                  <a:cubicBezTo>
                    <a:pt x="205483" y="230466"/>
                    <a:pt x="203540" y="234352"/>
                    <a:pt x="205483" y="236295"/>
                  </a:cubicBezTo>
                  <a:cubicBezTo>
                    <a:pt x="207426" y="238238"/>
                    <a:pt x="208398" y="241153"/>
                    <a:pt x="208398" y="245039"/>
                  </a:cubicBezTo>
                  <a:cubicBezTo>
                    <a:pt x="207426" y="263499"/>
                    <a:pt x="209855" y="281472"/>
                    <a:pt x="215684" y="298960"/>
                  </a:cubicBezTo>
                  <a:cubicBezTo>
                    <a:pt x="221514" y="316448"/>
                    <a:pt x="220542" y="331507"/>
                    <a:pt x="212770" y="344137"/>
                  </a:cubicBezTo>
                  <a:cubicBezTo>
                    <a:pt x="210827" y="349967"/>
                    <a:pt x="210098" y="355310"/>
                    <a:pt x="210584" y="360168"/>
                  </a:cubicBezTo>
                  <a:cubicBezTo>
                    <a:pt x="211069" y="365026"/>
                    <a:pt x="210827" y="368426"/>
                    <a:pt x="209855" y="370369"/>
                  </a:cubicBezTo>
                  <a:cubicBezTo>
                    <a:pt x="208884" y="373284"/>
                    <a:pt x="208398" y="374012"/>
                    <a:pt x="208398" y="372555"/>
                  </a:cubicBezTo>
                  <a:cubicBezTo>
                    <a:pt x="208398" y="371098"/>
                    <a:pt x="207426" y="372798"/>
                    <a:pt x="205483" y="377656"/>
                  </a:cubicBezTo>
                  <a:cubicBezTo>
                    <a:pt x="203540" y="389314"/>
                    <a:pt x="201111" y="405831"/>
                    <a:pt x="198196" y="427205"/>
                  </a:cubicBezTo>
                  <a:cubicBezTo>
                    <a:pt x="195282" y="448579"/>
                    <a:pt x="195282" y="462666"/>
                    <a:pt x="198196" y="469467"/>
                  </a:cubicBezTo>
                  <a:cubicBezTo>
                    <a:pt x="201111" y="476268"/>
                    <a:pt x="202326" y="484769"/>
                    <a:pt x="201840" y="494970"/>
                  </a:cubicBezTo>
                  <a:cubicBezTo>
                    <a:pt x="201354" y="505172"/>
                    <a:pt x="201111" y="516102"/>
                    <a:pt x="201111" y="527760"/>
                  </a:cubicBezTo>
                  <a:cubicBezTo>
                    <a:pt x="201111" y="539419"/>
                    <a:pt x="200868" y="550834"/>
                    <a:pt x="200382" y="562007"/>
                  </a:cubicBezTo>
                  <a:cubicBezTo>
                    <a:pt x="199897" y="573180"/>
                    <a:pt x="199654" y="579252"/>
                    <a:pt x="199654" y="580224"/>
                  </a:cubicBezTo>
                  <a:cubicBezTo>
                    <a:pt x="199654" y="595769"/>
                    <a:pt x="199411" y="607670"/>
                    <a:pt x="198925" y="615928"/>
                  </a:cubicBezTo>
                  <a:cubicBezTo>
                    <a:pt x="198439" y="624186"/>
                    <a:pt x="198196" y="635602"/>
                    <a:pt x="198196" y="650175"/>
                  </a:cubicBezTo>
                  <a:cubicBezTo>
                    <a:pt x="199168" y="655033"/>
                    <a:pt x="199411" y="656976"/>
                    <a:pt x="198925" y="656005"/>
                  </a:cubicBezTo>
                  <a:cubicBezTo>
                    <a:pt x="198439" y="655033"/>
                    <a:pt x="199168" y="657948"/>
                    <a:pt x="201111" y="664749"/>
                  </a:cubicBezTo>
                  <a:cubicBezTo>
                    <a:pt x="204026" y="674464"/>
                    <a:pt x="204269" y="680051"/>
                    <a:pt x="201840" y="681508"/>
                  </a:cubicBezTo>
                  <a:cubicBezTo>
                    <a:pt x="199411" y="682965"/>
                    <a:pt x="197225" y="688552"/>
                    <a:pt x="195282" y="698267"/>
                  </a:cubicBezTo>
                  <a:cubicBezTo>
                    <a:pt x="197225" y="699239"/>
                    <a:pt x="198682" y="702153"/>
                    <a:pt x="199654" y="707011"/>
                  </a:cubicBezTo>
                  <a:cubicBezTo>
                    <a:pt x="200625" y="716727"/>
                    <a:pt x="199897" y="721099"/>
                    <a:pt x="197468" y="720127"/>
                  </a:cubicBezTo>
                  <a:cubicBezTo>
                    <a:pt x="195039" y="719155"/>
                    <a:pt x="193339" y="721584"/>
                    <a:pt x="192367" y="727414"/>
                  </a:cubicBezTo>
                  <a:lnTo>
                    <a:pt x="192367" y="749274"/>
                  </a:lnTo>
                  <a:cubicBezTo>
                    <a:pt x="192367" y="751217"/>
                    <a:pt x="193339" y="753646"/>
                    <a:pt x="195282" y="756560"/>
                  </a:cubicBezTo>
                  <a:cubicBezTo>
                    <a:pt x="197225" y="759475"/>
                    <a:pt x="198196" y="761904"/>
                    <a:pt x="198196" y="763847"/>
                  </a:cubicBezTo>
                  <a:cubicBezTo>
                    <a:pt x="198196" y="767733"/>
                    <a:pt x="197711" y="770162"/>
                    <a:pt x="196739" y="771133"/>
                  </a:cubicBezTo>
                  <a:cubicBezTo>
                    <a:pt x="195768" y="772105"/>
                    <a:pt x="194310" y="774048"/>
                    <a:pt x="192367" y="776963"/>
                  </a:cubicBezTo>
                  <a:cubicBezTo>
                    <a:pt x="189452" y="780849"/>
                    <a:pt x="188724" y="782549"/>
                    <a:pt x="190181" y="782063"/>
                  </a:cubicBezTo>
                  <a:cubicBezTo>
                    <a:pt x="191639" y="781578"/>
                    <a:pt x="191396" y="782792"/>
                    <a:pt x="189452" y="785707"/>
                  </a:cubicBezTo>
                  <a:cubicBezTo>
                    <a:pt x="188481" y="789593"/>
                    <a:pt x="187995" y="791050"/>
                    <a:pt x="187995" y="790079"/>
                  </a:cubicBezTo>
                  <a:cubicBezTo>
                    <a:pt x="187995" y="789107"/>
                    <a:pt x="187995" y="791050"/>
                    <a:pt x="187995" y="795908"/>
                  </a:cubicBezTo>
                  <a:cubicBezTo>
                    <a:pt x="187995" y="809510"/>
                    <a:pt x="189210" y="822868"/>
                    <a:pt x="191639" y="835984"/>
                  </a:cubicBezTo>
                  <a:cubicBezTo>
                    <a:pt x="194067" y="849100"/>
                    <a:pt x="192853" y="860516"/>
                    <a:pt x="187995" y="870231"/>
                  </a:cubicBezTo>
                  <a:cubicBezTo>
                    <a:pt x="187024" y="872175"/>
                    <a:pt x="183623" y="874603"/>
                    <a:pt x="177794" y="877518"/>
                  </a:cubicBezTo>
                  <a:cubicBezTo>
                    <a:pt x="178765" y="883347"/>
                    <a:pt x="179494" y="887234"/>
                    <a:pt x="179980" y="889177"/>
                  </a:cubicBezTo>
                  <a:cubicBezTo>
                    <a:pt x="180466" y="891120"/>
                    <a:pt x="178765" y="893063"/>
                    <a:pt x="174879" y="895006"/>
                  </a:cubicBezTo>
                  <a:cubicBezTo>
                    <a:pt x="173908" y="895006"/>
                    <a:pt x="167350" y="897192"/>
                    <a:pt x="155205" y="901564"/>
                  </a:cubicBezTo>
                  <a:cubicBezTo>
                    <a:pt x="143061" y="905936"/>
                    <a:pt x="136017" y="908122"/>
                    <a:pt x="134074" y="908122"/>
                  </a:cubicBezTo>
                  <a:cubicBezTo>
                    <a:pt x="132131" y="909093"/>
                    <a:pt x="129945" y="910065"/>
                    <a:pt x="127516" y="911037"/>
                  </a:cubicBezTo>
                  <a:cubicBezTo>
                    <a:pt x="125087" y="912008"/>
                    <a:pt x="123387" y="915894"/>
                    <a:pt x="122415" y="922695"/>
                  </a:cubicBezTo>
                  <a:cubicBezTo>
                    <a:pt x="118529" y="922695"/>
                    <a:pt x="115129" y="923910"/>
                    <a:pt x="112214" y="926338"/>
                  </a:cubicBezTo>
                  <a:cubicBezTo>
                    <a:pt x="109300" y="928767"/>
                    <a:pt x="105414" y="930468"/>
                    <a:pt x="100556" y="931439"/>
                  </a:cubicBezTo>
                  <a:cubicBezTo>
                    <a:pt x="90840" y="935325"/>
                    <a:pt x="85740" y="935325"/>
                    <a:pt x="85254" y="931439"/>
                  </a:cubicBezTo>
                  <a:cubicBezTo>
                    <a:pt x="84768" y="927553"/>
                    <a:pt x="81125" y="924638"/>
                    <a:pt x="74324" y="922695"/>
                  </a:cubicBezTo>
                  <a:cubicBezTo>
                    <a:pt x="71409" y="921724"/>
                    <a:pt x="68980" y="919781"/>
                    <a:pt x="67037" y="916866"/>
                  </a:cubicBezTo>
                  <a:cubicBezTo>
                    <a:pt x="66066" y="915894"/>
                    <a:pt x="65823" y="915409"/>
                    <a:pt x="66308" y="915409"/>
                  </a:cubicBezTo>
                  <a:cubicBezTo>
                    <a:pt x="66794" y="915409"/>
                    <a:pt x="66551" y="914437"/>
                    <a:pt x="65580" y="912494"/>
                  </a:cubicBezTo>
                  <a:cubicBezTo>
                    <a:pt x="63637" y="910551"/>
                    <a:pt x="61694" y="908122"/>
                    <a:pt x="59751" y="905207"/>
                  </a:cubicBezTo>
                  <a:lnTo>
                    <a:pt x="56836" y="895006"/>
                  </a:lnTo>
                  <a:cubicBezTo>
                    <a:pt x="56836" y="893063"/>
                    <a:pt x="57079" y="890877"/>
                    <a:pt x="57565" y="888448"/>
                  </a:cubicBezTo>
                  <a:cubicBezTo>
                    <a:pt x="58050" y="886019"/>
                    <a:pt x="57807" y="883833"/>
                    <a:pt x="56836" y="881890"/>
                  </a:cubicBezTo>
                  <a:cubicBezTo>
                    <a:pt x="54893" y="872175"/>
                    <a:pt x="52950" y="864402"/>
                    <a:pt x="51007" y="858573"/>
                  </a:cubicBezTo>
                  <a:cubicBezTo>
                    <a:pt x="49063" y="852744"/>
                    <a:pt x="47120" y="846186"/>
                    <a:pt x="45177" y="838899"/>
                  </a:cubicBezTo>
                  <a:cubicBezTo>
                    <a:pt x="43234" y="831612"/>
                    <a:pt x="40320" y="821168"/>
                    <a:pt x="36433" y="807567"/>
                  </a:cubicBezTo>
                  <a:cubicBezTo>
                    <a:pt x="34490" y="804652"/>
                    <a:pt x="33761" y="802466"/>
                    <a:pt x="34247" y="801008"/>
                  </a:cubicBezTo>
                  <a:cubicBezTo>
                    <a:pt x="34733" y="799551"/>
                    <a:pt x="34005" y="796880"/>
                    <a:pt x="32062" y="792993"/>
                  </a:cubicBezTo>
                  <a:cubicBezTo>
                    <a:pt x="32062" y="792022"/>
                    <a:pt x="31576" y="791536"/>
                    <a:pt x="30604" y="791536"/>
                  </a:cubicBezTo>
                  <a:cubicBezTo>
                    <a:pt x="29633" y="789593"/>
                    <a:pt x="29147" y="789107"/>
                    <a:pt x="29147" y="790079"/>
                  </a:cubicBezTo>
                  <a:cubicBezTo>
                    <a:pt x="29147" y="791050"/>
                    <a:pt x="29147" y="789107"/>
                    <a:pt x="29147" y="784249"/>
                  </a:cubicBezTo>
                  <a:cubicBezTo>
                    <a:pt x="29147" y="782306"/>
                    <a:pt x="29389" y="775991"/>
                    <a:pt x="29875" y="765304"/>
                  </a:cubicBezTo>
                  <a:cubicBezTo>
                    <a:pt x="30361" y="754617"/>
                    <a:pt x="30604" y="743444"/>
                    <a:pt x="30604" y="731786"/>
                  </a:cubicBezTo>
                  <a:lnTo>
                    <a:pt x="30604" y="685151"/>
                  </a:lnTo>
                  <a:cubicBezTo>
                    <a:pt x="32547" y="680293"/>
                    <a:pt x="33276" y="677622"/>
                    <a:pt x="32790" y="677136"/>
                  </a:cubicBezTo>
                  <a:cubicBezTo>
                    <a:pt x="32304" y="676650"/>
                    <a:pt x="33033" y="673493"/>
                    <a:pt x="34976" y="667663"/>
                  </a:cubicBezTo>
                  <a:cubicBezTo>
                    <a:pt x="34976" y="662806"/>
                    <a:pt x="35219" y="661348"/>
                    <a:pt x="35705" y="663291"/>
                  </a:cubicBezTo>
                  <a:cubicBezTo>
                    <a:pt x="36190" y="665234"/>
                    <a:pt x="36433" y="662806"/>
                    <a:pt x="36433" y="656005"/>
                  </a:cubicBezTo>
                  <a:cubicBezTo>
                    <a:pt x="37405" y="635602"/>
                    <a:pt x="39348" y="618357"/>
                    <a:pt x="42263" y="604270"/>
                  </a:cubicBezTo>
                  <a:cubicBezTo>
                    <a:pt x="45177" y="590182"/>
                    <a:pt x="47120" y="574880"/>
                    <a:pt x="48092" y="558364"/>
                  </a:cubicBezTo>
                  <a:cubicBezTo>
                    <a:pt x="44206" y="557392"/>
                    <a:pt x="42263" y="553506"/>
                    <a:pt x="42263" y="546705"/>
                  </a:cubicBezTo>
                  <a:cubicBezTo>
                    <a:pt x="43234" y="535047"/>
                    <a:pt x="44691" y="523874"/>
                    <a:pt x="46635" y="513187"/>
                  </a:cubicBezTo>
                  <a:cubicBezTo>
                    <a:pt x="47606" y="502500"/>
                    <a:pt x="48092" y="493027"/>
                    <a:pt x="48092" y="484769"/>
                  </a:cubicBezTo>
                  <a:cubicBezTo>
                    <a:pt x="48092" y="476511"/>
                    <a:pt x="48578" y="470439"/>
                    <a:pt x="49549" y="466553"/>
                  </a:cubicBezTo>
                  <a:cubicBezTo>
                    <a:pt x="50521" y="462666"/>
                    <a:pt x="50521" y="459995"/>
                    <a:pt x="49549" y="458537"/>
                  </a:cubicBezTo>
                  <a:cubicBezTo>
                    <a:pt x="48578" y="457080"/>
                    <a:pt x="49549" y="453922"/>
                    <a:pt x="52464" y="449065"/>
                  </a:cubicBezTo>
                  <a:cubicBezTo>
                    <a:pt x="53435" y="445178"/>
                    <a:pt x="53435" y="440806"/>
                    <a:pt x="52464" y="435949"/>
                  </a:cubicBezTo>
                  <a:cubicBezTo>
                    <a:pt x="52464" y="431091"/>
                    <a:pt x="51978" y="428419"/>
                    <a:pt x="51007" y="427933"/>
                  </a:cubicBezTo>
                  <a:cubicBezTo>
                    <a:pt x="50035" y="427448"/>
                    <a:pt x="48578" y="425262"/>
                    <a:pt x="46635" y="421375"/>
                  </a:cubicBezTo>
                  <a:lnTo>
                    <a:pt x="55379" y="411174"/>
                  </a:lnTo>
                  <a:lnTo>
                    <a:pt x="54511" y="406490"/>
                  </a:lnTo>
                  <a:lnTo>
                    <a:pt x="54468" y="406620"/>
                  </a:lnTo>
                  <a:cubicBezTo>
                    <a:pt x="54103" y="406256"/>
                    <a:pt x="53435" y="405345"/>
                    <a:pt x="52464" y="403888"/>
                  </a:cubicBezTo>
                  <a:cubicBezTo>
                    <a:pt x="45663" y="391257"/>
                    <a:pt x="42263" y="381785"/>
                    <a:pt x="42263" y="375470"/>
                  </a:cubicBezTo>
                  <a:cubicBezTo>
                    <a:pt x="42263" y="369155"/>
                    <a:pt x="43234" y="363568"/>
                    <a:pt x="45177" y="358710"/>
                  </a:cubicBezTo>
                  <a:cubicBezTo>
                    <a:pt x="47120" y="353853"/>
                    <a:pt x="48821" y="349967"/>
                    <a:pt x="50278" y="347052"/>
                  </a:cubicBezTo>
                  <a:cubicBezTo>
                    <a:pt x="51735" y="344137"/>
                    <a:pt x="50035" y="340737"/>
                    <a:pt x="45177" y="336851"/>
                  </a:cubicBezTo>
                  <a:cubicBezTo>
                    <a:pt x="46149" y="323249"/>
                    <a:pt x="47606" y="308676"/>
                    <a:pt x="49549" y="293131"/>
                  </a:cubicBezTo>
                  <a:cubicBezTo>
                    <a:pt x="51492" y="277586"/>
                    <a:pt x="51492" y="262041"/>
                    <a:pt x="49549" y="246496"/>
                  </a:cubicBezTo>
                  <a:cubicBezTo>
                    <a:pt x="48578" y="241639"/>
                    <a:pt x="47120" y="238724"/>
                    <a:pt x="45177" y="237752"/>
                  </a:cubicBezTo>
                  <a:cubicBezTo>
                    <a:pt x="43234" y="236781"/>
                    <a:pt x="41777" y="233866"/>
                    <a:pt x="40805" y="229009"/>
                  </a:cubicBezTo>
                  <a:cubicBezTo>
                    <a:pt x="38862" y="223179"/>
                    <a:pt x="37891" y="218321"/>
                    <a:pt x="37891" y="214435"/>
                  </a:cubicBezTo>
                  <a:cubicBezTo>
                    <a:pt x="37891" y="210549"/>
                    <a:pt x="37891" y="207149"/>
                    <a:pt x="37891" y="204234"/>
                  </a:cubicBezTo>
                  <a:cubicBezTo>
                    <a:pt x="36919" y="198405"/>
                    <a:pt x="35462" y="193061"/>
                    <a:pt x="33519" y="188203"/>
                  </a:cubicBezTo>
                  <a:cubicBezTo>
                    <a:pt x="31576" y="183346"/>
                    <a:pt x="31090" y="176059"/>
                    <a:pt x="32062" y="166344"/>
                  </a:cubicBezTo>
                  <a:cubicBezTo>
                    <a:pt x="27204" y="166344"/>
                    <a:pt x="24775" y="165615"/>
                    <a:pt x="24775" y="164158"/>
                  </a:cubicBezTo>
                  <a:cubicBezTo>
                    <a:pt x="24775" y="162700"/>
                    <a:pt x="24289" y="159543"/>
                    <a:pt x="23318" y="154685"/>
                  </a:cubicBezTo>
                  <a:cubicBezTo>
                    <a:pt x="23318" y="151770"/>
                    <a:pt x="22589" y="145698"/>
                    <a:pt x="21131" y="136468"/>
                  </a:cubicBezTo>
                  <a:cubicBezTo>
                    <a:pt x="19674" y="127239"/>
                    <a:pt x="17974" y="117766"/>
                    <a:pt x="16031" y="108051"/>
                  </a:cubicBezTo>
                  <a:cubicBezTo>
                    <a:pt x="14088" y="98335"/>
                    <a:pt x="12630" y="89834"/>
                    <a:pt x="11659" y="82547"/>
                  </a:cubicBezTo>
                  <a:cubicBezTo>
                    <a:pt x="10687" y="75261"/>
                    <a:pt x="9230" y="71132"/>
                    <a:pt x="7287" y="70160"/>
                  </a:cubicBezTo>
                  <a:cubicBezTo>
                    <a:pt x="4372" y="67245"/>
                    <a:pt x="3401" y="63602"/>
                    <a:pt x="4372" y="59230"/>
                  </a:cubicBezTo>
                  <a:cubicBezTo>
                    <a:pt x="5344" y="54858"/>
                    <a:pt x="5344" y="51215"/>
                    <a:pt x="4372" y="48300"/>
                  </a:cubicBezTo>
                  <a:cubicBezTo>
                    <a:pt x="3401" y="46357"/>
                    <a:pt x="1943" y="44900"/>
                    <a:pt x="0" y="43928"/>
                  </a:cubicBezTo>
                  <a:lnTo>
                    <a:pt x="0" y="42471"/>
                  </a:lnTo>
                  <a:cubicBezTo>
                    <a:pt x="1943" y="41499"/>
                    <a:pt x="4372" y="36642"/>
                    <a:pt x="7287" y="27898"/>
                  </a:cubicBezTo>
                  <a:cubicBezTo>
                    <a:pt x="12145" y="22068"/>
                    <a:pt x="15059" y="18668"/>
                    <a:pt x="16031" y="17696"/>
                  </a:cubicBezTo>
                  <a:cubicBezTo>
                    <a:pt x="17002" y="16725"/>
                    <a:pt x="18945" y="16239"/>
                    <a:pt x="21860" y="16239"/>
                  </a:cubicBezTo>
                  <a:lnTo>
                    <a:pt x="32062" y="13324"/>
                  </a:lnTo>
                  <a:lnTo>
                    <a:pt x="36433" y="13324"/>
                  </a:lnTo>
                  <a:cubicBezTo>
                    <a:pt x="38376" y="12353"/>
                    <a:pt x="41777" y="10895"/>
                    <a:pt x="46635" y="8952"/>
                  </a:cubicBezTo>
                  <a:cubicBezTo>
                    <a:pt x="56350" y="6038"/>
                    <a:pt x="63151" y="3609"/>
                    <a:pt x="67037" y="1666"/>
                  </a:cubicBezTo>
                  <a:cubicBezTo>
                    <a:pt x="68980" y="694"/>
                    <a:pt x="70802" y="148"/>
                    <a:pt x="72502" y="26"/>
                  </a:cubicBezTo>
                  <a:close/>
                </a:path>
              </a:pathLst>
            </a:custGeom>
            <a:solidFill>
              <a:srgbClr val="615F34"/>
            </a:solidFill>
            <a:ln>
              <a:noFill/>
            </a:ln>
            <a:effectLst>
              <a:outerShdw blurRad="38100" dist="38100" dir="2700000" algn="tl">
                <a:srgbClr val="000000">
                  <a:alpha val="43137"/>
                </a:srgb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zh-CN" altLang="en-US" sz="11500" dirty="0">
                <a:solidFill>
                  <a:srgbClr val="615F34"/>
                </a:solidFill>
                <a:effectLst>
                  <a:outerShdw blurRad="38100" dist="38100" dir="2700000" algn="tl">
                    <a:srgbClr val="000000">
                      <a:alpha val="43137"/>
                    </a:srgbClr>
                  </a:outerShdw>
                </a:effectLst>
                <a:latin typeface="李旭科毛笔行书" panose="02010600030101010101" pitchFamily="2" charset="-122"/>
                <a:ea typeface="李旭科毛笔行书" panose="02010600030101010101" pitchFamily="2" charset="-122"/>
              </a:endParaRPr>
            </a:p>
          </p:txBody>
        </p:sp>
      </p:grpSp>
    </p:spTree>
    <p:extLst>
      <p:ext uri="{BB962C8B-B14F-4D97-AF65-F5344CB8AC3E}">
        <p14:creationId xmlns:p14="http://schemas.microsoft.com/office/powerpoint/2010/main" val="34675614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0209B-C582-4EF0-8B4A-B61543CF4957}"/>
              </a:ext>
            </a:extLst>
          </p:cNvPr>
          <p:cNvSpPr>
            <a:spLocks noGrp="1"/>
          </p:cNvSpPr>
          <p:nvPr>
            <p:ph type="title" idx="4294967295"/>
          </p:nvPr>
        </p:nvSpPr>
        <p:spPr>
          <a:xfrm>
            <a:off x="911224" y="406400"/>
            <a:ext cx="2533015" cy="682625"/>
          </a:xfrm>
        </p:spPr>
        <p:txBody>
          <a:bodyPr>
            <a:normAutofit/>
          </a:bodyPr>
          <a:lstStyle/>
          <a:p>
            <a:pPr algn="ctr"/>
            <a:r>
              <a:rPr lang="en-CA" sz="4000" dirty="0" err="1">
                <a:latin typeface="PinYinHei" panose="02000000000000000000" pitchFamily="2" charset="0"/>
              </a:rPr>
              <a:t>shì</a:t>
            </a:r>
            <a:endParaRPr lang="en-CA" sz="4000" dirty="0">
              <a:latin typeface="KaiTi" panose="02010609060101010101" pitchFamily="49" charset="-122"/>
              <a:ea typeface="KaiTi" panose="02010609060101010101" pitchFamily="49" charset="-122"/>
            </a:endParaRPr>
          </a:p>
        </p:txBody>
      </p:sp>
      <p:pic>
        <p:nvPicPr>
          <p:cNvPr id="3074" name="Picture 2">
            <a:extLst>
              <a:ext uri="{FF2B5EF4-FFF2-40B4-BE49-F238E27FC236}">
                <a16:creationId xmlns:a16="http://schemas.microsoft.com/office/drawing/2014/main" id="{F91D160E-D27F-44A0-AB3A-35D021F53201}"/>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11225" y="1089025"/>
            <a:ext cx="2520000" cy="2520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566589D-4582-406E-87FC-5875A5AC8C2B}"/>
              </a:ext>
            </a:extLst>
          </p:cNvPr>
          <p:cNvSpPr txBox="1"/>
          <p:nvPr/>
        </p:nvSpPr>
        <p:spPr>
          <a:xfrm>
            <a:off x="3911600" y="856399"/>
            <a:ext cx="8046720" cy="4218655"/>
          </a:xfrm>
          <a:prstGeom prst="rect">
            <a:avLst/>
          </a:prstGeom>
          <a:noFill/>
        </p:spPr>
        <p:txBody>
          <a:bodyPr wrap="square">
            <a:spAutoFit/>
          </a:bodyPr>
          <a:lstStyle/>
          <a:p>
            <a:pPr marL="457200" indent="-457200" defTabSz="11684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看：</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视觉</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视力</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视野</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鄙视</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注视</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近视</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视而不见</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熟视无睹</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defTabSz="11684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亲临某事：</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视事</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视察</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defTabSz="11684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看待：</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藐视</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重视</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等闲视之</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defTabSz="11684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看望：</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探视</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省视</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defTabSz="11684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比照：</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“天子之卿受地视侯”</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defTabSz="11684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古同“示”，表明</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endParaRPr lang="en-CA"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7867658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0209B-C582-4EF0-8B4A-B61543CF4957}"/>
              </a:ext>
            </a:extLst>
          </p:cNvPr>
          <p:cNvSpPr>
            <a:spLocks noGrp="1"/>
          </p:cNvSpPr>
          <p:nvPr>
            <p:ph type="title" idx="4294967295"/>
          </p:nvPr>
        </p:nvSpPr>
        <p:spPr>
          <a:xfrm>
            <a:off x="911225" y="297816"/>
            <a:ext cx="2533015" cy="791210"/>
          </a:xfrm>
        </p:spPr>
        <p:txBody>
          <a:bodyPr>
            <a:normAutofit/>
          </a:bodyPr>
          <a:lstStyle/>
          <a:p>
            <a:pPr algn="ctr"/>
            <a:r>
              <a:rPr lang="en-CA" sz="4000" dirty="0" err="1">
                <a:latin typeface="PinYinHei" panose="02000000000000000000" pitchFamily="2" charset="0"/>
              </a:rPr>
              <a:t>péi</a:t>
            </a:r>
            <a:endParaRPr lang="en-CA" sz="4000" dirty="0">
              <a:latin typeface="KaiTi" panose="02010609060101010101" pitchFamily="49" charset="-122"/>
              <a:ea typeface="KaiTi" panose="02010609060101010101" pitchFamily="49" charset="-122"/>
            </a:endParaRPr>
          </a:p>
        </p:txBody>
      </p:sp>
      <p:pic>
        <p:nvPicPr>
          <p:cNvPr id="4098" name="Picture 2">
            <a:extLst>
              <a:ext uri="{FF2B5EF4-FFF2-40B4-BE49-F238E27FC236}">
                <a16:creationId xmlns:a16="http://schemas.microsoft.com/office/drawing/2014/main" id="{F56326EA-84FB-4916-A5EA-5E4C0B1590EA}"/>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11225" y="1089025"/>
            <a:ext cx="2520000" cy="2520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CF26B0F-4235-45A3-ABE3-E4580EB0628A}"/>
              </a:ext>
            </a:extLst>
          </p:cNvPr>
          <p:cNvSpPr txBox="1"/>
          <p:nvPr/>
        </p:nvSpPr>
        <p:spPr>
          <a:xfrm>
            <a:off x="4030900" y="776018"/>
            <a:ext cx="7714060" cy="3022687"/>
          </a:xfrm>
          <a:prstGeom prst="rect">
            <a:avLst/>
          </a:prstGeom>
          <a:noFill/>
        </p:spPr>
        <p:txBody>
          <a:bodyPr wrap="square">
            <a:spAutoFit/>
          </a:bodyPr>
          <a:lstStyle/>
          <a:p>
            <a:pPr marL="457200" indent="-457200" defTabSz="11684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跟随在一起，在旁边做伴：</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陪伴</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陪同</a:t>
            </a:r>
            <a:b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b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陪客</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陪葬</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陪嫁</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失陪</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defTabSz="11684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从旁协助，辅佐：</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陪臣</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陪审</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defTabSz="11684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增加的，非主要的：</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陪衬</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陪都</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defTabSz="11684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古同“赔”，偿还 </a:t>
            </a:r>
            <a:endParaRPr lang="en-CA"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endParaRPr>
          </a:p>
        </p:txBody>
      </p:sp>
    </p:spTree>
    <p:extLst>
      <p:ext uri="{BB962C8B-B14F-4D97-AF65-F5344CB8AC3E}">
        <p14:creationId xmlns:p14="http://schemas.microsoft.com/office/powerpoint/2010/main" val="21914301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0209B-C582-4EF0-8B4A-B61543CF4957}"/>
              </a:ext>
            </a:extLst>
          </p:cNvPr>
          <p:cNvSpPr>
            <a:spLocks noGrp="1"/>
          </p:cNvSpPr>
          <p:nvPr>
            <p:ph type="title" idx="4294967295"/>
          </p:nvPr>
        </p:nvSpPr>
        <p:spPr>
          <a:xfrm>
            <a:off x="911224" y="307976"/>
            <a:ext cx="2543175" cy="781050"/>
          </a:xfrm>
        </p:spPr>
        <p:txBody>
          <a:bodyPr>
            <a:normAutofit/>
          </a:bodyPr>
          <a:lstStyle/>
          <a:p>
            <a:pPr algn="ctr"/>
            <a:r>
              <a:rPr lang="en-CA" sz="4000" dirty="0" err="1">
                <a:latin typeface="PinYinHei" panose="02000000000000000000" pitchFamily="2" charset="0"/>
              </a:rPr>
              <a:t>hū</a:t>
            </a:r>
            <a:endParaRPr lang="en-CA" sz="4000" dirty="0">
              <a:latin typeface="KaiTi" panose="02010609060101010101" pitchFamily="49" charset="-122"/>
              <a:ea typeface="KaiTi" panose="02010609060101010101" pitchFamily="49" charset="-122"/>
            </a:endParaRPr>
          </a:p>
        </p:txBody>
      </p:sp>
      <p:pic>
        <p:nvPicPr>
          <p:cNvPr id="5122" name="Picture 2">
            <a:extLst>
              <a:ext uri="{FF2B5EF4-FFF2-40B4-BE49-F238E27FC236}">
                <a16:creationId xmlns:a16="http://schemas.microsoft.com/office/drawing/2014/main" id="{E0EF2487-1F4D-468E-8273-B13EEAA424B5}"/>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11225" y="1089025"/>
            <a:ext cx="2520000" cy="2520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E6B8ED9-34A9-4B7A-B639-93464D7797CA}"/>
              </a:ext>
            </a:extLst>
          </p:cNvPr>
          <p:cNvSpPr txBox="1"/>
          <p:nvPr/>
        </p:nvSpPr>
        <p:spPr>
          <a:xfrm>
            <a:off x="4133862" y="746604"/>
            <a:ext cx="7672058" cy="3622851"/>
          </a:xfrm>
          <a:prstGeom prst="rect">
            <a:avLst/>
          </a:prstGeom>
          <a:noFill/>
        </p:spPr>
        <p:txBody>
          <a:bodyPr wrap="square">
            <a:spAutoFit/>
          </a:bodyPr>
          <a:lstStyle/>
          <a:p>
            <a:pPr marL="457200" indent="-457200" defTabSz="11684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喊：</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呼喊</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呼声</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呼吁</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呼天</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号地</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defTabSz="11684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唤，叫：</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呼唤</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呼叫</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呼应</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呼朋引类</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（招引同类的人，共同做坏事）</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defTabSz="11684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往外出气，与“吸”相对：</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呼气</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呼吸</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defTabSz="11684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象声词：</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呼地跳起来</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defTabSz="11684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姓 </a:t>
            </a:r>
            <a:endParaRPr lang="en-CA"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endParaRPr>
          </a:p>
        </p:txBody>
      </p:sp>
    </p:spTree>
    <p:extLst>
      <p:ext uri="{BB962C8B-B14F-4D97-AF65-F5344CB8AC3E}">
        <p14:creationId xmlns:p14="http://schemas.microsoft.com/office/powerpoint/2010/main" val="19391616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0209B-C582-4EF0-8B4A-B61543CF4957}"/>
              </a:ext>
            </a:extLst>
          </p:cNvPr>
          <p:cNvSpPr>
            <a:spLocks noGrp="1"/>
          </p:cNvSpPr>
          <p:nvPr>
            <p:ph type="title" idx="4294967295"/>
          </p:nvPr>
        </p:nvSpPr>
        <p:spPr>
          <a:xfrm>
            <a:off x="911224" y="318136"/>
            <a:ext cx="2533015" cy="770890"/>
          </a:xfrm>
        </p:spPr>
        <p:txBody>
          <a:bodyPr>
            <a:normAutofit/>
          </a:bodyPr>
          <a:lstStyle/>
          <a:p>
            <a:pPr algn="ctr"/>
            <a:r>
              <a:rPr lang="en-CA" sz="4000" dirty="0" err="1">
                <a:latin typeface="PinYinHei" panose="02000000000000000000" pitchFamily="2" charset="0"/>
              </a:rPr>
              <a:t>lǐ</a:t>
            </a:r>
            <a:endParaRPr lang="en-CA" sz="4000" dirty="0">
              <a:latin typeface="KaiTi" panose="02010609060101010101" pitchFamily="49" charset="-122"/>
              <a:ea typeface="KaiTi" panose="02010609060101010101" pitchFamily="49" charset="-122"/>
            </a:endParaRPr>
          </a:p>
        </p:txBody>
      </p:sp>
      <p:pic>
        <p:nvPicPr>
          <p:cNvPr id="6146" name="Picture 2">
            <a:extLst>
              <a:ext uri="{FF2B5EF4-FFF2-40B4-BE49-F238E27FC236}">
                <a16:creationId xmlns:a16="http://schemas.microsoft.com/office/drawing/2014/main" id="{DB4726CF-D39D-4BFD-8CE0-D18C21D49E83}"/>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11225" y="1089025"/>
            <a:ext cx="2520000" cy="2520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F30FD36-DBFB-420E-A1A9-487EC0FE5DC6}"/>
              </a:ext>
            </a:extLst>
          </p:cNvPr>
          <p:cNvSpPr txBox="1"/>
          <p:nvPr/>
        </p:nvSpPr>
        <p:spPr>
          <a:xfrm>
            <a:off x="3870960" y="460132"/>
            <a:ext cx="7877979" cy="6023508"/>
          </a:xfrm>
          <a:prstGeom prst="rect">
            <a:avLst/>
          </a:prstGeom>
          <a:noFill/>
        </p:spPr>
        <p:txBody>
          <a:bodyPr wrap="square">
            <a:spAutoFit/>
          </a:bodyPr>
          <a:lstStyle/>
          <a:p>
            <a:pPr marL="457200" indent="-457200" defTabSz="11684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社会生活中，由于道德观念和风俗习惯而形成的仪节：</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婚礼</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丧</a:t>
            </a:r>
            <a:r>
              <a:rPr lang="zh-CN" altLang="en-US" sz="2600" dirty="0">
                <a:solidFill>
                  <a:srgbClr val="FFC000"/>
                </a:solidFill>
                <a:latin typeface="PinYinHei" panose="02000000000000000000" pitchFamily="2" charset="0"/>
                <a:ea typeface="楷体" panose="02010609060101010101" pitchFamily="49" charset="-122"/>
                <a:cs typeface="Times New Roman" panose="02020603050405020304" pitchFamily="18" charset="0"/>
              </a:rPr>
              <a:t>（</a:t>
            </a:r>
            <a:r>
              <a:rPr lang="en-CA" sz="2600" dirty="0">
                <a:solidFill>
                  <a:srgbClr val="FFC000"/>
                </a:solidFill>
                <a:latin typeface="PinYinHei" panose="02000000000000000000" pitchFamily="2" charset="0"/>
                <a:ea typeface="楷体" panose="02010609060101010101" pitchFamily="49" charset="-122"/>
                <a:cs typeface="Times New Roman" panose="02020603050405020304" pitchFamily="18" charset="0"/>
              </a:rPr>
              <a:t>s</a:t>
            </a:r>
            <a:r>
              <a:rPr lang="en-US" altLang="zh-CN" sz="2600" dirty="0">
                <a:solidFill>
                  <a:srgbClr val="FFC000"/>
                </a:solidFill>
                <a:latin typeface="PinYinHei" panose="02000000000000000000" pitchFamily="2" charset="0"/>
                <a:ea typeface="楷体" panose="02010609060101010101" pitchFamily="49" charset="-122"/>
                <a:cs typeface="Times New Roman" panose="02020603050405020304" pitchFamily="18" charset="0"/>
              </a:rPr>
              <a:t>ā</a:t>
            </a:r>
            <a:r>
              <a:rPr lang="en-CA" sz="2600" dirty="0">
                <a:solidFill>
                  <a:srgbClr val="FFC000"/>
                </a:solidFill>
                <a:latin typeface="PinYinHei" panose="02000000000000000000" pitchFamily="2" charset="0"/>
                <a:ea typeface="楷体" panose="02010609060101010101" pitchFamily="49" charset="-122"/>
                <a:cs typeface="Times New Roman" panose="02020603050405020304" pitchFamily="18" charset="0"/>
              </a:rPr>
              <a:t>ng</a:t>
            </a:r>
            <a:r>
              <a:rPr lang="zh-CN" altLang="en-US" sz="2600" dirty="0">
                <a:solidFill>
                  <a:srgbClr val="FFC000"/>
                </a:solidFill>
                <a:latin typeface="PinYinHei" panose="02000000000000000000" pitchFamily="2" charset="0"/>
                <a:ea typeface="楷体" panose="02010609060101010101" pitchFamily="49" charset="-122"/>
                <a:cs typeface="Times New Roman" panose="02020603050405020304" pitchFamily="18" charset="0"/>
              </a:rPr>
              <a:t>）</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礼</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典礼</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defTabSz="11684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符合统治者整体利益的行为准则：</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礼教</a:t>
            </a:r>
            <a:r>
              <a:rPr lang="zh-CN" altLang="en-US" sz="2600" dirty="0">
                <a:solidFill>
                  <a:srgbClr val="FFC000"/>
                </a:solidFill>
                <a:latin typeface="PinYinHei" panose="02000000000000000000" pitchFamily="2" charset="0"/>
                <a:ea typeface="楷体" panose="02010609060101010101" pitchFamily="49" charset="-122"/>
                <a:cs typeface="Times New Roman" panose="02020603050405020304" pitchFamily="18" charset="0"/>
              </a:rPr>
              <a:t>（</a:t>
            </a:r>
            <a:r>
              <a:rPr lang="en-CA" sz="2600" dirty="0">
                <a:solidFill>
                  <a:srgbClr val="FFC000"/>
                </a:solidFill>
                <a:latin typeface="PinYinHei" panose="02000000000000000000" pitchFamily="2" charset="0"/>
                <a:ea typeface="楷体" panose="02010609060101010101" pitchFamily="49" charset="-122"/>
                <a:cs typeface="Times New Roman" panose="02020603050405020304" pitchFamily="18" charset="0"/>
              </a:rPr>
              <a:t>ji</a:t>
            </a:r>
            <a:r>
              <a:rPr lang="en-US" altLang="zh-CN" sz="2600" dirty="0">
                <a:solidFill>
                  <a:srgbClr val="FFC000"/>
                </a:solidFill>
                <a:latin typeface="PinYinHei" panose="02000000000000000000" pitchFamily="2" charset="0"/>
                <a:ea typeface="楷体" panose="02010609060101010101" pitchFamily="49" charset="-122"/>
                <a:cs typeface="Times New Roman" panose="02020603050405020304" pitchFamily="18" charset="0"/>
              </a:rPr>
              <a:t>à</a:t>
            </a:r>
            <a:r>
              <a:rPr lang="en-CA" sz="2600" dirty="0">
                <a:solidFill>
                  <a:srgbClr val="FFC000"/>
                </a:solidFill>
                <a:latin typeface="PinYinHei" panose="02000000000000000000" pitchFamily="2" charset="0"/>
                <a:ea typeface="楷体" panose="02010609060101010101" pitchFamily="49" charset="-122"/>
                <a:cs typeface="Times New Roman" panose="02020603050405020304" pitchFamily="18" charset="0"/>
              </a:rPr>
              <a:t>o</a:t>
            </a:r>
            <a:r>
              <a:rPr lang="zh-CN" altLang="en-US" sz="2600" dirty="0">
                <a:solidFill>
                  <a:srgbClr val="FFC000"/>
                </a:solidFill>
                <a:latin typeface="PinYinHei" panose="02000000000000000000" pitchFamily="2" charset="0"/>
                <a:ea typeface="楷体" panose="02010609060101010101" pitchFamily="49" charset="-122"/>
                <a:cs typeface="Times New Roman" panose="02020603050405020304" pitchFamily="18" charset="0"/>
              </a:rPr>
              <a:t>）</a:t>
            </a:r>
            <a:r>
              <a:rPr lang="en-US" altLang="zh-CN" sz="2600" dirty="0">
                <a:solidFill>
                  <a:srgbClr val="FFC000"/>
                </a:solidFill>
                <a:latin typeface="PinYinHei" panose="02000000000000000000" pitchFamily="2" charset="0"/>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礼治</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克己复礼</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defTabSz="11684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表示尊敬的态度和动作：</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礼让</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礼遇</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礼赞</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礼尚往来</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先礼后兵</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defTabSz="11684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表示庆贺友好或敬意所赠之物：</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礼物</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礼金</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献礼</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defTabSz="11684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古书名，</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礼记</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a:t>
            </a: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的简称</a:t>
            </a:r>
            <a:endPar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endParaRPr>
          </a:p>
          <a:p>
            <a:pPr marL="457200" indent="-457200" defTabSz="11684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姓</a:t>
            </a:r>
            <a:endParaRPr lang="en-CA"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endParaRPr>
          </a:p>
        </p:txBody>
      </p:sp>
    </p:spTree>
    <p:extLst>
      <p:ext uri="{BB962C8B-B14F-4D97-AF65-F5344CB8AC3E}">
        <p14:creationId xmlns:p14="http://schemas.microsoft.com/office/powerpoint/2010/main" val="1525985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0209B-C582-4EF0-8B4A-B61543CF4957}"/>
              </a:ext>
            </a:extLst>
          </p:cNvPr>
          <p:cNvSpPr>
            <a:spLocks noGrp="1"/>
          </p:cNvSpPr>
          <p:nvPr>
            <p:ph type="title" idx="4294967295"/>
          </p:nvPr>
        </p:nvSpPr>
        <p:spPr>
          <a:xfrm>
            <a:off x="911225" y="274320"/>
            <a:ext cx="2533015" cy="814706"/>
          </a:xfrm>
        </p:spPr>
        <p:txBody>
          <a:bodyPr>
            <a:normAutofit/>
          </a:bodyPr>
          <a:lstStyle/>
          <a:p>
            <a:pPr algn="ctr"/>
            <a:r>
              <a:rPr lang="en-CA" sz="4000" dirty="0" err="1">
                <a:latin typeface="PinYinHei" panose="02000000000000000000" pitchFamily="2" charset="0"/>
              </a:rPr>
              <a:t>pào</a:t>
            </a:r>
            <a:endParaRPr lang="en-CA" sz="4000" dirty="0">
              <a:latin typeface="KaiTi" panose="02010609060101010101" pitchFamily="49" charset="-122"/>
              <a:ea typeface="KaiTi" panose="02010609060101010101" pitchFamily="49" charset="-122"/>
            </a:endParaRPr>
          </a:p>
        </p:txBody>
      </p:sp>
      <p:pic>
        <p:nvPicPr>
          <p:cNvPr id="7170" name="Picture 2">
            <a:extLst>
              <a:ext uri="{FF2B5EF4-FFF2-40B4-BE49-F238E27FC236}">
                <a16:creationId xmlns:a16="http://schemas.microsoft.com/office/drawing/2014/main" id="{ECD6E2D3-C748-452B-BBF2-E088465E30F7}"/>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11225" y="1089025"/>
            <a:ext cx="2520000" cy="2520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0EF6055C-83FD-456A-9EA3-56E0B7C92D16}"/>
              </a:ext>
            </a:extLst>
          </p:cNvPr>
          <p:cNvSpPr txBox="1"/>
          <p:nvPr/>
        </p:nvSpPr>
        <p:spPr>
          <a:xfrm>
            <a:off x="4080392" y="701687"/>
            <a:ext cx="7441048" cy="4818820"/>
          </a:xfrm>
          <a:prstGeom prst="rect">
            <a:avLst/>
          </a:prstGeom>
          <a:noFill/>
        </p:spPr>
        <p:txBody>
          <a:bodyPr wrap="square">
            <a:spAutoFit/>
          </a:bodyPr>
          <a:lstStyle/>
          <a:p>
            <a:pPr marL="457200" indent="-457200" defTabSz="1168400">
              <a:lnSpc>
                <a:spcPct val="150000"/>
              </a:lnSpc>
              <a:buFont typeface="Arial" panose="020B0604020202020204" pitchFamily="34" charset="0"/>
              <a:buChar char="•"/>
            </a:pPr>
            <a:r>
              <a:rPr lang="en-US" altLang="zh-CN" sz="2600" dirty="0" err="1">
                <a:solidFill>
                  <a:schemeClr val="bg1"/>
                </a:solidFill>
                <a:latin typeface="PinYinHei" panose="02000000000000000000" pitchFamily="2" charset="0"/>
                <a:ea typeface="楷体" panose="02010609060101010101" pitchFamily="49" charset="-122"/>
                <a:cs typeface="Times New Roman" panose="02020603050405020304" pitchFamily="18" charset="0"/>
              </a:rPr>
              <a:t>pào</a:t>
            </a:r>
            <a:r>
              <a:rPr lang="en-US" altLang="zh-CN" sz="2600" dirty="0">
                <a:solidFill>
                  <a:schemeClr val="bg1"/>
                </a:solidFill>
                <a:latin typeface="PinYinHei" panose="02000000000000000000" pitchFamily="2" charset="0"/>
                <a:ea typeface="楷体" panose="02010609060101010101" pitchFamily="49" charset="-122"/>
                <a:cs typeface="Times New Roman" panose="02020603050405020304" pitchFamily="18" charset="0"/>
              </a:rPr>
              <a:t> </a:t>
            </a: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重型武器的一类，有迫击炮高射炮火箭炮等：</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炮兵</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炮弹</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defTabSz="11684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爆竹：</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鞭炮</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花炮</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defTabSz="11684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爆破土石等在凿的眼内装进炸药后称</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“炮”</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defTabSz="1168400">
              <a:lnSpc>
                <a:spcPct val="150000"/>
              </a:lnSpc>
              <a:buFont typeface="Arial" panose="020B0604020202020204" pitchFamily="34" charset="0"/>
              <a:buChar char="•"/>
            </a:pPr>
            <a:r>
              <a:rPr lang="en-CA" altLang="zh-CN" sz="2600" dirty="0">
                <a:solidFill>
                  <a:schemeClr val="bg1"/>
                </a:solidFill>
                <a:latin typeface="PinYinHei" panose="02000000000000000000" pitchFamily="2" charset="0"/>
                <a:ea typeface="楷体" panose="02010609060101010101" pitchFamily="49" charset="-122"/>
                <a:cs typeface="Times New Roman" panose="02020603050405020304" pitchFamily="18" charset="0"/>
              </a:rPr>
              <a:t>p</a:t>
            </a:r>
            <a:r>
              <a:rPr lang="en-US" altLang="zh-CN" sz="2600" dirty="0">
                <a:solidFill>
                  <a:schemeClr val="bg1"/>
                </a:solidFill>
                <a:latin typeface="PinYinHei" panose="02000000000000000000" pitchFamily="2" charset="0"/>
                <a:ea typeface="楷体" panose="02010609060101010101" pitchFamily="49" charset="-122"/>
                <a:cs typeface="Times New Roman" panose="02020603050405020304" pitchFamily="18" charset="0"/>
              </a:rPr>
              <a:t>á</a:t>
            </a:r>
            <a:r>
              <a:rPr lang="en-CA" altLang="zh-CN" sz="2600" dirty="0">
                <a:solidFill>
                  <a:schemeClr val="bg1"/>
                </a:solidFill>
                <a:latin typeface="PinYinHei" panose="02000000000000000000" pitchFamily="2" charset="0"/>
                <a:ea typeface="楷体" panose="02010609060101010101" pitchFamily="49" charset="-122"/>
                <a:cs typeface="Times New Roman" panose="02020603050405020304" pitchFamily="18" charset="0"/>
              </a:rPr>
              <a:t>o</a:t>
            </a: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烧：</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炮炙</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炮烙</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炮制</a:t>
            </a:r>
            <a:r>
              <a:rPr lang="en-CA"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p>
          <a:p>
            <a:pPr marL="457200" indent="-457200" defTabSz="1168400">
              <a:lnSpc>
                <a:spcPct val="150000"/>
              </a:lnSpc>
              <a:buFont typeface="Arial" panose="020B0604020202020204" pitchFamily="34" charset="0"/>
              <a:buChar char="•"/>
            </a:pPr>
            <a:r>
              <a:rPr lang="en-CA" altLang="zh-CN" sz="2600" dirty="0">
                <a:solidFill>
                  <a:schemeClr val="bg1"/>
                </a:solidFill>
                <a:latin typeface="PinYinHei" panose="02000000000000000000" pitchFamily="2" charset="0"/>
                <a:ea typeface="楷体" panose="02010609060101010101" pitchFamily="49" charset="-122"/>
                <a:cs typeface="Times New Roman" panose="02020603050405020304" pitchFamily="18" charset="0"/>
              </a:rPr>
              <a:t>b</a:t>
            </a:r>
            <a:r>
              <a:rPr lang="en-US" altLang="zh-CN" sz="2600" dirty="0">
                <a:solidFill>
                  <a:schemeClr val="bg1"/>
                </a:solidFill>
                <a:latin typeface="PinYinHei" panose="02000000000000000000" pitchFamily="2" charset="0"/>
                <a:ea typeface="楷体" panose="02010609060101010101" pitchFamily="49" charset="-122"/>
                <a:cs typeface="Times New Roman" panose="02020603050405020304" pitchFamily="18" charset="0"/>
              </a:rPr>
              <a:t>ā</a:t>
            </a:r>
            <a:r>
              <a:rPr lang="en-CA" altLang="zh-CN" sz="2600" dirty="0">
                <a:solidFill>
                  <a:schemeClr val="bg1"/>
                </a:solidFill>
                <a:latin typeface="PinYinHei" panose="02000000000000000000" pitchFamily="2" charset="0"/>
                <a:ea typeface="楷体" panose="02010609060101010101" pitchFamily="49" charset="-122"/>
                <a:cs typeface="Times New Roman" panose="02020603050405020304" pitchFamily="18" charset="0"/>
              </a:rPr>
              <a:t>o</a:t>
            </a: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把物品放在器物上烘烤或焙：</a:t>
            </a:r>
            <a:b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b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把湿衣服搁在热炕上炮干</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defTabSz="11684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一种烹调方法，在旺火上急炒：</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炮羊肉</a:t>
            </a:r>
            <a:endParaRPr lang="en-CA"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8211199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卡通人物&#10;&#10;描述已自动生成">
            <a:extLst>
              <a:ext uri="{FF2B5EF4-FFF2-40B4-BE49-F238E27FC236}">
                <a16:creationId xmlns:a16="http://schemas.microsoft.com/office/drawing/2014/main" id="{A048DD71-03BC-46E1-BC2E-68E6BE0AF407}"/>
              </a:ext>
            </a:extLst>
          </p:cNvPr>
          <p:cNvPicPr>
            <a:picLocks noChangeAspect="1"/>
          </p:cNvPicPr>
          <p:nvPr/>
        </p:nvPicPr>
        <p:blipFill>
          <a:blip r:embed="rId2"/>
          <a:stretch>
            <a:fillRect/>
          </a:stretch>
        </p:blipFill>
        <p:spPr>
          <a:xfrm>
            <a:off x="8828233" y="3754951"/>
            <a:ext cx="3154659" cy="3103049"/>
          </a:xfrm>
          <a:prstGeom prst="rect">
            <a:avLst/>
          </a:prstGeom>
        </p:spPr>
      </p:pic>
      <p:sp>
        <p:nvSpPr>
          <p:cNvPr id="2" name="Title 1">
            <a:extLst>
              <a:ext uri="{FF2B5EF4-FFF2-40B4-BE49-F238E27FC236}">
                <a16:creationId xmlns:a16="http://schemas.microsoft.com/office/drawing/2014/main" id="{40F0209B-C582-4EF0-8B4A-B61543CF4957}"/>
              </a:ext>
            </a:extLst>
          </p:cNvPr>
          <p:cNvSpPr>
            <a:spLocks noGrp="1"/>
          </p:cNvSpPr>
          <p:nvPr>
            <p:ph type="title" idx="4294967295"/>
          </p:nvPr>
        </p:nvSpPr>
        <p:spPr>
          <a:xfrm>
            <a:off x="911225" y="335280"/>
            <a:ext cx="2543175" cy="753746"/>
          </a:xfrm>
        </p:spPr>
        <p:txBody>
          <a:bodyPr>
            <a:normAutofit/>
          </a:bodyPr>
          <a:lstStyle/>
          <a:p>
            <a:pPr algn="ctr"/>
            <a:r>
              <a:rPr lang="en-CA" sz="4000" dirty="0" err="1">
                <a:latin typeface="PinYinHei" panose="02000000000000000000" pitchFamily="2" charset="0"/>
              </a:rPr>
              <a:t>huī</a:t>
            </a:r>
            <a:endParaRPr lang="en-CA" sz="4000" dirty="0">
              <a:latin typeface="KaiTi" panose="02010609060101010101" pitchFamily="49" charset="-122"/>
              <a:ea typeface="KaiTi" panose="02010609060101010101" pitchFamily="49" charset="-122"/>
            </a:endParaRPr>
          </a:p>
        </p:txBody>
      </p:sp>
      <p:pic>
        <p:nvPicPr>
          <p:cNvPr id="8194" name="Picture 2">
            <a:extLst>
              <a:ext uri="{FF2B5EF4-FFF2-40B4-BE49-F238E27FC236}">
                <a16:creationId xmlns:a16="http://schemas.microsoft.com/office/drawing/2014/main" id="{26C895D3-1193-4AA7-BA48-8078AF0BCB9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911225" y="1089025"/>
            <a:ext cx="2520000" cy="2520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6B2957A-AEE9-40D5-95E3-F09C846781B5}"/>
              </a:ext>
            </a:extLst>
          </p:cNvPr>
          <p:cNvSpPr txBox="1"/>
          <p:nvPr/>
        </p:nvSpPr>
        <p:spPr>
          <a:xfrm>
            <a:off x="3974450" y="865344"/>
            <a:ext cx="7863840" cy="3018327"/>
          </a:xfrm>
          <a:prstGeom prst="rect">
            <a:avLst/>
          </a:prstGeom>
          <a:noFill/>
        </p:spPr>
        <p:txBody>
          <a:bodyPr wrap="square">
            <a:spAutoFit/>
          </a:bodyPr>
          <a:lstStyle/>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舞动，摇摆：</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挥动</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挥袂（甩动衣袖，形容意气豪迈）</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挥舞</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挥手</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抛洒，甩出：</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挥泪</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挥霍</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挥洒</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挥汗如雨</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散发：</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挥发</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发挥</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挥斥（奔放）</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指派，命令：</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指挥</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挥军</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挥师 </a:t>
            </a:r>
            <a:endParaRPr lang="en-CA"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4121195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0209B-C582-4EF0-8B4A-B61543CF4957}"/>
              </a:ext>
            </a:extLst>
          </p:cNvPr>
          <p:cNvSpPr>
            <a:spLocks noGrp="1"/>
          </p:cNvSpPr>
          <p:nvPr>
            <p:ph type="title" idx="4294967295"/>
          </p:nvPr>
        </p:nvSpPr>
        <p:spPr>
          <a:xfrm>
            <a:off x="911225" y="304801"/>
            <a:ext cx="2543175" cy="784224"/>
          </a:xfrm>
        </p:spPr>
        <p:txBody>
          <a:bodyPr>
            <a:normAutofit/>
          </a:bodyPr>
          <a:lstStyle/>
          <a:p>
            <a:pPr algn="ctr"/>
            <a:r>
              <a:rPr lang="en-CA" sz="4000" dirty="0" err="1">
                <a:latin typeface="PinYinHei" panose="02000000000000000000" pitchFamily="2" charset="0"/>
              </a:rPr>
              <a:t>nà</a:t>
            </a:r>
            <a:endParaRPr lang="en-CA" sz="4000" dirty="0">
              <a:latin typeface="KaiTi" panose="02010609060101010101" pitchFamily="49" charset="-122"/>
              <a:ea typeface="KaiTi" panose="02010609060101010101" pitchFamily="49" charset="-122"/>
            </a:endParaRPr>
          </a:p>
        </p:txBody>
      </p:sp>
      <p:pic>
        <p:nvPicPr>
          <p:cNvPr id="9218" name="Picture 2">
            <a:extLst>
              <a:ext uri="{FF2B5EF4-FFF2-40B4-BE49-F238E27FC236}">
                <a16:creationId xmlns:a16="http://schemas.microsoft.com/office/drawing/2014/main" id="{8B4326A5-F5BB-465E-8B65-347592D1F335}"/>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11225" y="1089025"/>
            <a:ext cx="2520000" cy="2520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8FFB828-96BB-4162-AE13-6B3AA655C0FB}"/>
              </a:ext>
            </a:extLst>
          </p:cNvPr>
          <p:cNvSpPr txBox="1"/>
          <p:nvPr/>
        </p:nvSpPr>
        <p:spPr>
          <a:xfrm>
            <a:off x="4250650" y="753046"/>
            <a:ext cx="7047270" cy="1817998"/>
          </a:xfrm>
          <a:prstGeom prst="rect">
            <a:avLst/>
          </a:prstGeom>
          <a:noFill/>
        </p:spPr>
        <p:txBody>
          <a:bodyPr wrap="square">
            <a:spAutoFit/>
          </a:bodyPr>
          <a:lstStyle/>
          <a:p>
            <a:pPr marL="457200" indent="-457200">
              <a:lnSpc>
                <a:spcPct val="150000"/>
              </a:lnSpc>
              <a:buFont typeface="Arial" panose="020B0604020202020204" pitchFamily="34" charset="0"/>
              <a:buChar char="•"/>
            </a:pPr>
            <a:r>
              <a:rPr lang="en-US" altLang="zh-CN" sz="2600" dirty="0" err="1">
                <a:solidFill>
                  <a:schemeClr val="bg1"/>
                </a:solidFill>
                <a:latin typeface="PinYinHei" panose="02000000000000000000" pitchFamily="2" charset="0"/>
                <a:ea typeface="楷体" panose="02010609060101010101" pitchFamily="49" charset="-122"/>
                <a:cs typeface="Times New Roman" panose="02020603050405020304" pitchFamily="18" charset="0"/>
              </a:rPr>
              <a:t>nà</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a:t>
            </a: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呐喊</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a:t>
            </a: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大声呼喊，如“</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呐喊助威</a:t>
            </a: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a:t>
            </a:r>
            <a:b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b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摇旗呐喊</a:t>
            </a: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a:t>
            </a:r>
            <a:endPar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endParaRPr>
          </a:p>
          <a:p>
            <a:pPr marL="457200" indent="-457200">
              <a:lnSpc>
                <a:spcPct val="150000"/>
              </a:lnSpc>
              <a:buFont typeface="Arial" panose="020B0604020202020204" pitchFamily="34" charset="0"/>
              <a:buChar char="•"/>
            </a:pPr>
            <a:r>
              <a:rPr lang="en-CA" sz="2600" dirty="0">
                <a:solidFill>
                  <a:schemeClr val="bg1"/>
                </a:solidFill>
                <a:latin typeface="PinYinHei" panose="02000000000000000000" pitchFamily="2" charset="0"/>
                <a:ea typeface="楷体" panose="02010609060101010101" pitchFamily="49" charset="-122"/>
                <a:cs typeface="Times New Roman" panose="02020603050405020304" pitchFamily="18" charset="0"/>
              </a:rPr>
              <a:t>n</a:t>
            </a:r>
            <a:r>
              <a:rPr lang="en-US" altLang="zh-CN" sz="2600" dirty="0">
                <a:solidFill>
                  <a:schemeClr val="bg1"/>
                </a:solidFill>
                <a:latin typeface="PinYinHei" panose="02000000000000000000" pitchFamily="2" charset="0"/>
                <a:ea typeface="楷体" panose="02010609060101010101" pitchFamily="49" charset="-122"/>
                <a:cs typeface="Times New Roman" panose="02020603050405020304" pitchFamily="18" charset="0"/>
              </a:rPr>
              <a:t>è </a:t>
            </a: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古同“</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讷</a:t>
            </a: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”，说话迟钝。</a:t>
            </a:r>
            <a:endParaRPr lang="en-CA"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endParaRPr>
          </a:p>
        </p:txBody>
      </p:sp>
      <p:pic>
        <p:nvPicPr>
          <p:cNvPr id="4" name="图片 3" descr="卡通人物&#10;&#10;描述已自动生成">
            <a:extLst>
              <a:ext uri="{FF2B5EF4-FFF2-40B4-BE49-F238E27FC236}">
                <a16:creationId xmlns:a16="http://schemas.microsoft.com/office/drawing/2014/main" id="{803AF3EB-BEC0-480C-BA03-4A0C20F48452}"/>
              </a:ext>
            </a:extLst>
          </p:cNvPr>
          <p:cNvPicPr>
            <a:picLocks noChangeAspect="1"/>
          </p:cNvPicPr>
          <p:nvPr/>
        </p:nvPicPr>
        <p:blipFill>
          <a:blip r:embed="rId3"/>
          <a:stretch>
            <a:fillRect/>
          </a:stretch>
        </p:blipFill>
        <p:spPr>
          <a:xfrm>
            <a:off x="7689444" y="3094075"/>
            <a:ext cx="2225356" cy="2703438"/>
          </a:xfrm>
          <a:prstGeom prst="rect">
            <a:avLst/>
          </a:prstGeom>
        </p:spPr>
      </p:pic>
      <p:sp>
        <p:nvSpPr>
          <p:cNvPr id="8" name="文本框 7">
            <a:extLst>
              <a:ext uri="{FF2B5EF4-FFF2-40B4-BE49-F238E27FC236}">
                <a16:creationId xmlns:a16="http://schemas.microsoft.com/office/drawing/2014/main" id="{C502404B-630E-4776-A57F-49F49B1A0CC2}"/>
              </a:ext>
            </a:extLst>
          </p:cNvPr>
          <p:cNvSpPr txBox="1"/>
          <p:nvPr/>
        </p:nvSpPr>
        <p:spPr>
          <a:xfrm>
            <a:off x="8460859" y="6040697"/>
            <a:ext cx="917058" cy="461665"/>
          </a:xfrm>
          <a:prstGeom prst="rect">
            <a:avLst/>
          </a:prstGeom>
          <a:noFill/>
        </p:spPr>
        <p:txBody>
          <a:bodyPr wrap="square">
            <a:spAutoFit/>
          </a:bodyPr>
          <a:lstStyle/>
          <a:p>
            <a:r>
              <a:rPr lang="zh-CN" altLang="en-US" sz="24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呐喊</a:t>
            </a:r>
            <a:endParaRPr lang="zh-CN" altLang="en-US" sz="2400" dirty="0"/>
          </a:p>
        </p:txBody>
      </p:sp>
      <p:pic>
        <p:nvPicPr>
          <p:cNvPr id="9" name="图片 8" descr="手里拿着枪&#10;&#10;中度可信度描述已自动生成">
            <a:extLst>
              <a:ext uri="{FF2B5EF4-FFF2-40B4-BE49-F238E27FC236}">
                <a16:creationId xmlns:a16="http://schemas.microsoft.com/office/drawing/2014/main" id="{0C3A99D6-8AEE-4762-8213-8862C62C8364}"/>
              </a:ext>
            </a:extLst>
          </p:cNvPr>
          <p:cNvPicPr>
            <a:picLocks noChangeAspect="1"/>
          </p:cNvPicPr>
          <p:nvPr/>
        </p:nvPicPr>
        <p:blipFill>
          <a:blip r:embed="rId4"/>
          <a:stretch>
            <a:fillRect/>
          </a:stretch>
        </p:blipFill>
        <p:spPr>
          <a:xfrm>
            <a:off x="2293088" y="4143071"/>
            <a:ext cx="2789274" cy="1852252"/>
          </a:xfrm>
          <a:prstGeom prst="rect">
            <a:avLst/>
          </a:prstGeom>
        </p:spPr>
      </p:pic>
      <p:sp>
        <p:nvSpPr>
          <p:cNvPr id="11" name="文本框 10">
            <a:extLst>
              <a:ext uri="{FF2B5EF4-FFF2-40B4-BE49-F238E27FC236}">
                <a16:creationId xmlns:a16="http://schemas.microsoft.com/office/drawing/2014/main" id="{FE56B2D0-9D24-4753-9A1C-714B833C38C5}"/>
              </a:ext>
            </a:extLst>
          </p:cNvPr>
          <p:cNvSpPr txBox="1"/>
          <p:nvPr/>
        </p:nvSpPr>
        <p:spPr>
          <a:xfrm>
            <a:off x="3296980" y="5916650"/>
            <a:ext cx="917058" cy="461665"/>
          </a:xfrm>
          <a:prstGeom prst="rect">
            <a:avLst/>
          </a:prstGeom>
          <a:noFill/>
        </p:spPr>
        <p:txBody>
          <a:bodyPr wrap="square">
            <a:spAutoFit/>
          </a:bodyPr>
          <a:lstStyle/>
          <a:p>
            <a:r>
              <a:rPr lang="zh-CN" altLang="en-US" sz="24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唢呐</a:t>
            </a:r>
            <a:endParaRPr lang="zh-CN" altLang="en-US" sz="2400" dirty="0"/>
          </a:p>
        </p:txBody>
      </p:sp>
    </p:spTree>
    <p:extLst>
      <p:ext uri="{BB962C8B-B14F-4D97-AF65-F5344CB8AC3E}">
        <p14:creationId xmlns:p14="http://schemas.microsoft.com/office/powerpoint/2010/main" val="32907846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0209B-C582-4EF0-8B4A-B61543CF4957}"/>
              </a:ext>
            </a:extLst>
          </p:cNvPr>
          <p:cNvSpPr>
            <a:spLocks noGrp="1"/>
          </p:cNvSpPr>
          <p:nvPr>
            <p:ph type="title" idx="4294967295"/>
          </p:nvPr>
        </p:nvSpPr>
        <p:spPr>
          <a:xfrm>
            <a:off x="911225" y="325120"/>
            <a:ext cx="2512695" cy="763906"/>
          </a:xfrm>
        </p:spPr>
        <p:txBody>
          <a:bodyPr>
            <a:normAutofit/>
          </a:bodyPr>
          <a:lstStyle/>
          <a:p>
            <a:pPr algn="ctr"/>
            <a:r>
              <a:rPr lang="en-CA" sz="4000" dirty="0" err="1">
                <a:latin typeface="PinYinHei" panose="02000000000000000000" pitchFamily="2" charset="0"/>
              </a:rPr>
              <a:t>cǎi</a:t>
            </a:r>
            <a:endParaRPr lang="en-CA" sz="4000" dirty="0">
              <a:latin typeface="KaiTi" panose="02010609060101010101" pitchFamily="49" charset="-122"/>
              <a:ea typeface="KaiTi" panose="02010609060101010101" pitchFamily="49" charset="-122"/>
            </a:endParaRPr>
          </a:p>
        </p:txBody>
      </p:sp>
      <p:pic>
        <p:nvPicPr>
          <p:cNvPr id="10242" name="Picture 2">
            <a:extLst>
              <a:ext uri="{FF2B5EF4-FFF2-40B4-BE49-F238E27FC236}">
                <a16:creationId xmlns:a16="http://schemas.microsoft.com/office/drawing/2014/main" id="{231859FD-429B-4557-B777-8934F059C119}"/>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11225" y="1089025"/>
            <a:ext cx="2520000" cy="2520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6A70BF3-B0C2-43F8-B3F5-63EB9B518B70}"/>
              </a:ext>
            </a:extLst>
          </p:cNvPr>
          <p:cNvSpPr txBox="1"/>
          <p:nvPr/>
        </p:nvSpPr>
        <p:spPr>
          <a:xfrm>
            <a:off x="3901440" y="755827"/>
            <a:ext cx="7721599" cy="2418162"/>
          </a:xfrm>
          <a:prstGeom prst="rect">
            <a:avLst/>
          </a:prstGeom>
          <a:noFill/>
        </p:spPr>
        <p:txBody>
          <a:bodyPr wrap="square">
            <a:spAutoFit/>
          </a:bodyPr>
          <a:lstStyle/>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用脚登在上面，踏：</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踩了一脚泥</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踩高跷</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踩水（一种直立水中的泳姿）</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踩踏</a:t>
            </a:r>
            <a:b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b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踩墒（在播种的地方踩实土壤以保墒）</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指追踪盗匪或追查案件：</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踩访</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踩捕</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踩案</a:t>
            </a:r>
            <a:endParaRPr lang="en-CA"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1590637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0209B-C582-4EF0-8B4A-B61543CF4957}"/>
              </a:ext>
            </a:extLst>
          </p:cNvPr>
          <p:cNvSpPr>
            <a:spLocks noGrp="1"/>
          </p:cNvSpPr>
          <p:nvPr>
            <p:ph type="title" idx="4294967295"/>
          </p:nvPr>
        </p:nvSpPr>
        <p:spPr>
          <a:xfrm>
            <a:off x="911225" y="325120"/>
            <a:ext cx="2512695" cy="763906"/>
          </a:xfrm>
        </p:spPr>
        <p:txBody>
          <a:bodyPr>
            <a:normAutofit/>
          </a:bodyPr>
          <a:lstStyle/>
          <a:p>
            <a:pPr algn="ctr"/>
            <a:r>
              <a:rPr lang="en-CA" sz="4000" dirty="0" err="1">
                <a:latin typeface="PinYinHei" panose="02000000000000000000" pitchFamily="2" charset="0"/>
              </a:rPr>
              <a:t>duì</a:t>
            </a:r>
            <a:endParaRPr lang="en-CA" sz="4000" dirty="0">
              <a:latin typeface="KaiTi" panose="02010609060101010101" pitchFamily="49" charset="-122"/>
              <a:ea typeface="KaiTi" panose="02010609060101010101" pitchFamily="49" charset="-122"/>
            </a:endParaRPr>
          </a:p>
        </p:txBody>
      </p:sp>
      <p:pic>
        <p:nvPicPr>
          <p:cNvPr id="11266" name="Picture 2">
            <a:extLst>
              <a:ext uri="{FF2B5EF4-FFF2-40B4-BE49-F238E27FC236}">
                <a16:creationId xmlns:a16="http://schemas.microsoft.com/office/drawing/2014/main" id="{03A1BB63-D7A0-4FB4-B4E0-FFC7467B2BEC}"/>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11225" y="1089025"/>
            <a:ext cx="2520000" cy="2520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8E32EE6-1CB0-4633-B507-89E6B4B9A673}"/>
              </a:ext>
            </a:extLst>
          </p:cNvPr>
          <p:cNvSpPr txBox="1"/>
          <p:nvPr/>
        </p:nvSpPr>
        <p:spPr>
          <a:xfrm>
            <a:off x="4165600" y="700911"/>
            <a:ext cx="5791200" cy="1822358"/>
          </a:xfrm>
          <a:prstGeom prst="rect">
            <a:avLst/>
          </a:prstGeom>
          <a:noFill/>
        </p:spPr>
        <p:txBody>
          <a:bodyPr wrap="square">
            <a:spAutoFit/>
          </a:bodyPr>
          <a:lstStyle/>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排得整齐的行列：</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队列</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队形</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具有某种性质的集体：</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队伍</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量词：</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一队大学生 </a:t>
            </a:r>
            <a:endParaRPr lang="en-CA"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26140800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0209B-C582-4EF0-8B4A-B61543CF4957}"/>
              </a:ext>
            </a:extLst>
          </p:cNvPr>
          <p:cNvSpPr>
            <a:spLocks noGrp="1"/>
          </p:cNvSpPr>
          <p:nvPr>
            <p:ph type="title" idx="4294967295"/>
          </p:nvPr>
        </p:nvSpPr>
        <p:spPr>
          <a:xfrm>
            <a:off x="911225" y="304800"/>
            <a:ext cx="2512695" cy="784226"/>
          </a:xfrm>
        </p:spPr>
        <p:txBody>
          <a:bodyPr>
            <a:normAutofit/>
          </a:bodyPr>
          <a:lstStyle/>
          <a:p>
            <a:pPr algn="ctr"/>
            <a:r>
              <a:rPr lang="en-CA" sz="4000" dirty="0" err="1">
                <a:latin typeface="PinYinHei" panose="02000000000000000000" pitchFamily="2" charset="0"/>
              </a:rPr>
              <a:t>huī</a:t>
            </a:r>
            <a:endParaRPr lang="en-CA" sz="4000" dirty="0">
              <a:latin typeface="KaiTi" panose="02010609060101010101" pitchFamily="49" charset="-122"/>
              <a:ea typeface="KaiTi" panose="02010609060101010101" pitchFamily="49" charset="-122"/>
            </a:endParaRPr>
          </a:p>
        </p:txBody>
      </p:sp>
      <p:pic>
        <p:nvPicPr>
          <p:cNvPr id="12290" name="Picture 2">
            <a:extLst>
              <a:ext uri="{FF2B5EF4-FFF2-40B4-BE49-F238E27FC236}">
                <a16:creationId xmlns:a16="http://schemas.microsoft.com/office/drawing/2014/main" id="{FD3FD9DD-326E-403F-BC20-6CA00ABFEB20}"/>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11225" y="1089025"/>
            <a:ext cx="2520000" cy="2520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7FB56C7-B1C2-44E2-9599-902B3F43B6BD}"/>
              </a:ext>
            </a:extLst>
          </p:cNvPr>
          <p:cNvSpPr txBox="1"/>
          <p:nvPr/>
        </p:nvSpPr>
        <p:spPr>
          <a:xfrm>
            <a:off x="4041140" y="750039"/>
            <a:ext cx="7327900" cy="4218655"/>
          </a:xfrm>
          <a:prstGeom prst="rect">
            <a:avLst/>
          </a:prstGeom>
          <a:noFill/>
        </p:spPr>
        <p:txBody>
          <a:bodyPr wrap="square">
            <a:spAutoFit/>
          </a:bodyPr>
          <a:lstStyle/>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物体燃烧后剩下的东西，经烧制后形成的产品：</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纸灰</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灰烬</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洋灰</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灰飞烟灭</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尘土：</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灰尘</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特指“</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石灰</a:t>
            </a: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灰墙灰膏</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黑白之间的颜色：</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灰色</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灰质（脑和脊髓的灰色部分）</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灰沉沉</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志气消沉：</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心灰意懒 </a:t>
            </a:r>
            <a:endParaRPr lang="en-CA"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4028410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descr="一群穿制服的人&#10;&#10;低可信度描述已自动生成">
            <a:extLst>
              <a:ext uri="{FF2B5EF4-FFF2-40B4-BE49-F238E27FC236}">
                <a16:creationId xmlns:a16="http://schemas.microsoft.com/office/drawing/2014/main" id="{B986450F-0E50-4ADF-8152-A60C00C1FF14}"/>
              </a:ext>
            </a:extLst>
          </p:cNvPr>
          <p:cNvPicPr>
            <a:picLocks noChangeAspect="1"/>
          </p:cNvPicPr>
          <p:nvPr/>
        </p:nvPicPr>
        <p:blipFill>
          <a:blip r:embed="rId3"/>
          <a:stretch>
            <a:fillRect/>
          </a:stretch>
        </p:blipFill>
        <p:spPr>
          <a:xfrm>
            <a:off x="0" y="0"/>
            <a:ext cx="12852248" cy="6858000"/>
          </a:xfrm>
          <a:prstGeom prst="rect">
            <a:avLst/>
          </a:prstGeom>
        </p:spPr>
      </p:pic>
      <p:sp>
        <p:nvSpPr>
          <p:cNvPr id="2" name="矩形 1">
            <a:extLst>
              <a:ext uri="{FF2B5EF4-FFF2-40B4-BE49-F238E27FC236}">
                <a16:creationId xmlns:a16="http://schemas.microsoft.com/office/drawing/2014/main" id="{8831E5A7-8DA4-4FA6-A5A4-BCBAE5FCAC5F}"/>
              </a:ext>
            </a:extLst>
          </p:cNvPr>
          <p:cNvSpPr/>
          <p:nvPr/>
        </p:nvSpPr>
        <p:spPr>
          <a:xfrm>
            <a:off x="214685" y="-707004"/>
            <a:ext cx="548640" cy="548640"/>
          </a:xfrm>
          <a:prstGeom prst="rect">
            <a:avLst/>
          </a:prstGeom>
          <a:solidFill>
            <a:srgbClr val="BDC8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id="{FECE9F3D-600F-4A26-BC3A-B0B7719A768B}"/>
              </a:ext>
            </a:extLst>
          </p:cNvPr>
          <p:cNvSpPr/>
          <p:nvPr/>
        </p:nvSpPr>
        <p:spPr>
          <a:xfrm>
            <a:off x="879944" y="-707004"/>
            <a:ext cx="548640" cy="548640"/>
          </a:xfrm>
          <a:prstGeom prst="rect">
            <a:avLst/>
          </a:prstGeom>
          <a:solidFill>
            <a:srgbClr val="0506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01A966C1-184E-4F36-B8D0-1E5BF6D3A301}"/>
              </a:ext>
            </a:extLst>
          </p:cNvPr>
          <p:cNvSpPr/>
          <p:nvPr/>
        </p:nvSpPr>
        <p:spPr>
          <a:xfrm>
            <a:off x="1545203" y="-707004"/>
            <a:ext cx="548640" cy="548640"/>
          </a:xfrm>
          <a:prstGeom prst="rect">
            <a:avLst/>
          </a:prstGeom>
          <a:solidFill>
            <a:srgbClr val="8D8F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7AA71F8A-F093-42FD-9620-9535CB8796CD}"/>
              </a:ext>
            </a:extLst>
          </p:cNvPr>
          <p:cNvSpPr/>
          <p:nvPr/>
        </p:nvSpPr>
        <p:spPr>
          <a:xfrm>
            <a:off x="2210462" y="-707004"/>
            <a:ext cx="548640" cy="548640"/>
          </a:xfrm>
          <a:prstGeom prst="rect">
            <a:avLst/>
          </a:prstGeom>
          <a:solidFill>
            <a:srgbClr val="FBF1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88290AE5-5517-457C-B8C9-BFEE5A58E878}"/>
              </a:ext>
            </a:extLst>
          </p:cNvPr>
          <p:cNvSpPr/>
          <p:nvPr/>
        </p:nvSpPr>
        <p:spPr>
          <a:xfrm>
            <a:off x="2875722" y="-707004"/>
            <a:ext cx="548640" cy="548640"/>
          </a:xfrm>
          <a:prstGeom prst="rect">
            <a:avLst/>
          </a:prstGeom>
          <a:solidFill>
            <a:srgbClr val="FF76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框 21">
            <a:extLst>
              <a:ext uri="{FF2B5EF4-FFF2-40B4-BE49-F238E27FC236}">
                <a16:creationId xmlns:a16="http://schemas.microsoft.com/office/drawing/2014/main" id="{044B8043-4E2A-4C60-AC6B-D37F7E588667}"/>
              </a:ext>
            </a:extLst>
          </p:cNvPr>
          <p:cNvSpPr txBox="1"/>
          <p:nvPr/>
        </p:nvSpPr>
        <p:spPr>
          <a:xfrm>
            <a:off x="1240696" y="651804"/>
            <a:ext cx="930260" cy="1487929"/>
          </a:xfrm>
          <a:custGeom>
            <a:avLst/>
            <a:gdLst/>
            <a:ahLst/>
            <a:cxnLst/>
            <a:rect l="l" t="t" r="r" b="b"/>
            <a:pathLst>
              <a:path w="930260" h="1487929">
                <a:moveTo>
                  <a:pt x="271549" y="0"/>
                </a:moveTo>
                <a:lnTo>
                  <a:pt x="280293" y="0"/>
                </a:lnTo>
                <a:cubicBezTo>
                  <a:pt x="290980" y="1944"/>
                  <a:pt x="302153" y="4858"/>
                  <a:pt x="313812" y="8744"/>
                </a:cubicBezTo>
                <a:cubicBezTo>
                  <a:pt x="320613" y="10687"/>
                  <a:pt x="325228" y="12145"/>
                  <a:pt x="327656" y="13116"/>
                </a:cubicBezTo>
                <a:cubicBezTo>
                  <a:pt x="330085" y="14088"/>
                  <a:pt x="333729" y="16031"/>
                  <a:pt x="338586" y="18946"/>
                </a:cubicBezTo>
                <a:cubicBezTo>
                  <a:pt x="343444" y="20889"/>
                  <a:pt x="347816" y="23075"/>
                  <a:pt x="351702" y="25504"/>
                </a:cubicBezTo>
                <a:cubicBezTo>
                  <a:pt x="355588" y="27933"/>
                  <a:pt x="358989" y="30604"/>
                  <a:pt x="361904" y="33519"/>
                </a:cubicBezTo>
                <a:cubicBezTo>
                  <a:pt x="363847" y="34491"/>
                  <a:pt x="364818" y="34733"/>
                  <a:pt x="364818" y="34248"/>
                </a:cubicBezTo>
                <a:cubicBezTo>
                  <a:pt x="364818" y="33762"/>
                  <a:pt x="365304" y="34005"/>
                  <a:pt x="366276" y="34976"/>
                </a:cubicBezTo>
                <a:cubicBezTo>
                  <a:pt x="367247" y="34976"/>
                  <a:pt x="367733" y="35219"/>
                  <a:pt x="367733" y="35705"/>
                </a:cubicBezTo>
                <a:cubicBezTo>
                  <a:pt x="367733" y="36191"/>
                  <a:pt x="368219" y="36434"/>
                  <a:pt x="369190" y="36434"/>
                </a:cubicBezTo>
                <a:cubicBezTo>
                  <a:pt x="369190" y="37405"/>
                  <a:pt x="370162" y="37891"/>
                  <a:pt x="372105" y="37891"/>
                </a:cubicBezTo>
                <a:lnTo>
                  <a:pt x="373562" y="39348"/>
                </a:lnTo>
                <a:lnTo>
                  <a:pt x="388135" y="45178"/>
                </a:lnTo>
                <a:cubicBezTo>
                  <a:pt x="390079" y="46149"/>
                  <a:pt x="392993" y="49064"/>
                  <a:pt x="396879" y="53922"/>
                </a:cubicBezTo>
                <a:cubicBezTo>
                  <a:pt x="400766" y="58779"/>
                  <a:pt x="404895" y="63151"/>
                  <a:pt x="409267" y="67037"/>
                </a:cubicBezTo>
                <a:cubicBezTo>
                  <a:pt x="413639" y="70924"/>
                  <a:pt x="416796" y="74810"/>
                  <a:pt x="418739" y="78696"/>
                </a:cubicBezTo>
                <a:cubicBezTo>
                  <a:pt x="420682" y="80639"/>
                  <a:pt x="424083" y="84282"/>
                  <a:pt x="428941" y="89626"/>
                </a:cubicBezTo>
                <a:cubicBezTo>
                  <a:pt x="433798" y="94970"/>
                  <a:pt x="437684" y="98613"/>
                  <a:pt x="440599" y="100556"/>
                </a:cubicBezTo>
                <a:cubicBezTo>
                  <a:pt x="445457" y="102499"/>
                  <a:pt x="449829" y="104928"/>
                  <a:pt x="453715" y="107843"/>
                </a:cubicBezTo>
                <a:cubicBezTo>
                  <a:pt x="463431" y="109786"/>
                  <a:pt x="469260" y="110271"/>
                  <a:pt x="471203" y="109300"/>
                </a:cubicBezTo>
                <a:cubicBezTo>
                  <a:pt x="473146" y="108328"/>
                  <a:pt x="477518" y="106871"/>
                  <a:pt x="484319" y="104928"/>
                </a:cubicBezTo>
                <a:cubicBezTo>
                  <a:pt x="487234" y="103956"/>
                  <a:pt x="490391" y="103713"/>
                  <a:pt x="493792" y="104199"/>
                </a:cubicBezTo>
                <a:cubicBezTo>
                  <a:pt x="497192" y="104685"/>
                  <a:pt x="500835" y="104928"/>
                  <a:pt x="504721" y="104928"/>
                </a:cubicBezTo>
                <a:cubicBezTo>
                  <a:pt x="510551" y="104928"/>
                  <a:pt x="515894" y="104199"/>
                  <a:pt x="520752" y="102742"/>
                </a:cubicBezTo>
                <a:cubicBezTo>
                  <a:pt x="525610" y="101285"/>
                  <a:pt x="531439" y="99584"/>
                  <a:pt x="538240" y="97641"/>
                </a:cubicBezTo>
                <a:cubicBezTo>
                  <a:pt x="547956" y="92784"/>
                  <a:pt x="559128" y="90355"/>
                  <a:pt x="571758" y="90355"/>
                </a:cubicBezTo>
                <a:cubicBezTo>
                  <a:pt x="577588" y="91326"/>
                  <a:pt x="584631" y="91569"/>
                  <a:pt x="592890" y="91083"/>
                </a:cubicBezTo>
                <a:cubicBezTo>
                  <a:pt x="601148" y="90598"/>
                  <a:pt x="608192" y="90355"/>
                  <a:pt x="614021" y="90355"/>
                </a:cubicBezTo>
                <a:lnTo>
                  <a:pt x="634423" y="90355"/>
                </a:lnTo>
                <a:cubicBezTo>
                  <a:pt x="647054" y="92298"/>
                  <a:pt x="655312" y="94484"/>
                  <a:pt x="659198" y="96913"/>
                </a:cubicBezTo>
                <a:cubicBezTo>
                  <a:pt x="663084" y="99342"/>
                  <a:pt x="667942" y="105899"/>
                  <a:pt x="673771" y="116587"/>
                </a:cubicBezTo>
                <a:cubicBezTo>
                  <a:pt x="678629" y="124359"/>
                  <a:pt x="681058" y="128002"/>
                  <a:pt x="681058" y="127516"/>
                </a:cubicBezTo>
                <a:cubicBezTo>
                  <a:pt x="681058" y="127031"/>
                  <a:pt x="686887" y="129702"/>
                  <a:pt x="698546" y="135532"/>
                </a:cubicBezTo>
                <a:cubicBezTo>
                  <a:pt x="710204" y="144276"/>
                  <a:pt x="716034" y="149862"/>
                  <a:pt x="716034" y="152291"/>
                </a:cubicBezTo>
                <a:cubicBezTo>
                  <a:pt x="716034" y="154720"/>
                  <a:pt x="716034" y="160306"/>
                  <a:pt x="716034" y="169050"/>
                </a:cubicBezTo>
                <a:cubicBezTo>
                  <a:pt x="716034" y="173908"/>
                  <a:pt x="717005" y="176337"/>
                  <a:pt x="718948" y="176337"/>
                </a:cubicBezTo>
                <a:cubicBezTo>
                  <a:pt x="720891" y="176337"/>
                  <a:pt x="722349" y="179737"/>
                  <a:pt x="723320" y="186538"/>
                </a:cubicBezTo>
                <a:cubicBezTo>
                  <a:pt x="724292" y="188481"/>
                  <a:pt x="724778" y="191396"/>
                  <a:pt x="724778" y="195282"/>
                </a:cubicBezTo>
                <a:cubicBezTo>
                  <a:pt x="724778" y="201111"/>
                  <a:pt x="724778" y="204269"/>
                  <a:pt x="724778" y="204755"/>
                </a:cubicBezTo>
                <a:cubicBezTo>
                  <a:pt x="724778" y="205240"/>
                  <a:pt x="723806" y="207912"/>
                  <a:pt x="721863" y="212770"/>
                </a:cubicBezTo>
                <a:cubicBezTo>
                  <a:pt x="717977" y="221514"/>
                  <a:pt x="713119" y="228801"/>
                  <a:pt x="707290" y="234630"/>
                </a:cubicBezTo>
                <a:cubicBezTo>
                  <a:pt x="700489" y="240459"/>
                  <a:pt x="696603" y="244345"/>
                  <a:pt x="695631" y="246288"/>
                </a:cubicBezTo>
                <a:cubicBezTo>
                  <a:pt x="694660" y="248231"/>
                  <a:pt x="687373" y="250660"/>
                  <a:pt x="673771" y="253575"/>
                </a:cubicBezTo>
                <a:cubicBezTo>
                  <a:pt x="669885" y="254547"/>
                  <a:pt x="666727" y="255275"/>
                  <a:pt x="664299" y="255761"/>
                </a:cubicBezTo>
                <a:cubicBezTo>
                  <a:pt x="661870" y="256247"/>
                  <a:pt x="659441" y="256975"/>
                  <a:pt x="657012" y="257947"/>
                </a:cubicBezTo>
                <a:cubicBezTo>
                  <a:pt x="654583" y="258919"/>
                  <a:pt x="650454" y="260133"/>
                  <a:pt x="644625" y="261590"/>
                </a:cubicBezTo>
                <a:cubicBezTo>
                  <a:pt x="638795" y="263048"/>
                  <a:pt x="630537" y="265719"/>
                  <a:pt x="619850" y="269606"/>
                </a:cubicBezTo>
                <a:cubicBezTo>
                  <a:pt x="615964" y="271549"/>
                  <a:pt x="612564" y="273978"/>
                  <a:pt x="609649" y="276892"/>
                </a:cubicBezTo>
                <a:cubicBezTo>
                  <a:pt x="602848" y="278835"/>
                  <a:pt x="596533" y="281021"/>
                  <a:pt x="590704" y="283450"/>
                </a:cubicBezTo>
                <a:cubicBezTo>
                  <a:pt x="584874" y="285879"/>
                  <a:pt x="578559" y="289037"/>
                  <a:pt x="571758" y="292923"/>
                </a:cubicBezTo>
                <a:lnTo>
                  <a:pt x="525124" y="316240"/>
                </a:lnTo>
                <a:cubicBezTo>
                  <a:pt x="520266" y="318183"/>
                  <a:pt x="515409" y="321341"/>
                  <a:pt x="510551" y="325713"/>
                </a:cubicBezTo>
                <a:cubicBezTo>
                  <a:pt x="505693" y="330085"/>
                  <a:pt x="501807" y="334214"/>
                  <a:pt x="498892" y="338100"/>
                </a:cubicBezTo>
                <a:lnTo>
                  <a:pt x="497435" y="338100"/>
                </a:lnTo>
                <a:cubicBezTo>
                  <a:pt x="496463" y="339071"/>
                  <a:pt x="493549" y="341015"/>
                  <a:pt x="488691" y="343929"/>
                </a:cubicBezTo>
                <a:lnTo>
                  <a:pt x="484319" y="345387"/>
                </a:lnTo>
                <a:lnTo>
                  <a:pt x="482862" y="345387"/>
                </a:lnTo>
                <a:cubicBezTo>
                  <a:pt x="480918" y="347330"/>
                  <a:pt x="479461" y="348787"/>
                  <a:pt x="478490" y="349758"/>
                </a:cubicBezTo>
                <a:cubicBezTo>
                  <a:pt x="477518" y="350730"/>
                  <a:pt x="476061" y="352673"/>
                  <a:pt x="474118" y="355588"/>
                </a:cubicBezTo>
                <a:cubicBezTo>
                  <a:pt x="470231" y="357531"/>
                  <a:pt x="465860" y="359474"/>
                  <a:pt x="461002" y="361417"/>
                </a:cubicBezTo>
                <a:cubicBezTo>
                  <a:pt x="456144" y="363360"/>
                  <a:pt x="452258" y="365303"/>
                  <a:pt x="449343" y="367246"/>
                </a:cubicBezTo>
                <a:cubicBezTo>
                  <a:pt x="447400" y="370161"/>
                  <a:pt x="446914" y="371618"/>
                  <a:pt x="447886" y="371618"/>
                </a:cubicBezTo>
                <a:cubicBezTo>
                  <a:pt x="448857" y="371618"/>
                  <a:pt x="448372" y="372590"/>
                  <a:pt x="446428" y="374533"/>
                </a:cubicBezTo>
                <a:cubicBezTo>
                  <a:pt x="444485" y="379391"/>
                  <a:pt x="442299" y="384006"/>
                  <a:pt x="439870" y="388378"/>
                </a:cubicBezTo>
                <a:cubicBezTo>
                  <a:pt x="437442" y="392750"/>
                  <a:pt x="434284" y="396393"/>
                  <a:pt x="430398" y="399308"/>
                </a:cubicBezTo>
                <a:cubicBezTo>
                  <a:pt x="427483" y="402222"/>
                  <a:pt x="424812" y="405137"/>
                  <a:pt x="422383" y="408052"/>
                </a:cubicBezTo>
                <a:cubicBezTo>
                  <a:pt x="419954" y="410966"/>
                  <a:pt x="415825" y="412909"/>
                  <a:pt x="409995" y="413881"/>
                </a:cubicBezTo>
                <a:cubicBezTo>
                  <a:pt x="401251" y="415824"/>
                  <a:pt x="397365" y="417767"/>
                  <a:pt x="398337" y="419710"/>
                </a:cubicBezTo>
                <a:cubicBezTo>
                  <a:pt x="399308" y="421653"/>
                  <a:pt x="398337" y="426025"/>
                  <a:pt x="395422" y="432826"/>
                </a:cubicBezTo>
                <a:cubicBezTo>
                  <a:pt x="401251" y="432826"/>
                  <a:pt x="405623" y="431854"/>
                  <a:pt x="408538" y="429911"/>
                </a:cubicBezTo>
                <a:cubicBezTo>
                  <a:pt x="411453" y="427968"/>
                  <a:pt x="417282" y="424568"/>
                  <a:pt x="426026" y="419710"/>
                </a:cubicBezTo>
                <a:cubicBezTo>
                  <a:pt x="426997" y="418739"/>
                  <a:pt x="428212" y="417767"/>
                  <a:pt x="429669" y="416795"/>
                </a:cubicBezTo>
                <a:cubicBezTo>
                  <a:pt x="431127" y="415824"/>
                  <a:pt x="432341" y="414852"/>
                  <a:pt x="433313" y="413881"/>
                </a:cubicBezTo>
                <a:cubicBezTo>
                  <a:pt x="437199" y="411938"/>
                  <a:pt x="439870" y="409509"/>
                  <a:pt x="441328" y="406594"/>
                </a:cubicBezTo>
                <a:cubicBezTo>
                  <a:pt x="442785" y="403680"/>
                  <a:pt x="445457" y="401251"/>
                  <a:pt x="449343" y="399308"/>
                </a:cubicBezTo>
                <a:cubicBezTo>
                  <a:pt x="461002" y="394450"/>
                  <a:pt x="471932" y="393964"/>
                  <a:pt x="482133" y="397850"/>
                </a:cubicBezTo>
                <a:cubicBezTo>
                  <a:pt x="492334" y="401736"/>
                  <a:pt x="502778" y="403680"/>
                  <a:pt x="513466" y="403680"/>
                </a:cubicBezTo>
                <a:cubicBezTo>
                  <a:pt x="519295" y="403680"/>
                  <a:pt x="528524" y="402465"/>
                  <a:pt x="541155" y="400036"/>
                </a:cubicBezTo>
                <a:cubicBezTo>
                  <a:pt x="553785" y="397607"/>
                  <a:pt x="567144" y="395179"/>
                  <a:pt x="581231" y="392750"/>
                </a:cubicBezTo>
                <a:cubicBezTo>
                  <a:pt x="595319" y="390321"/>
                  <a:pt x="609892" y="387649"/>
                  <a:pt x="624951" y="384734"/>
                </a:cubicBezTo>
                <a:cubicBezTo>
                  <a:pt x="640010" y="381820"/>
                  <a:pt x="651911" y="380362"/>
                  <a:pt x="660655" y="380362"/>
                </a:cubicBezTo>
                <a:cubicBezTo>
                  <a:pt x="667456" y="379391"/>
                  <a:pt x="673528" y="379148"/>
                  <a:pt x="678872" y="379634"/>
                </a:cubicBezTo>
                <a:cubicBezTo>
                  <a:pt x="684215" y="380119"/>
                  <a:pt x="689802" y="379877"/>
                  <a:pt x="695631" y="378905"/>
                </a:cubicBezTo>
                <a:cubicBezTo>
                  <a:pt x="699517" y="378905"/>
                  <a:pt x="700975" y="378662"/>
                  <a:pt x="700003" y="378176"/>
                </a:cubicBezTo>
                <a:cubicBezTo>
                  <a:pt x="699032" y="377691"/>
                  <a:pt x="701460" y="377448"/>
                  <a:pt x="707290" y="377448"/>
                </a:cubicBezTo>
                <a:cubicBezTo>
                  <a:pt x="712147" y="377448"/>
                  <a:pt x="715062" y="377691"/>
                  <a:pt x="716034" y="378176"/>
                </a:cubicBezTo>
                <a:cubicBezTo>
                  <a:pt x="717005" y="378662"/>
                  <a:pt x="719920" y="379391"/>
                  <a:pt x="724778" y="380362"/>
                </a:cubicBezTo>
                <a:cubicBezTo>
                  <a:pt x="726721" y="380362"/>
                  <a:pt x="729150" y="380119"/>
                  <a:pt x="732064" y="379634"/>
                </a:cubicBezTo>
                <a:cubicBezTo>
                  <a:pt x="734979" y="379148"/>
                  <a:pt x="737408" y="378905"/>
                  <a:pt x="739351" y="378905"/>
                </a:cubicBezTo>
                <a:cubicBezTo>
                  <a:pt x="744209" y="378905"/>
                  <a:pt x="748095" y="379877"/>
                  <a:pt x="751009" y="381820"/>
                </a:cubicBezTo>
                <a:cubicBezTo>
                  <a:pt x="753924" y="383763"/>
                  <a:pt x="757810" y="385220"/>
                  <a:pt x="762668" y="386192"/>
                </a:cubicBezTo>
                <a:cubicBezTo>
                  <a:pt x="770440" y="390078"/>
                  <a:pt x="777970" y="393721"/>
                  <a:pt x="785257" y="397122"/>
                </a:cubicBezTo>
                <a:cubicBezTo>
                  <a:pt x="792543" y="400522"/>
                  <a:pt x="798615" y="405623"/>
                  <a:pt x="803473" y="412424"/>
                </a:cubicBezTo>
                <a:lnTo>
                  <a:pt x="809302" y="419710"/>
                </a:lnTo>
                <a:cubicBezTo>
                  <a:pt x="814160" y="426511"/>
                  <a:pt x="818775" y="435984"/>
                  <a:pt x="823147" y="448128"/>
                </a:cubicBezTo>
                <a:cubicBezTo>
                  <a:pt x="827519" y="460272"/>
                  <a:pt x="828733" y="471202"/>
                  <a:pt x="826790" y="480918"/>
                </a:cubicBezTo>
                <a:cubicBezTo>
                  <a:pt x="825819" y="485776"/>
                  <a:pt x="825576" y="489419"/>
                  <a:pt x="826062" y="491848"/>
                </a:cubicBezTo>
                <a:cubicBezTo>
                  <a:pt x="826547" y="494277"/>
                  <a:pt x="826790" y="496463"/>
                  <a:pt x="826790" y="498406"/>
                </a:cubicBezTo>
                <a:cubicBezTo>
                  <a:pt x="826790" y="500349"/>
                  <a:pt x="826305" y="502535"/>
                  <a:pt x="825333" y="504964"/>
                </a:cubicBezTo>
                <a:cubicBezTo>
                  <a:pt x="824361" y="507393"/>
                  <a:pt x="821933" y="511522"/>
                  <a:pt x="818046" y="517351"/>
                </a:cubicBezTo>
                <a:cubicBezTo>
                  <a:pt x="812217" y="526095"/>
                  <a:pt x="804445" y="531681"/>
                  <a:pt x="794729" y="534110"/>
                </a:cubicBezTo>
                <a:cubicBezTo>
                  <a:pt x="785014" y="536539"/>
                  <a:pt x="775298" y="538725"/>
                  <a:pt x="765583" y="540668"/>
                </a:cubicBezTo>
                <a:lnTo>
                  <a:pt x="749552" y="545040"/>
                </a:lnTo>
                <a:cubicBezTo>
                  <a:pt x="747609" y="546983"/>
                  <a:pt x="743237" y="548441"/>
                  <a:pt x="736436" y="549412"/>
                </a:cubicBezTo>
                <a:cubicBezTo>
                  <a:pt x="722835" y="551355"/>
                  <a:pt x="713119" y="551841"/>
                  <a:pt x="707290" y="550869"/>
                </a:cubicBezTo>
                <a:cubicBezTo>
                  <a:pt x="701460" y="549898"/>
                  <a:pt x="693688" y="550384"/>
                  <a:pt x="683972" y="552327"/>
                </a:cubicBezTo>
                <a:cubicBezTo>
                  <a:pt x="678143" y="553298"/>
                  <a:pt x="667942" y="555970"/>
                  <a:pt x="653369" y="560342"/>
                </a:cubicBezTo>
                <a:cubicBezTo>
                  <a:pt x="638795" y="564714"/>
                  <a:pt x="628594" y="567872"/>
                  <a:pt x="622765" y="569815"/>
                </a:cubicBezTo>
                <a:cubicBezTo>
                  <a:pt x="618879" y="571758"/>
                  <a:pt x="614264" y="573215"/>
                  <a:pt x="608920" y="574187"/>
                </a:cubicBezTo>
                <a:cubicBezTo>
                  <a:pt x="603577" y="575158"/>
                  <a:pt x="597990" y="576130"/>
                  <a:pt x="592161" y="577101"/>
                </a:cubicBezTo>
                <a:cubicBezTo>
                  <a:pt x="588275" y="578073"/>
                  <a:pt x="586332" y="579044"/>
                  <a:pt x="586332" y="580016"/>
                </a:cubicBezTo>
                <a:cubicBezTo>
                  <a:pt x="586332" y="580987"/>
                  <a:pt x="583417" y="581959"/>
                  <a:pt x="577588" y="582931"/>
                </a:cubicBezTo>
                <a:cubicBezTo>
                  <a:pt x="572730" y="583902"/>
                  <a:pt x="570058" y="584145"/>
                  <a:pt x="569572" y="583659"/>
                </a:cubicBezTo>
                <a:cubicBezTo>
                  <a:pt x="569087" y="583173"/>
                  <a:pt x="568844" y="585359"/>
                  <a:pt x="568844" y="590217"/>
                </a:cubicBezTo>
                <a:cubicBezTo>
                  <a:pt x="579531" y="592160"/>
                  <a:pt x="587789" y="591432"/>
                  <a:pt x="593618" y="588031"/>
                </a:cubicBezTo>
                <a:cubicBezTo>
                  <a:pt x="599448" y="584631"/>
                  <a:pt x="607220" y="585845"/>
                  <a:pt x="616936" y="591675"/>
                </a:cubicBezTo>
                <a:cubicBezTo>
                  <a:pt x="620822" y="593618"/>
                  <a:pt x="622279" y="595075"/>
                  <a:pt x="621308" y="596047"/>
                </a:cubicBezTo>
                <a:cubicBezTo>
                  <a:pt x="620336" y="597018"/>
                  <a:pt x="620822" y="598961"/>
                  <a:pt x="622765" y="601876"/>
                </a:cubicBezTo>
                <a:cubicBezTo>
                  <a:pt x="627623" y="608677"/>
                  <a:pt x="632237" y="611106"/>
                  <a:pt x="636609" y="609162"/>
                </a:cubicBezTo>
                <a:cubicBezTo>
                  <a:pt x="640981" y="607219"/>
                  <a:pt x="646082" y="612077"/>
                  <a:pt x="651911" y="623736"/>
                </a:cubicBezTo>
                <a:cubicBezTo>
                  <a:pt x="653854" y="634423"/>
                  <a:pt x="655312" y="644624"/>
                  <a:pt x="656283" y="654340"/>
                </a:cubicBezTo>
                <a:cubicBezTo>
                  <a:pt x="656283" y="656283"/>
                  <a:pt x="655798" y="657497"/>
                  <a:pt x="654826" y="657983"/>
                </a:cubicBezTo>
                <a:cubicBezTo>
                  <a:pt x="653854" y="658469"/>
                  <a:pt x="652883" y="660169"/>
                  <a:pt x="651911" y="663083"/>
                </a:cubicBezTo>
                <a:cubicBezTo>
                  <a:pt x="657741" y="664055"/>
                  <a:pt x="660170" y="664298"/>
                  <a:pt x="659198" y="663812"/>
                </a:cubicBezTo>
                <a:cubicBezTo>
                  <a:pt x="658226" y="663326"/>
                  <a:pt x="658712" y="664055"/>
                  <a:pt x="660655" y="665998"/>
                </a:cubicBezTo>
                <a:cubicBezTo>
                  <a:pt x="657741" y="672799"/>
                  <a:pt x="656526" y="677657"/>
                  <a:pt x="657012" y="680571"/>
                </a:cubicBezTo>
                <a:cubicBezTo>
                  <a:pt x="657498" y="683486"/>
                  <a:pt x="657498" y="686158"/>
                  <a:pt x="657012" y="688587"/>
                </a:cubicBezTo>
                <a:cubicBezTo>
                  <a:pt x="656526" y="691016"/>
                  <a:pt x="653854" y="693930"/>
                  <a:pt x="648997" y="697331"/>
                </a:cubicBezTo>
                <a:cubicBezTo>
                  <a:pt x="644139" y="700731"/>
                  <a:pt x="633452" y="704860"/>
                  <a:pt x="616936" y="709718"/>
                </a:cubicBezTo>
                <a:lnTo>
                  <a:pt x="595076" y="718462"/>
                </a:lnTo>
                <a:cubicBezTo>
                  <a:pt x="593133" y="719433"/>
                  <a:pt x="592404" y="719676"/>
                  <a:pt x="592890" y="719190"/>
                </a:cubicBezTo>
                <a:cubicBezTo>
                  <a:pt x="593375" y="718705"/>
                  <a:pt x="592161" y="718948"/>
                  <a:pt x="589246" y="719919"/>
                </a:cubicBezTo>
                <a:cubicBezTo>
                  <a:pt x="579531" y="724777"/>
                  <a:pt x="571758" y="730120"/>
                  <a:pt x="565929" y="735950"/>
                </a:cubicBezTo>
                <a:lnTo>
                  <a:pt x="554271" y="750523"/>
                </a:lnTo>
                <a:cubicBezTo>
                  <a:pt x="551356" y="755381"/>
                  <a:pt x="548441" y="759510"/>
                  <a:pt x="545527" y="762910"/>
                </a:cubicBezTo>
                <a:cubicBezTo>
                  <a:pt x="542612" y="766311"/>
                  <a:pt x="537754" y="769468"/>
                  <a:pt x="530953" y="772383"/>
                </a:cubicBezTo>
                <a:cubicBezTo>
                  <a:pt x="530953" y="778212"/>
                  <a:pt x="530468" y="782098"/>
                  <a:pt x="529496" y="784041"/>
                </a:cubicBezTo>
                <a:cubicBezTo>
                  <a:pt x="528524" y="785985"/>
                  <a:pt x="525610" y="788413"/>
                  <a:pt x="520752" y="791328"/>
                </a:cubicBezTo>
                <a:cubicBezTo>
                  <a:pt x="512008" y="797157"/>
                  <a:pt x="508122" y="801529"/>
                  <a:pt x="509094" y="804444"/>
                </a:cubicBezTo>
                <a:cubicBezTo>
                  <a:pt x="510065" y="807359"/>
                  <a:pt x="507150" y="809302"/>
                  <a:pt x="500349" y="810273"/>
                </a:cubicBezTo>
                <a:lnTo>
                  <a:pt x="500349" y="814645"/>
                </a:lnTo>
                <a:cubicBezTo>
                  <a:pt x="504236" y="814645"/>
                  <a:pt x="506907" y="814888"/>
                  <a:pt x="508365" y="815374"/>
                </a:cubicBezTo>
                <a:cubicBezTo>
                  <a:pt x="509822" y="815860"/>
                  <a:pt x="511522" y="815617"/>
                  <a:pt x="513466" y="814645"/>
                </a:cubicBezTo>
                <a:cubicBezTo>
                  <a:pt x="516380" y="813674"/>
                  <a:pt x="525367" y="810516"/>
                  <a:pt x="540426" y="805173"/>
                </a:cubicBezTo>
                <a:cubicBezTo>
                  <a:pt x="555485" y="799829"/>
                  <a:pt x="563986" y="796672"/>
                  <a:pt x="565929" y="795700"/>
                </a:cubicBezTo>
                <a:cubicBezTo>
                  <a:pt x="571758" y="791814"/>
                  <a:pt x="576616" y="789628"/>
                  <a:pt x="580502" y="789142"/>
                </a:cubicBezTo>
                <a:cubicBezTo>
                  <a:pt x="584389" y="788656"/>
                  <a:pt x="589246" y="785499"/>
                  <a:pt x="595076" y="779669"/>
                </a:cubicBezTo>
                <a:cubicBezTo>
                  <a:pt x="597019" y="777726"/>
                  <a:pt x="600662" y="775055"/>
                  <a:pt x="606006" y="771654"/>
                </a:cubicBezTo>
                <a:cubicBezTo>
                  <a:pt x="611349" y="768254"/>
                  <a:pt x="614992" y="766068"/>
                  <a:pt x="616936" y="765096"/>
                </a:cubicBezTo>
                <a:cubicBezTo>
                  <a:pt x="620822" y="764125"/>
                  <a:pt x="625680" y="763639"/>
                  <a:pt x="631509" y="763639"/>
                </a:cubicBezTo>
                <a:cubicBezTo>
                  <a:pt x="645110" y="758781"/>
                  <a:pt x="652640" y="757567"/>
                  <a:pt x="654097" y="759996"/>
                </a:cubicBezTo>
                <a:cubicBezTo>
                  <a:pt x="655555" y="762424"/>
                  <a:pt x="661627" y="764610"/>
                  <a:pt x="672314" y="766553"/>
                </a:cubicBezTo>
                <a:cubicBezTo>
                  <a:pt x="683001" y="767525"/>
                  <a:pt x="692231" y="769954"/>
                  <a:pt x="700003" y="773840"/>
                </a:cubicBezTo>
                <a:cubicBezTo>
                  <a:pt x="703889" y="775783"/>
                  <a:pt x="706804" y="779184"/>
                  <a:pt x="708747" y="784041"/>
                </a:cubicBezTo>
                <a:cubicBezTo>
                  <a:pt x="710690" y="788899"/>
                  <a:pt x="713119" y="792300"/>
                  <a:pt x="716034" y="794243"/>
                </a:cubicBezTo>
                <a:cubicBezTo>
                  <a:pt x="718948" y="800072"/>
                  <a:pt x="719191" y="805173"/>
                  <a:pt x="716762" y="809545"/>
                </a:cubicBezTo>
                <a:cubicBezTo>
                  <a:pt x="714333" y="813917"/>
                  <a:pt x="712633" y="817074"/>
                  <a:pt x="711662" y="819017"/>
                </a:cubicBezTo>
                <a:cubicBezTo>
                  <a:pt x="709719" y="826790"/>
                  <a:pt x="709476" y="831647"/>
                  <a:pt x="710933" y="833590"/>
                </a:cubicBezTo>
                <a:cubicBezTo>
                  <a:pt x="712390" y="835534"/>
                  <a:pt x="710690" y="839420"/>
                  <a:pt x="705832" y="845249"/>
                </a:cubicBezTo>
                <a:lnTo>
                  <a:pt x="694174" y="853993"/>
                </a:lnTo>
                <a:cubicBezTo>
                  <a:pt x="681544" y="863709"/>
                  <a:pt x="670614" y="870266"/>
                  <a:pt x="661384" y="873667"/>
                </a:cubicBezTo>
                <a:cubicBezTo>
                  <a:pt x="652154" y="877067"/>
                  <a:pt x="640738" y="881196"/>
                  <a:pt x="627137" y="886054"/>
                </a:cubicBezTo>
                <a:lnTo>
                  <a:pt x="614021" y="890426"/>
                </a:lnTo>
                <a:cubicBezTo>
                  <a:pt x="612078" y="891398"/>
                  <a:pt x="610378" y="893098"/>
                  <a:pt x="608920" y="895527"/>
                </a:cubicBezTo>
                <a:cubicBezTo>
                  <a:pt x="607463" y="897956"/>
                  <a:pt x="605277" y="900627"/>
                  <a:pt x="602362" y="903542"/>
                </a:cubicBezTo>
                <a:lnTo>
                  <a:pt x="599448" y="907914"/>
                </a:lnTo>
                <a:cubicBezTo>
                  <a:pt x="606248" y="909857"/>
                  <a:pt x="612078" y="910829"/>
                  <a:pt x="616936" y="910829"/>
                </a:cubicBezTo>
                <a:cubicBezTo>
                  <a:pt x="621793" y="910829"/>
                  <a:pt x="627623" y="911314"/>
                  <a:pt x="634423" y="912286"/>
                </a:cubicBezTo>
                <a:cubicBezTo>
                  <a:pt x="639281" y="913258"/>
                  <a:pt x="643410" y="915686"/>
                  <a:pt x="646811" y="919573"/>
                </a:cubicBezTo>
                <a:cubicBezTo>
                  <a:pt x="650211" y="923459"/>
                  <a:pt x="653854" y="926374"/>
                  <a:pt x="657741" y="928317"/>
                </a:cubicBezTo>
                <a:cubicBezTo>
                  <a:pt x="661627" y="931231"/>
                  <a:pt x="664784" y="934632"/>
                  <a:pt x="667213" y="938518"/>
                </a:cubicBezTo>
                <a:cubicBezTo>
                  <a:pt x="669642" y="942404"/>
                  <a:pt x="671828" y="947262"/>
                  <a:pt x="673771" y="953091"/>
                </a:cubicBezTo>
                <a:cubicBezTo>
                  <a:pt x="675714" y="960863"/>
                  <a:pt x="677900" y="968393"/>
                  <a:pt x="680329" y="975680"/>
                </a:cubicBezTo>
                <a:cubicBezTo>
                  <a:pt x="682758" y="982966"/>
                  <a:pt x="682029" y="990496"/>
                  <a:pt x="678143" y="998268"/>
                </a:cubicBezTo>
                <a:cubicBezTo>
                  <a:pt x="676200" y="1004097"/>
                  <a:pt x="674500" y="1007741"/>
                  <a:pt x="673043" y="1009198"/>
                </a:cubicBezTo>
                <a:cubicBezTo>
                  <a:pt x="671585" y="1010655"/>
                  <a:pt x="669399" y="1014785"/>
                  <a:pt x="666485" y="1021585"/>
                </a:cubicBezTo>
                <a:cubicBezTo>
                  <a:pt x="666485" y="1023528"/>
                  <a:pt x="665513" y="1025229"/>
                  <a:pt x="663570" y="1026686"/>
                </a:cubicBezTo>
                <a:cubicBezTo>
                  <a:pt x="661627" y="1028143"/>
                  <a:pt x="660655" y="1030329"/>
                  <a:pt x="660655" y="1033244"/>
                </a:cubicBezTo>
                <a:cubicBezTo>
                  <a:pt x="660655" y="1038102"/>
                  <a:pt x="661384" y="1039559"/>
                  <a:pt x="662841" y="1037616"/>
                </a:cubicBezTo>
                <a:cubicBezTo>
                  <a:pt x="664299" y="1035673"/>
                  <a:pt x="662598" y="1039559"/>
                  <a:pt x="657741" y="1049275"/>
                </a:cubicBezTo>
                <a:cubicBezTo>
                  <a:pt x="655798" y="1054132"/>
                  <a:pt x="654340" y="1060447"/>
                  <a:pt x="653369" y="1068220"/>
                </a:cubicBezTo>
                <a:cubicBezTo>
                  <a:pt x="653369" y="1072106"/>
                  <a:pt x="653854" y="1076235"/>
                  <a:pt x="654826" y="1080607"/>
                </a:cubicBezTo>
                <a:cubicBezTo>
                  <a:pt x="655798" y="1084979"/>
                  <a:pt x="656283" y="1089108"/>
                  <a:pt x="656283" y="1092994"/>
                </a:cubicBezTo>
                <a:cubicBezTo>
                  <a:pt x="655312" y="1098824"/>
                  <a:pt x="654340" y="1106110"/>
                  <a:pt x="653369" y="1114854"/>
                </a:cubicBezTo>
                <a:cubicBezTo>
                  <a:pt x="653369" y="1120683"/>
                  <a:pt x="653369" y="1126270"/>
                  <a:pt x="653369" y="1131613"/>
                </a:cubicBezTo>
                <a:cubicBezTo>
                  <a:pt x="653369" y="1136957"/>
                  <a:pt x="652883" y="1143029"/>
                  <a:pt x="651911" y="1149830"/>
                </a:cubicBezTo>
                <a:cubicBezTo>
                  <a:pt x="650940" y="1151773"/>
                  <a:pt x="650940" y="1152745"/>
                  <a:pt x="651911" y="1152745"/>
                </a:cubicBezTo>
                <a:cubicBezTo>
                  <a:pt x="651911" y="1154688"/>
                  <a:pt x="651911" y="1156631"/>
                  <a:pt x="651911" y="1158574"/>
                </a:cubicBezTo>
                <a:cubicBezTo>
                  <a:pt x="650940" y="1164403"/>
                  <a:pt x="650940" y="1170718"/>
                  <a:pt x="651911" y="1177519"/>
                </a:cubicBezTo>
                <a:cubicBezTo>
                  <a:pt x="652883" y="1184320"/>
                  <a:pt x="655312" y="1190635"/>
                  <a:pt x="659198" y="1196464"/>
                </a:cubicBezTo>
                <a:cubicBezTo>
                  <a:pt x="665027" y="1206180"/>
                  <a:pt x="669156" y="1211038"/>
                  <a:pt x="671585" y="1211038"/>
                </a:cubicBezTo>
                <a:cubicBezTo>
                  <a:pt x="674014" y="1211038"/>
                  <a:pt x="681058" y="1212981"/>
                  <a:pt x="692716" y="1216867"/>
                </a:cubicBezTo>
                <a:cubicBezTo>
                  <a:pt x="696603" y="1217838"/>
                  <a:pt x="700003" y="1218810"/>
                  <a:pt x="702918" y="1219782"/>
                </a:cubicBezTo>
                <a:cubicBezTo>
                  <a:pt x="705832" y="1220753"/>
                  <a:pt x="708747" y="1221239"/>
                  <a:pt x="711662" y="1221239"/>
                </a:cubicBezTo>
                <a:cubicBezTo>
                  <a:pt x="734007" y="1225125"/>
                  <a:pt x="750281" y="1226582"/>
                  <a:pt x="760482" y="1225611"/>
                </a:cubicBezTo>
                <a:cubicBezTo>
                  <a:pt x="770683" y="1224639"/>
                  <a:pt x="776270" y="1224154"/>
                  <a:pt x="777241" y="1224154"/>
                </a:cubicBezTo>
                <a:cubicBezTo>
                  <a:pt x="782099" y="1224154"/>
                  <a:pt x="785014" y="1224639"/>
                  <a:pt x="785985" y="1225611"/>
                </a:cubicBezTo>
                <a:cubicBezTo>
                  <a:pt x="786957" y="1226582"/>
                  <a:pt x="791329" y="1226582"/>
                  <a:pt x="799101" y="1225611"/>
                </a:cubicBezTo>
                <a:cubicBezTo>
                  <a:pt x="803959" y="1224639"/>
                  <a:pt x="807602" y="1223425"/>
                  <a:pt x="810031" y="1221968"/>
                </a:cubicBezTo>
                <a:cubicBezTo>
                  <a:pt x="812460" y="1220510"/>
                  <a:pt x="815617" y="1219782"/>
                  <a:pt x="819504" y="1219782"/>
                </a:cubicBezTo>
                <a:cubicBezTo>
                  <a:pt x="822418" y="1219782"/>
                  <a:pt x="825333" y="1220267"/>
                  <a:pt x="828248" y="1221239"/>
                </a:cubicBezTo>
                <a:cubicBezTo>
                  <a:pt x="831162" y="1221239"/>
                  <a:pt x="832863" y="1220996"/>
                  <a:pt x="833348" y="1220510"/>
                </a:cubicBezTo>
                <a:cubicBezTo>
                  <a:pt x="833834" y="1220024"/>
                  <a:pt x="835534" y="1219782"/>
                  <a:pt x="838449" y="1219782"/>
                </a:cubicBezTo>
                <a:lnTo>
                  <a:pt x="855937" y="1219782"/>
                </a:lnTo>
                <a:cubicBezTo>
                  <a:pt x="859823" y="1218810"/>
                  <a:pt x="865410" y="1218567"/>
                  <a:pt x="872696" y="1219053"/>
                </a:cubicBezTo>
                <a:cubicBezTo>
                  <a:pt x="879983" y="1219539"/>
                  <a:pt x="885569" y="1221239"/>
                  <a:pt x="889455" y="1224154"/>
                </a:cubicBezTo>
                <a:cubicBezTo>
                  <a:pt x="891398" y="1225125"/>
                  <a:pt x="892856" y="1226097"/>
                  <a:pt x="893827" y="1227068"/>
                </a:cubicBezTo>
                <a:cubicBezTo>
                  <a:pt x="894799" y="1228040"/>
                  <a:pt x="896742" y="1229983"/>
                  <a:pt x="899657" y="1232898"/>
                </a:cubicBezTo>
                <a:cubicBezTo>
                  <a:pt x="904514" y="1234841"/>
                  <a:pt x="908643" y="1237027"/>
                  <a:pt x="912044" y="1239455"/>
                </a:cubicBezTo>
                <a:cubicBezTo>
                  <a:pt x="915444" y="1241884"/>
                  <a:pt x="918116" y="1246013"/>
                  <a:pt x="920059" y="1251843"/>
                </a:cubicBezTo>
                <a:cubicBezTo>
                  <a:pt x="924917" y="1264473"/>
                  <a:pt x="926374" y="1270788"/>
                  <a:pt x="924431" y="1270788"/>
                </a:cubicBezTo>
                <a:cubicBezTo>
                  <a:pt x="922488" y="1270788"/>
                  <a:pt x="921517" y="1274674"/>
                  <a:pt x="921517" y="1282447"/>
                </a:cubicBezTo>
                <a:cubicBezTo>
                  <a:pt x="921517" y="1296048"/>
                  <a:pt x="922974" y="1303092"/>
                  <a:pt x="925889" y="1303578"/>
                </a:cubicBezTo>
                <a:cubicBezTo>
                  <a:pt x="928803" y="1304064"/>
                  <a:pt x="930260" y="1306249"/>
                  <a:pt x="930260" y="1310136"/>
                </a:cubicBezTo>
                <a:cubicBezTo>
                  <a:pt x="930260" y="1312079"/>
                  <a:pt x="928317" y="1315965"/>
                  <a:pt x="924431" y="1321794"/>
                </a:cubicBezTo>
                <a:cubicBezTo>
                  <a:pt x="920545" y="1327624"/>
                  <a:pt x="915930" y="1332967"/>
                  <a:pt x="910587" y="1337825"/>
                </a:cubicBezTo>
                <a:cubicBezTo>
                  <a:pt x="905243" y="1342683"/>
                  <a:pt x="900385" y="1347540"/>
                  <a:pt x="896013" y="1352398"/>
                </a:cubicBezTo>
                <a:cubicBezTo>
                  <a:pt x="891641" y="1357256"/>
                  <a:pt x="888970" y="1360171"/>
                  <a:pt x="887998" y="1361142"/>
                </a:cubicBezTo>
                <a:cubicBezTo>
                  <a:pt x="883140" y="1363085"/>
                  <a:pt x="872696" y="1365028"/>
                  <a:pt x="856665" y="1366971"/>
                </a:cubicBezTo>
                <a:cubicBezTo>
                  <a:pt x="840635" y="1368915"/>
                  <a:pt x="830677" y="1369400"/>
                  <a:pt x="826790" y="1368429"/>
                </a:cubicBezTo>
                <a:lnTo>
                  <a:pt x="802016" y="1368429"/>
                </a:lnTo>
                <a:cubicBezTo>
                  <a:pt x="790357" y="1369400"/>
                  <a:pt x="782828" y="1369643"/>
                  <a:pt x="779427" y="1369157"/>
                </a:cubicBezTo>
                <a:cubicBezTo>
                  <a:pt x="776027" y="1368672"/>
                  <a:pt x="773598" y="1368429"/>
                  <a:pt x="772141" y="1368429"/>
                </a:cubicBezTo>
                <a:cubicBezTo>
                  <a:pt x="770683" y="1368429"/>
                  <a:pt x="768983" y="1368429"/>
                  <a:pt x="767040" y="1368429"/>
                </a:cubicBezTo>
                <a:cubicBezTo>
                  <a:pt x="765097" y="1368429"/>
                  <a:pt x="759268" y="1368915"/>
                  <a:pt x="749552" y="1369886"/>
                </a:cubicBezTo>
                <a:cubicBezTo>
                  <a:pt x="743723" y="1370858"/>
                  <a:pt x="740080" y="1370858"/>
                  <a:pt x="738622" y="1369886"/>
                </a:cubicBezTo>
                <a:cubicBezTo>
                  <a:pt x="737165" y="1368915"/>
                  <a:pt x="734979" y="1368186"/>
                  <a:pt x="732064" y="1367700"/>
                </a:cubicBezTo>
                <a:cubicBezTo>
                  <a:pt x="729150" y="1367214"/>
                  <a:pt x="725263" y="1366971"/>
                  <a:pt x="720406" y="1366971"/>
                </a:cubicBezTo>
                <a:cubicBezTo>
                  <a:pt x="715548" y="1366971"/>
                  <a:pt x="708747" y="1368429"/>
                  <a:pt x="700003" y="1371343"/>
                </a:cubicBezTo>
                <a:cubicBezTo>
                  <a:pt x="698060" y="1372315"/>
                  <a:pt x="696360" y="1372801"/>
                  <a:pt x="694902" y="1372801"/>
                </a:cubicBezTo>
                <a:cubicBezTo>
                  <a:pt x="693445" y="1372801"/>
                  <a:pt x="691259" y="1373286"/>
                  <a:pt x="688344" y="1374258"/>
                </a:cubicBezTo>
                <a:lnTo>
                  <a:pt x="659198" y="1384459"/>
                </a:lnTo>
                <a:cubicBezTo>
                  <a:pt x="648511" y="1387374"/>
                  <a:pt x="641710" y="1389803"/>
                  <a:pt x="638795" y="1391746"/>
                </a:cubicBezTo>
                <a:cubicBezTo>
                  <a:pt x="635881" y="1393689"/>
                  <a:pt x="629566" y="1395632"/>
                  <a:pt x="619850" y="1397575"/>
                </a:cubicBezTo>
                <a:cubicBezTo>
                  <a:pt x="614992" y="1397575"/>
                  <a:pt x="608434" y="1399518"/>
                  <a:pt x="600176" y="1403405"/>
                </a:cubicBezTo>
                <a:cubicBezTo>
                  <a:pt x="591918" y="1407291"/>
                  <a:pt x="585846" y="1410691"/>
                  <a:pt x="581960" y="1413606"/>
                </a:cubicBezTo>
                <a:cubicBezTo>
                  <a:pt x="578073" y="1415549"/>
                  <a:pt x="574916" y="1416520"/>
                  <a:pt x="572487" y="1416520"/>
                </a:cubicBezTo>
                <a:cubicBezTo>
                  <a:pt x="570058" y="1416520"/>
                  <a:pt x="567386" y="1417978"/>
                  <a:pt x="564472" y="1420892"/>
                </a:cubicBezTo>
                <a:cubicBezTo>
                  <a:pt x="561557" y="1422835"/>
                  <a:pt x="558885" y="1424779"/>
                  <a:pt x="556457" y="1426722"/>
                </a:cubicBezTo>
                <a:cubicBezTo>
                  <a:pt x="554028" y="1428665"/>
                  <a:pt x="550870" y="1430122"/>
                  <a:pt x="546984" y="1431094"/>
                </a:cubicBezTo>
                <a:cubicBezTo>
                  <a:pt x="545041" y="1432065"/>
                  <a:pt x="543584" y="1432551"/>
                  <a:pt x="542612" y="1432551"/>
                </a:cubicBezTo>
                <a:cubicBezTo>
                  <a:pt x="541640" y="1432551"/>
                  <a:pt x="540183" y="1433522"/>
                  <a:pt x="538240" y="1435466"/>
                </a:cubicBezTo>
                <a:lnTo>
                  <a:pt x="535325" y="1435466"/>
                </a:lnTo>
                <a:cubicBezTo>
                  <a:pt x="535325" y="1436437"/>
                  <a:pt x="534840" y="1436923"/>
                  <a:pt x="533868" y="1436923"/>
                </a:cubicBezTo>
                <a:lnTo>
                  <a:pt x="520752" y="1445667"/>
                </a:lnTo>
                <a:cubicBezTo>
                  <a:pt x="514923" y="1447610"/>
                  <a:pt x="509822" y="1449067"/>
                  <a:pt x="505450" y="1450039"/>
                </a:cubicBezTo>
                <a:cubicBezTo>
                  <a:pt x="501078" y="1451011"/>
                  <a:pt x="495978" y="1452954"/>
                  <a:pt x="490148" y="1455868"/>
                </a:cubicBezTo>
                <a:cubicBezTo>
                  <a:pt x="485291" y="1456840"/>
                  <a:pt x="481647" y="1457568"/>
                  <a:pt x="479218" y="1458054"/>
                </a:cubicBezTo>
                <a:cubicBezTo>
                  <a:pt x="476789" y="1458540"/>
                  <a:pt x="473632" y="1459754"/>
                  <a:pt x="469746" y="1461698"/>
                </a:cubicBezTo>
                <a:cubicBezTo>
                  <a:pt x="465860" y="1463641"/>
                  <a:pt x="462702" y="1465098"/>
                  <a:pt x="460273" y="1466069"/>
                </a:cubicBezTo>
                <a:cubicBezTo>
                  <a:pt x="457844" y="1467041"/>
                  <a:pt x="454687" y="1468498"/>
                  <a:pt x="450800" y="1470441"/>
                </a:cubicBezTo>
                <a:lnTo>
                  <a:pt x="424569" y="1485015"/>
                </a:lnTo>
                <a:cubicBezTo>
                  <a:pt x="422625" y="1485986"/>
                  <a:pt x="421168" y="1486472"/>
                  <a:pt x="420197" y="1486472"/>
                </a:cubicBezTo>
                <a:cubicBezTo>
                  <a:pt x="419225" y="1486472"/>
                  <a:pt x="417768" y="1486958"/>
                  <a:pt x="415825" y="1487929"/>
                </a:cubicBezTo>
                <a:cubicBezTo>
                  <a:pt x="420682" y="1482100"/>
                  <a:pt x="424083" y="1478214"/>
                  <a:pt x="426026" y="1476271"/>
                </a:cubicBezTo>
                <a:lnTo>
                  <a:pt x="453715" y="1457326"/>
                </a:lnTo>
                <a:cubicBezTo>
                  <a:pt x="460516" y="1452468"/>
                  <a:pt x="467317" y="1447853"/>
                  <a:pt x="474118" y="1443481"/>
                </a:cubicBezTo>
                <a:cubicBezTo>
                  <a:pt x="480918" y="1439109"/>
                  <a:pt x="488205" y="1434494"/>
                  <a:pt x="495978" y="1429636"/>
                </a:cubicBezTo>
                <a:lnTo>
                  <a:pt x="525124" y="1413606"/>
                </a:lnTo>
                <a:cubicBezTo>
                  <a:pt x="527067" y="1411663"/>
                  <a:pt x="528039" y="1410934"/>
                  <a:pt x="528039" y="1411420"/>
                </a:cubicBezTo>
                <a:cubicBezTo>
                  <a:pt x="528039" y="1411906"/>
                  <a:pt x="529496" y="1411177"/>
                  <a:pt x="532411" y="1409234"/>
                </a:cubicBezTo>
                <a:cubicBezTo>
                  <a:pt x="542126" y="1402433"/>
                  <a:pt x="549413" y="1397575"/>
                  <a:pt x="554271" y="1394661"/>
                </a:cubicBezTo>
                <a:cubicBezTo>
                  <a:pt x="563986" y="1390774"/>
                  <a:pt x="572244" y="1386402"/>
                  <a:pt x="579045" y="1381545"/>
                </a:cubicBezTo>
                <a:cubicBezTo>
                  <a:pt x="585846" y="1376687"/>
                  <a:pt x="593618" y="1372315"/>
                  <a:pt x="602362" y="1368429"/>
                </a:cubicBezTo>
                <a:cubicBezTo>
                  <a:pt x="605277" y="1367457"/>
                  <a:pt x="607220" y="1366971"/>
                  <a:pt x="608192" y="1366971"/>
                </a:cubicBezTo>
                <a:cubicBezTo>
                  <a:pt x="609163" y="1366971"/>
                  <a:pt x="610620" y="1366000"/>
                  <a:pt x="612564" y="1364057"/>
                </a:cubicBezTo>
                <a:cubicBezTo>
                  <a:pt x="617421" y="1362114"/>
                  <a:pt x="621308" y="1359199"/>
                  <a:pt x="624222" y="1355313"/>
                </a:cubicBezTo>
                <a:cubicBezTo>
                  <a:pt x="628108" y="1353370"/>
                  <a:pt x="630780" y="1351912"/>
                  <a:pt x="632237" y="1350941"/>
                </a:cubicBezTo>
                <a:cubicBezTo>
                  <a:pt x="633695" y="1349969"/>
                  <a:pt x="634909" y="1347540"/>
                  <a:pt x="635881" y="1343654"/>
                </a:cubicBezTo>
                <a:cubicBezTo>
                  <a:pt x="630051" y="1343654"/>
                  <a:pt x="625437" y="1343168"/>
                  <a:pt x="622036" y="1342197"/>
                </a:cubicBezTo>
                <a:cubicBezTo>
                  <a:pt x="618636" y="1341225"/>
                  <a:pt x="614507" y="1339768"/>
                  <a:pt x="609649" y="1337825"/>
                </a:cubicBezTo>
                <a:cubicBezTo>
                  <a:pt x="592161" y="1331996"/>
                  <a:pt x="580502" y="1326652"/>
                  <a:pt x="574673" y="1321794"/>
                </a:cubicBezTo>
                <a:cubicBezTo>
                  <a:pt x="568844" y="1316937"/>
                  <a:pt x="561557" y="1308678"/>
                  <a:pt x="552813" y="1297020"/>
                </a:cubicBezTo>
                <a:cubicBezTo>
                  <a:pt x="548927" y="1294105"/>
                  <a:pt x="546255" y="1291919"/>
                  <a:pt x="544798" y="1290462"/>
                </a:cubicBezTo>
                <a:cubicBezTo>
                  <a:pt x="543341" y="1289004"/>
                  <a:pt x="541640" y="1284875"/>
                  <a:pt x="539697" y="1278075"/>
                </a:cubicBezTo>
                <a:cubicBezTo>
                  <a:pt x="536783" y="1270302"/>
                  <a:pt x="535082" y="1266659"/>
                  <a:pt x="534597" y="1267145"/>
                </a:cubicBezTo>
                <a:cubicBezTo>
                  <a:pt x="534111" y="1267630"/>
                  <a:pt x="533382" y="1263501"/>
                  <a:pt x="532411" y="1254757"/>
                </a:cubicBezTo>
                <a:cubicBezTo>
                  <a:pt x="531439" y="1248928"/>
                  <a:pt x="530953" y="1246499"/>
                  <a:pt x="530953" y="1247471"/>
                </a:cubicBezTo>
                <a:cubicBezTo>
                  <a:pt x="530953" y="1248442"/>
                  <a:pt x="529496" y="1246985"/>
                  <a:pt x="526581" y="1243099"/>
                </a:cubicBezTo>
                <a:cubicBezTo>
                  <a:pt x="521724" y="1235326"/>
                  <a:pt x="519780" y="1223911"/>
                  <a:pt x="520752" y="1208852"/>
                </a:cubicBezTo>
                <a:cubicBezTo>
                  <a:pt x="521724" y="1193793"/>
                  <a:pt x="523181" y="1182377"/>
                  <a:pt x="525124" y="1174604"/>
                </a:cubicBezTo>
                <a:lnTo>
                  <a:pt x="525124" y="1160031"/>
                </a:lnTo>
                <a:cubicBezTo>
                  <a:pt x="525124" y="1158088"/>
                  <a:pt x="525367" y="1156145"/>
                  <a:pt x="525853" y="1154202"/>
                </a:cubicBezTo>
                <a:cubicBezTo>
                  <a:pt x="526338" y="1152259"/>
                  <a:pt x="526581" y="1149830"/>
                  <a:pt x="526581" y="1146915"/>
                </a:cubicBezTo>
                <a:cubicBezTo>
                  <a:pt x="529496" y="1137200"/>
                  <a:pt x="530953" y="1126998"/>
                  <a:pt x="530953" y="1116311"/>
                </a:cubicBezTo>
                <a:cubicBezTo>
                  <a:pt x="530953" y="1105624"/>
                  <a:pt x="531925" y="1095423"/>
                  <a:pt x="533868" y="1085708"/>
                </a:cubicBezTo>
                <a:cubicBezTo>
                  <a:pt x="534840" y="1081821"/>
                  <a:pt x="535082" y="1079636"/>
                  <a:pt x="534597" y="1079150"/>
                </a:cubicBezTo>
                <a:cubicBezTo>
                  <a:pt x="534111" y="1078664"/>
                  <a:pt x="535325" y="1076478"/>
                  <a:pt x="538240" y="1072592"/>
                </a:cubicBezTo>
                <a:cubicBezTo>
                  <a:pt x="540183" y="1066762"/>
                  <a:pt x="541155" y="1060204"/>
                  <a:pt x="541155" y="1052918"/>
                </a:cubicBezTo>
                <a:cubicBezTo>
                  <a:pt x="541155" y="1045631"/>
                  <a:pt x="543584" y="1039073"/>
                  <a:pt x="548441" y="1033244"/>
                </a:cubicBezTo>
                <a:cubicBezTo>
                  <a:pt x="550384" y="1028386"/>
                  <a:pt x="551113" y="1023528"/>
                  <a:pt x="550627" y="1018671"/>
                </a:cubicBezTo>
                <a:cubicBezTo>
                  <a:pt x="550142" y="1013813"/>
                  <a:pt x="551356" y="1008955"/>
                  <a:pt x="554271" y="1004097"/>
                </a:cubicBezTo>
                <a:cubicBezTo>
                  <a:pt x="556214" y="999240"/>
                  <a:pt x="558400" y="995111"/>
                  <a:pt x="560828" y="991710"/>
                </a:cubicBezTo>
                <a:cubicBezTo>
                  <a:pt x="563257" y="988310"/>
                  <a:pt x="564472" y="983695"/>
                  <a:pt x="564472" y="977866"/>
                </a:cubicBezTo>
                <a:cubicBezTo>
                  <a:pt x="558643" y="977866"/>
                  <a:pt x="555971" y="977380"/>
                  <a:pt x="556457" y="976408"/>
                </a:cubicBezTo>
                <a:cubicBezTo>
                  <a:pt x="556942" y="975437"/>
                  <a:pt x="554271" y="975923"/>
                  <a:pt x="548441" y="977866"/>
                </a:cubicBezTo>
                <a:lnTo>
                  <a:pt x="520752" y="989524"/>
                </a:lnTo>
                <a:cubicBezTo>
                  <a:pt x="514923" y="991467"/>
                  <a:pt x="511279" y="993653"/>
                  <a:pt x="509822" y="996082"/>
                </a:cubicBezTo>
                <a:cubicBezTo>
                  <a:pt x="508365" y="998511"/>
                  <a:pt x="506179" y="1001183"/>
                  <a:pt x="503264" y="1004097"/>
                </a:cubicBezTo>
                <a:cubicBezTo>
                  <a:pt x="502293" y="1004097"/>
                  <a:pt x="501321" y="1004583"/>
                  <a:pt x="500349" y="1005555"/>
                </a:cubicBezTo>
                <a:lnTo>
                  <a:pt x="498892" y="1007012"/>
                </a:lnTo>
                <a:lnTo>
                  <a:pt x="497435" y="1007012"/>
                </a:lnTo>
                <a:lnTo>
                  <a:pt x="493063" y="1011384"/>
                </a:lnTo>
                <a:cubicBezTo>
                  <a:pt x="490148" y="1013327"/>
                  <a:pt x="488205" y="1015270"/>
                  <a:pt x="487234" y="1017213"/>
                </a:cubicBezTo>
                <a:cubicBezTo>
                  <a:pt x="486262" y="1019157"/>
                  <a:pt x="484805" y="1021585"/>
                  <a:pt x="482862" y="1024500"/>
                </a:cubicBezTo>
                <a:cubicBezTo>
                  <a:pt x="477032" y="1031301"/>
                  <a:pt x="472660" y="1037130"/>
                  <a:pt x="469746" y="1041988"/>
                </a:cubicBezTo>
                <a:cubicBezTo>
                  <a:pt x="466831" y="1046846"/>
                  <a:pt x="463431" y="1053647"/>
                  <a:pt x="459544" y="1062390"/>
                </a:cubicBezTo>
                <a:cubicBezTo>
                  <a:pt x="457601" y="1064334"/>
                  <a:pt x="455658" y="1066277"/>
                  <a:pt x="453715" y="1068220"/>
                </a:cubicBezTo>
                <a:cubicBezTo>
                  <a:pt x="451772" y="1070163"/>
                  <a:pt x="449829" y="1072592"/>
                  <a:pt x="447886" y="1075506"/>
                </a:cubicBezTo>
                <a:lnTo>
                  <a:pt x="436227" y="1101738"/>
                </a:lnTo>
                <a:cubicBezTo>
                  <a:pt x="433313" y="1108539"/>
                  <a:pt x="431369" y="1113397"/>
                  <a:pt x="430398" y="1116311"/>
                </a:cubicBezTo>
                <a:cubicBezTo>
                  <a:pt x="429426" y="1119226"/>
                  <a:pt x="428212" y="1121898"/>
                  <a:pt x="426755" y="1124327"/>
                </a:cubicBezTo>
                <a:cubicBezTo>
                  <a:pt x="425297" y="1126756"/>
                  <a:pt x="424326" y="1129913"/>
                  <a:pt x="423840" y="1133799"/>
                </a:cubicBezTo>
                <a:cubicBezTo>
                  <a:pt x="423354" y="1137686"/>
                  <a:pt x="422625" y="1144487"/>
                  <a:pt x="421654" y="1154202"/>
                </a:cubicBezTo>
                <a:cubicBezTo>
                  <a:pt x="419711" y="1169747"/>
                  <a:pt x="417768" y="1178248"/>
                  <a:pt x="415825" y="1179705"/>
                </a:cubicBezTo>
                <a:cubicBezTo>
                  <a:pt x="413882" y="1181162"/>
                  <a:pt x="410481" y="1186263"/>
                  <a:pt x="405623" y="1195007"/>
                </a:cubicBezTo>
                <a:cubicBezTo>
                  <a:pt x="403680" y="1200836"/>
                  <a:pt x="402223" y="1205451"/>
                  <a:pt x="401251" y="1208852"/>
                </a:cubicBezTo>
                <a:cubicBezTo>
                  <a:pt x="400280" y="1212252"/>
                  <a:pt x="398822" y="1216381"/>
                  <a:pt x="396879" y="1221239"/>
                </a:cubicBezTo>
                <a:cubicBezTo>
                  <a:pt x="396879" y="1223182"/>
                  <a:pt x="396636" y="1224882"/>
                  <a:pt x="396151" y="1226339"/>
                </a:cubicBezTo>
                <a:cubicBezTo>
                  <a:pt x="395665" y="1227797"/>
                  <a:pt x="394936" y="1229983"/>
                  <a:pt x="393965" y="1232898"/>
                </a:cubicBezTo>
                <a:cubicBezTo>
                  <a:pt x="388135" y="1248442"/>
                  <a:pt x="387164" y="1260101"/>
                  <a:pt x="391050" y="1267873"/>
                </a:cubicBezTo>
                <a:cubicBezTo>
                  <a:pt x="394936" y="1275646"/>
                  <a:pt x="394451" y="1282447"/>
                  <a:pt x="389593" y="1288276"/>
                </a:cubicBezTo>
                <a:cubicBezTo>
                  <a:pt x="386678" y="1291190"/>
                  <a:pt x="381820" y="1293619"/>
                  <a:pt x="375020" y="1295562"/>
                </a:cubicBezTo>
                <a:cubicBezTo>
                  <a:pt x="370162" y="1296534"/>
                  <a:pt x="367976" y="1296291"/>
                  <a:pt x="368462" y="1294834"/>
                </a:cubicBezTo>
                <a:cubicBezTo>
                  <a:pt x="368947" y="1293377"/>
                  <a:pt x="368219" y="1295077"/>
                  <a:pt x="366276" y="1299934"/>
                </a:cubicBezTo>
                <a:cubicBezTo>
                  <a:pt x="364332" y="1303821"/>
                  <a:pt x="363604" y="1306007"/>
                  <a:pt x="364090" y="1306492"/>
                </a:cubicBezTo>
                <a:cubicBezTo>
                  <a:pt x="364575" y="1306978"/>
                  <a:pt x="362875" y="1308193"/>
                  <a:pt x="358989" y="1310136"/>
                </a:cubicBezTo>
                <a:cubicBezTo>
                  <a:pt x="357046" y="1312079"/>
                  <a:pt x="354617" y="1313536"/>
                  <a:pt x="351702" y="1314508"/>
                </a:cubicBezTo>
                <a:cubicBezTo>
                  <a:pt x="348788" y="1315479"/>
                  <a:pt x="347330" y="1317422"/>
                  <a:pt x="347330" y="1320337"/>
                </a:cubicBezTo>
                <a:cubicBezTo>
                  <a:pt x="347330" y="1327138"/>
                  <a:pt x="347816" y="1331267"/>
                  <a:pt x="348788" y="1332724"/>
                </a:cubicBezTo>
                <a:cubicBezTo>
                  <a:pt x="349759" y="1334182"/>
                  <a:pt x="350245" y="1335396"/>
                  <a:pt x="350245" y="1336368"/>
                </a:cubicBezTo>
                <a:cubicBezTo>
                  <a:pt x="350245" y="1337339"/>
                  <a:pt x="349759" y="1338311"/>
                  <a:pt x="348788" y="1339282"/>
                </a:cubicBezTo>
                <a:cubicBezTo>
                  <a:pt x="347816" y="1340254"/>
                  <a:pt x="345873" y="1343168"/>
                  <a:pt x="342958" y="1348026"/>
                </a:cubicBezTo>
                <a:cubicBezTo>
                  <a:pt x="339072" y="1346083"/>
                  <a:pt x="336158" y="1344626"/>
                  <a:pt x="334214" y="1343654"/>
                </a:cubicBezTo>
                <a:cubicBezTo>
                  <a:pt x="332271" y="1342683"/>
                  <a:pt x="328871" y="1341225"/>
                  <a:pt x="324013" y="1339282"/>
                </a:cubicBezTo>
                <a:cubicBezTo>
                  <a:pt x="319155" y="1337339"/>
                  <a:pt x="315269" y="1334667"/>
                  <a:pt x="312355" y="1331267"/>
                </a:cubicBezTo>
                <a:cubicBezTo>
                  <a:pt x="309440" y="1327866"/>
                  <a:pt x="306525" y="1324223"/>
                  <a:pt x="303611" y="1320337"/>
                </a:cubicBezTo>
                <a:cubicBezTo>
                  <a:pt x="296810" y="1315479"/>
                  <a:pt x="292681" y="1309164"/>
                  <a:pt x="291223" y="1301392"/>
                </a:cubicBezTo>
                <a:cubicBezTo>
                  <a:pt x="289766" y="1293619"/>
                  <a:pt x="288066" y="1286333"/>
                  <a:pt x="286123" y="1279532"/>
                </a:cubicBezTo>
                <a:cubicBezTo>
                  <a:pt x="284180" y="1274674"/>
                  <a:pt x="283208" y="1267145"/>
                  <a:pt x="283208" y="1256943"/>
                </a:cubicBezTo>
                <a:cubicBezTo>
                  <a:pt x="283208" y="1246742"/>
                  <a:pt x="283208" y="1239698"/>
                  <a:pt x="283208" y="1235812"/>
                </a:cubicBezTo>
                <a:cubicBezTo>
                  <a:pt x="284180" y="1232898"/>
                  <a:pt x="285151" y="1230711"/>
                  <a:pt x="286123" y="1229254"/>
                </a:cubicBezTo>
                <a:cubicBezTo>
                  <a:pt x="287094" y="1227797"/>
                  <a:pt x="288066" y="1226582"/>
                  <a:pt x="289037" y="1225611"/>
                </a:cubicBezTo>
                <a:cubicBezTo>
                  <a:pt x="290009" y="1224639"/>
                  <a:pt x="290495" y="1222939"/>
                  <a:pt x="290495" y="1220510"/>
                </a:cubicBezTo>
                <a:cubicBezTo>
                  <a:pt x="290495" y="1218081"/>
                  <a:pt x="290009" y="1213952"/>
                  <a:pt x="289037" y="1208123"/>
                </a:cubicBezTo>
                <a:cubicBezTo>
                  <a:pt x="289037" y="1202294"/>
                  <a:pt x="288794" y="1198650"/>
                  <a:pt x="288309" y="1197193"/>
                </a:cubicBezTo>
                <a:cubicBezTo>
                  <a:pt x="287823" y="1195736"/>
                  <a:pt x="288066" y="1193550"/>
                  <a:pt x="289037" y="1190635"/>
                </a:cubicBezTo>
                <a:cubicBezTo>
                  <a:pt x="290980" y="1186749"/>
                  <a:pt x="292438" y="1182377"/>
                  <a:pt x="293409" y="1177519"/>
                </a:cubicBezTo>
                <a:cubicBezTo>
                  <a:pt x="293409" y="1175576"/>
                  <a:pt x="292923" y="1172904"/>
                  <a:pt x="291952" y="1169504"/>
                </a:cubicBezTo>
                <a:cubicBezTo>
                  <a:pt x="290980" y="1166103"/>
                  <a:pt x="290495" y="1163432"/>
                  <a:pt x="290495" y="1161489"/>
                </a:cubicBezTo>
                <a:cubicBezTo>
                  <a:pt x="289523" y="1155659"/>
                  <a:pt x="289037" y="1145701"/>
                  <a:pt x="289037" y="1131613"/>
                </a:cubicBezTo>
                <a:cubicBezTo>
                  <a:pt x="289037" y="1117526"/>
                  <a:pt x="287094" y="1108053"/>
                  <a:pt x="283208" y="1103196"/>
                </a:cubicBezTo>
                <a:cubicBezTo>
                  <a:pt x="281265" y="1100281"/>
                  <a:pt x="279322" y="1095909"/>
                  <a:pt x="277379" y="1090080"/>
                </a:cubicBezTo>
                <a:cubicBezTo>
                  <a:pt x="276407" y="1087165"/>
                  <a:pt x="275921" y="1085222"/>
                  <a:pt x="275921" y="1084250"/>
                </a:cubicBezTo>
                <a:cubicBezTo>
                  <a:pt x="275921" y="1083279"/>
                  <a:pt x="274464" y="1081821"/>
                  <a:pt x="271549" y="1079878"/>
                </a:cubicBezTo>
                <a:cubicBezTo>
                  <a:pt x="266692" y="1073077"/>
                  <a:pt x="266206" y="1064819"/>
                  <a:pt x="270092" y="1055104"/>
                </a:cubicBezTo>
                <a:cubicBezTo>
                  <a:pt x="271064" y="1054132"/>
                  <a:pt x="271549" y="1053161"/>
                  <a:pt x="271549" y="1052189"/>
                </a:cubicBezTo>
                <a:cubicBezTo>
                  <a:pt x="271549" y="1051218"/>
                  <a:pt x="272035" y="1050246"/>
                  <a:pt x="273007" y="1049275"/>
                </a:cubicBezTo>
                <a:lnTo>
                  <a:pt x="275921" y="1046360"/>
                </a:lnTo>
                <a:lnTo>
                  <a:pt x="275921" y="1044903"/>
                </a:lnTo>
                <a:lnTo>
                  <a:pt x="277379" y="1044903"/>
                </a:lnTo>
                <a:lnTo>
                  <a:pt x="283208" y="1034701"/>
                </a:lnTo>
                <a:cubicBezTo>
                  <a:pt x="289037" y="1027900"/>
                  <a:pt x="296081" y="1023528"/>
                  <a:pt x="304339" y="1021585"/>
                </a:cubicBezTo>
                <a:cubicBezTo>
                  <a:pt x="312597" y="1019642"/>
                  <a:pt x="321099" y="1015270"/>
                  <a:pt x="329842" y="1008469"/>
                </a:cubicBezTo>
                <a:cubicBezTo>
                  <a:pt x="338586" y="1003612"/>
                  <a:pt x="344901" y="1000454"/>
                  <a:pt x="348788" y="998997"/>
                </a:cubicBezTo>
                <a:cubicBezTo>
                  <a:pt x="352674" y="997540"/>
                  <a:pt x="355831" y="996082"/>
                  <a:pt x="358260" y="994625"/>
                </a:cubicBezTo>
                <a:cubicBezTo>
                  <a:pt x="360689" y="993168"/>
                  <a:pt x="363604" y="992196"/>
                  <a:pt x="367004" y="991710"/>
                </a:cubicBezTo>
                <a:cubicBezTo>
                  <a:pt x="370405" y="991224"/>
                  <a:pt x="374534" y="989524"/>
                  <a:pt x="379391" y="986610"/>
                </a:cubicBezTo>
                <a:cubicBezTo>
                  <a:pt x="381335" y="985638"/>
                  <a:pt x="384735" y="984181"/>
                  <a:pt x="389593" y="982238"/>
                </a:cubicBezTo>
                <a:cubicBezTo>
                  <a:pt x="409024" y="975437"/>
                  <a:pt x="420682" y="968879"/>
                  <a:pt x="424569" y="962564"/>
                </a:cubicBezTo>
                <a:cubicBezTo>
                  <a:pt x="428455" y="956249"/>
                  <a:pt x="435741" y="950176"/>
                  <a:pt x="446428" y="944347"/>
                </a:cubicBezTo>
                <a:lnTo>
                  <a:pt x="450800" y="939975"/>
                </a:lnTo>
                <a:cubicBezTo>
                  <a:pt x="453715" y="938032"/>
                  <a:pt x="458573" y="933417"/>
                  <a:pt x="465374" y="926131"/>
                </a:cubicBezTo>
                <a:cubicBezTo>
                  <a:pt x="472175" y="918844"/>
                  <a:pt x="475575" y="914229"/>
                  <a:pt x="475575" y="912286"/>
                </a:cubicBezTo>
                <a:cubicBezTo>
                  <a:pt x="472660" y="910343"/>
                  <a:pt x="470474" y="909614"/>
                  <a:pt x="469017" y="910100"/>
                </a:cubicBezTo>
                <a:cubicBezTo>
                  <a:pt x="467560" y="910586"/>
                  <a:pt x="465860" y="912286"/>
                  <a:pt x="463916" y="915201"/>
                </a:cubicBezTo>
                <a:cubicBezTo>
                  <a:pt x="458087" y="918115"/>
                  <a:pt x="454201" y="920058"/>
                  <a:pt x="452258" y="921030"/>
                </a:cubicBezTo>
                <a:cubicBezTo>
                  <a:pt x="450315" y="922002"/>
                  <a:pt x="448857" y="922973"/>
                  <a:pt x="447886" y="923945"/>
                </a:cubicBezTo>
                <a:cubicBezTo>
                  <a:pt x="446914" y="924916"/>
                  <a:pt x="444728" y="926131"/>
                  <a:pt x="441328" y="927588"/>
                </a:cubicBezTo>
                <a:cubicBezTo>
                  <a:pt x="437927" y="929045"/>
                  <a:pt x="432341" y="931717"/>
                  <a:pt x="424569" y="935603"/>
                </a:cubicBezTo>
                <a:cubicBezTo>
                  <a:pt x="411938" y="940461"/>
                  <a:pt x="403680" y="946290"/>
                  <a:pt x="399794" y="953091"/>
                </a:cubicBezTo>
                <a:cubicBezTo>
                  <a:pt x="390079" y="964750"/>
                  <a:pt x="379877" y="968393"/>
                  <a:pt x="369190" y="964021"/>
                </a:cubicBezTo>
                <a:cubicBezTo>
                  <a:pt x="358503" y="959649"/>
                  <a:pt x="352188" y="950662"/>
                  <a:pt x="350245" y="937060"/>
                </a:cubicBezTo>
                <a:cubicBezTo>
                  <a:pt x="348302" y="929288"/>
                  <a:pt x="346359" y="921759"/>
                  <a:pt x="344416" y="914472"/>
                </a:cubicBezTo>
                <a:cubicBezTo>
                  <a:pt x="342473" y="907185"/>
                  <a:pt x="341987" y="899170"/>
                  <a:pt x="342958" y="890426"/>
                </a:cubicBezTo>
                <a:cubicBezTo>
                  <a:pt x="344901" y="883625"/>
                  <a:pt x="345630" y="879010"/>
                  <a:pt x="345144" y="876582"/>
                </a:cubicBezTo>
                <a:cubicBezTo>
                  <a:pt x="344659" y="874153"/>
                  <a:pt x="346359" y="869538"/>
                  <a:pt x="350245" y="862737"/>
                </a:cubicBezTo>
                <a:lnTo>
                  <a:pt x="357532" y="848164"/>
                </a:lnTo>
                <a:lnTo>
                  <a:pt x="357532" y="846706"/>
                </a:lnTo>
                <a:cubicBezTo>
                  <a:pt x="359475" y="842820"/>
                  <a:pt x="359960" y="839420"/>
                  <a:pt x="358989" y="836505"/>
                </a:cubicBezTo>
                <a:cubicBezTo>
                  <a:pt x="358017" y="833590"/>
                  <a:pt x="357532" y="829218"/>
                  <a:pt x="357532" y="823389"/>
                </a:cubicBezTo>
                <a:cubicBezTo>
                  <a:pt x="351702" y="822418"/>
                  <a:pt x="349273" y="821446"/>
                  <a:pt x="350245" y="820475"/>
                </a:cubicBezTo>
                <a:cubicBezTo>
                  <a:pt x="351217" y="819503"/>
                  <a:pt x="349273" y="819017"/>
                  <a:pt x="344416" y="819017"/>
                </a:cubicBezTo>
                <a:cubicBezTo>
                  <a:pt x="339558" y="819017"/>
                  <a:pt x="337858" y="819503"/>
                  <a:pt x="339315" y="820475"/>
                </a:cubicBezTo>
                <a:cubicBezTo>
                  <a:pt x="340772" y="821446"/>
                  <a:pt x="338586" y="821932"/>
                  <a:pt x="332757" y="821932"/>
                </a:cubicBezTo>
                <a:lnTo>
                  <a:pt x="324013" y="821932"/>
                </a:lnTo>
                <a:cubicBezTo>
                  <a:pt x="310411" y="821932"/>
                  <a:pt x="301910" y="823146"/>
                  <a:pt x="298510" y="825575"/>
                </a:cubicBezTo>
                <a:cubicBezTo>
                  <a:pt x="295109" y="828004"/>
                  <a:pt x="290009" y="828247"/>
                  <a:pt x="283208" y="826304"/>
                </a:cubicBezTo>
                <a:cubicBezTo>
                  <a:pt x="279322" y="825332"/>
                  <a:pt x="276164" y="824604"/>
                  <a:pt x="273735" y="824118"/>
                </a:cubicBezTo>
                <a:cubicBezTo>
                  <a:pt x="271307" y="823632"/>
                  <a:pt x="267178" y="824361"/>
                  <a:pt x="261348" y="826304"/>
                </a:cubicBezTo>
                <a:cubicBezTo>
                  <a:pt x="240946" y="836019"/>
                  <a:pt x="225401" y="847678"/>
                  <a:pt x="214714" y="861280"/>
                </a:cubicBezTo>
                <a:cubicBezTo>
                  <a:pt x="212771" y="864194"/>
                  <a:pt x="212042" y="865166"/>
                  <a:pt x="212528" y="864194"/>
                </a:cubicBezTo>
                <a:cubicBezTo>
                  <a:pt x="213014" y="863223"/>
                  <a:pt x="212771" y="864194"/>
                  <a:pt x="211799" y="867109"/>
                </a:cubicBezTo>
                <a:cubicBezTo>
                  <a:pt x="209856" y="870024"/>
                  <a:pt x="207427" y="873424"/>
                  <a:pt x="204512" y="877310"/>
                </a:cubicBezTo>
                <a:cubicBezTo>
                  <a:pt x="201598" y="881196"/>
                  <a:pt x="199169" y="884111"/>
                  <a:pt x="197226" y="886054"/>
                </a:cubicBezTo>
                <a:cubicBezTo>
                  <a:pt x="195283" y="889940"/>
                  <a:pt x="194311" y="891641"/>
                  <a:pt x="194311" y="891155"/>
                </a:cubicBezTo>
                <a:cubicBezTo>
                  <a:pt x="194311" y="890669"/>
                  <a:pt x="194311" y="892369"/>
                  <a:pt x="194311" y="896255"/>
                </a:cubicBezTo>
                <a:lnTo>
                  <a:pt x="185567" y="921030"/>
                </a:lnTo>
                <a:cubicBezTo>
                  <a:pt x="183624" y="928802"/>
                  <a:pt x="182653" y="934875"/>
                  <a:pt x="182653" y="939246"/>
                </a:cubicBezTo>
                <a:cubicBezTo>
                  <a:pt x="182653" y="943618"/>
                  <a:pt x="181681" y="946776"/>
                  <a:pt x="179738" y="948719"/>
                </a:cubicBezTo>
                <a:cubicBezTo>
                  <a:pt x="177795" y="953577"/>
                  <a:pt x="175852" y="959163"/>
                  <a:pt x="173909" y="965478"/>
                </a:cubicBezTo>
                <a:cubicBezTo>
                  <a:pt x="171966" y="971793"/>
                  <a:pt x="170508" y="977866"/>
                  <a:pt x="169537" y="983695"/>
                </a:cubicBezTo>
                <a:cubicBezTo>
                  <a:pt x="169537" y="987581"/>
                  <a:pt x="168565" y="990739"/>
                  <a:pt x="166622" y="993168"/>
                </a:cubicBezTo>
                <a:cubicBezTo>
                  <a:pt x="164679" y="995596"/>
                  <a:pt x="163707" y="997297"/>
                  <a:pt x="163707" y="998268"/>
                </a:cubicBezTo>
                <a:cubicBezTo>
                  <a:pt x="163707" y="1004097"/>
                  <a:pt x="163950" y="1007012"/>
                  <a:pt x="164436" y="1007012"/>
                </a:cubicBezTo>
                <a:cubicBezTo>
                  <a:pt x="164922" y="1007012"/>
                  <a:pt x="164193" y="1011870"/>
                  <a:pt x="162250" y="1021585"/>
                </a:cubicBezTo>
                <a:cubicBezTo>
                  <a:pt x="161278" y="1027415"/>
                  <a:pt x="160793" y="1030815"/>
                  <a:pt x="160793" y="1031787"/>
                </a:cubicBezTo>
                <a:cubicBezTo>
                  <a:pt x="160793" y="1032758"/>
                  <a:pt x="159821" y="1036159"/>
                  <a:pt x="157878" y="1041988"/>
                </a:cubicBezTo>
                <a:cubicBezTo>
                  <a:pt x="153992" y="1050732"/>
                  <a:pt x="151806" y="1057047"/>
                  <a:pt x="151320" y="1060933"/>
                </a:cubicBezTo>
                <a:cubicBezTo>
                  <a:pt x="150834" y="1064819"/>
                  <a:pt x="150106" y="1068706"/>
                  <a:pt x="149134" y="1072592"/>
                </a:cubicBezTo>
                <a:cubicBezTo>
                  <a:pt x="148163" y="1076478"/>
                  <a:pt x="146948" y="1080121"/>
                  <a:pt x="145491" y="1083522"/>
                </a:cubicBezTo>
                <a:cubicBezTo>
                  <a:pt x="144033" y="1086922"/>
                  <a:pt x="142333" y="1092509"/>
                  <a:pt x="140390" y="1100281"/>
                </a:cubicBezTo>
                <a:cubicBezTo>
                  <a:pt x="138447" y="1109996"/>
                  <a:pt x="136747" y="1120198"/>
                  <a:pt x="135290" y="1130885"/>
                </a:cubicBezTo>
                <a:cubicBezTo>
                  <a:pt x="133832" y="1141572"/>
                  <a:pt x="132132" y="1151773"/>
                  <a:pt x="130189" y="1161489"/>
                </a:cubicBezTo>
                <a:cubicBezTo>
                  <a:pt x="130189" y="1167318"/>
                  <a:pt x="129217" y="1171690"/>
                  <a:pt x="127274" y="1174604"/>
                </a:cubicBezTo>
                <a:cubicBezTo>
                  <a:pt x="127274" y="1178491"/>
                  <a:pt x="126788" y="1180677"/>
                  <a:pt x="125817" y="1181162"/>
                </a:cubicBezTo>
                <a:cubicBezTo>
                  <a:pt x="124845" y="1181648"/>
                  <a:pt x="124360" y="1183348"/>
                  <a:pt x="124360" y="1186263"/>
                </a:cubicBezTo>
                <a:cubicBezTo>
                  <a:pt x="125331" y="1193064"/>
                  <a:pt x="125817" y="1197922"/>
                  <a:pt x="125817" y="1200836"/>
                </a:cubicBezTo>
                <a:cubicBezTo>
                  <a:pt x="125817" y="1203751"/>
                  <a:pt x="124845" y="1209094"/>
                  <a:pt x="122902" y="1216867"/>
                </a:cubicBezTo>
                <a:cubicBezTo>
                  <a:pt x="119016" y="1227554"/>
                  <a:pt x="117559" y="1232898"/>
                  <a:pt x="118530" y="1232898"/>
                </a:cubicBezTo>
                <a:cubicBezTo>
                  <a:pt x="119502" y="1232898"/>
                  <a:pt x="119988" y="1238241"/>
                  <a:pt x="119988" y="1248928"/>
                </a:cubicBezTo>
                <a:cubicBezTo>
                  <a:pt x="119988" y="1250871"/>
                  <a:pt x="119502" y="1252571"/>
                  <a:pt x="118530" y="1254029"/>
                </a:cubicBezTo>
                <a:cubicBezTo>
                  <a:pt x="117559" y="1255486"/>
                  <a:pt x="117073" y="1258158"/>
                  <a:pt x="117073" y="1262044"/>
                </a:cubicBezTo>
                <a:cubicBezTo>
                  <a:pt x="117073" y="1266902"/>
                  <a:pt x="117316" y="1268845"/>
                  <a:pt x="117802" y="1267873"/>
                </a:cubicBezTo>
                <a:cubicBezTo>
                  <a:pt x="118287" y="1266902"/>
                  <a:pt x="117559" y="1269331"/>
                  <a:pt x="115616" y="1275160"/>
                </a:cubicBezTo>
                <a:cubicBezTo>
                  <a:pt x="112701" y="1281961"/>
                  <a:pt x="111972" y="1284147"/>
                  <a:pt x="113430" y="1281718"/>
                </a:cubicBezTo>
                <a:cubicBezTo>
                  <a:pt x="114887" y="1279289"/>
                  <a:pt x="115616" y="1281475"/>
                  <a:pt x="115616" y="1288276"/>
                </a:cubicBezTo>
                <a:cubicBezTo>
                  <a:pt x="116587" y="1291190"/>
                  <a:pt x="116101" y="1295562"/>
                  <a:pt x="114158" y="1301392"/>
                </a:cubicBezTo>
                <a:cubicBezTo>
                  <a:pt x="112215" y="1307221"/>
                  <a:pt x="110272" y="1312079"/>
                  <a:pt x="108329" y="1315965"/>
                </a:cubicBezTo>
                <a:cubicBezTo>
                  <a:pt x="106386" y="1318880"/>
                  <a:pt x="105900" y="1323252"/>
                  <a:pt x="106872" y="1329081"/>
                </a:cubicBezTo>
                <a:cubicBezTo>
                  <a:pt x="107843" y="1334910"/>
                  <a:pt x="107357" y="1338796"/>
                  <a:pt x="105414" y="1340739"/>
                </a:cubicBezTo>
                <a:cubicBezTo>
                  <a:pt x="103471" y="1346569"/>
                  <a:pt x="102743" y="1350698"/>
                  <a:pt x="103228" y="1353127"/>
                </a:cubicBezTo>
                <a:cubicBezTo>
                  <a:pt x="103714" y="1355556"/>
                  <a:pt x="102014" y="1360171"/>
                  <a:pt x="98128" y="1366971"/>
                </a:cubicBezTo>
                <a:cubicBezTo>
                  <a:pt x="97156" y="1368915"/>
                  <a:pt x="96913" y="1369643"/>
                  <a:pt x="97399" y="1369157"/>
                </a:cubicBezTo>
                <a:cubicBezTo>
                  <a:pt x="97885" y="1368672"/>
                  <a:pt x="97642" y="1369400"/>
                  <a:pt x="96670" y="1371343"/>
                </a:cubicBezTo>
                <a:cubicBezTo>
                  <a:pt x="94727" y="1375230"/>
                  <a:pt x="92784" y="1377658"/>
                  <a:pt x="90841" y="1378630"/>
                </a:cubicBezTo>
                <a:cubicBezTo>
                  <a:pt x="88898" y="1379602"/>
                  <a:pt x="86469" y="1382030"/>
                  <a:pt x="83555" y="1385917"/>
                </a:cubicBezTo>
                <a:cubicBezTo>
                  <a:pt x="81611" y="1387860"/>
                  <a:pt x="80640" y="1389803"/>
                  <a:pt x="80640" y="1391746"/>
                </a:cubicBezTo>
                <a:cubicBezTo>
                  <a:pt x="80640" y="1393689"/>
                  <a:pt x="78697" y="1396604"/>
                  <a:pt x="74811" y="1400490"/>
                </a:cubicBezTo>
                <a:cubicBezTo>
                  <a:pt x="71896" y="1402433"/>
                  <a:pt x="70196" y="1403890"/>
                  <a:pt x="69710" y="1404862"/>
                </a:cubicBezTo>
                <a:cubicBezTo>
                  <a:pt x="69224" y="1405833"/>
                  <a:pt x="68010" y="1407291"/>
                  <a:pt x="66067" y="1409234"/>
                </a:cubicBezTo>
                <a:cubicBezTo>
                  <a:pt x="64123" y="1415063"/>
                  <a:pt x="63638" y="1417492"/>
                  <a:pt x="64609" y="1416520"/>
                </a:cubicBezTo>
                <a:cubicBezTo>
                  <a:pt x="65581" y="1415549"/>
                  <a:pt x="62666" y="1416520"/>
                  <a:pt x="55865" y="1419435"/>
                </a:cubicBezTo>
                <a:cubicBezTo>
                  <a:pt x="51008" y="1422350"/>
                  <a:pt x="47850" y="1425022"/>
                  <a:pt x="46393" y="1427450"/>
                </a:cubicBezTo>
                <a:cubicBezTo>
                  <a:pt x="44935" y="1429879"/>
                  <a:pt x="39835" y="1431094"/>
                  <a:pt x="31091" y="1431094"/>
                </a:cubicBezTo>
                <a:cubicBezTo>
                  <a:pt x="25261" y="1431094"/>
                  <a:pt x="21132" y="1428422"/>
                  <a:pt x="18704" y="1423078"/>
                </a:cubicBezTo>
                <a:cubicBezTo>
                  <a:pt x="16275" y="1417735"/>
                  <a:pt x="16518" y="1411663"/>
                  <a:pt x="19432" y="1404862"/>
                </a:cubicBezTo>
                <a:cubicBezTo>
                  <a:pt x="12631" y="1400004"/>
                  <a:pt x="10202" y="1396847"/>
                  <a:pt x="12146" y="1395389"/>
                </a:cubicBezTo>
                <a:cubicBezTo>
                  <a:pt x="14089" y="1393932"/>
                  <a:pt x="14089" y="1389317"/>
                  <a:pt x="12146" y="1381545"/>
                </a:cubicBezTo>
                <a:cubicBezTo>
                  <a:pt x="12146" y="1380573"/>
                  <a:pt x="11903" y="1379116"/>
                  <a:pt x="11417" y="1377173"/>
                </a:cubicBezTo>
                <a:cubicBezTo>
                  <a:pt x="10931" y="1375230"/>
                  <a:pt x="10688" y="1373286"/>
                  <a:pt x="10688" y="1371343"/>
                </a:cubicBezTo>
                <a:cubicBezTo>
                  <a:pt x="9717" y="1366486"/>
                  <a:pt x="9231" y="1364543"/>
                  <a:pt x="9231" y="1365514"/>
                </a:cubicBezTo>
                <a:cubicBezTo>
                  <a:pt x="9231" y="1366486"/>
                  <a:pt x="9717" y="1365028"/>
                  <a:pt x="10688" y="1361142"/>
                </a:cubicBezTo>
                <a:cubicBezTo>
                  <a:pt x="11660" y="1358227"/>
                  <a:pt x="11903" y="1355799"/>
                  <a:pt x="11417" y="1353855"/>
                </a:cubicBezTo>
                <a:cubicBezTo>
                  <a:pt x="10931" y="1351912"/>
                  <a:pt x="11174" y="1348998"/>
                  <a:pt x="12146" y="1345111"/>
                </a:cubicBezTo>
                <a:cubicBezTo>
                  <a:pt x="12146" y="1343168"/>
                  <a:pt x="12631" y="1341711"/>
                  <a:pt x="13603" y="1340739"/>
                </a:cubicBezTo>
                <a:cubicBezTo>
                  <a:pt x="14574" y="1339768"/>
                  <a:pt x="15060" y="1337825"/>
                  <a:pt x="15060" y="1334910"/>
                </a:cubicBezTo>
                <a:cubicBezTo>
                  <a:pt x="15060" y="1332967"/>
                  <a:pt x="14574" y="1331753"/>
                  <a:pt x="13603" y="1331267"/>
                </a:cubicBezTo>
                <a:cubicBezTo>
                  <a:pt x="12631" y="1330781"/>
                  <a:pt x="13603" y="1328595"/>
                  <a:pt x="16518" y="1324709"/>
                </a:cubicBezTo>
                <a:cubicBezTo>
                  <a:pt x="17489" y="1320823"/>
                  <a:pt x="20404" y="1313293"/>
                  <a:pt x="25261" y="1302120"/>
                </a:cubicBezTo>
                <a:cubicBezTo>
                  <a:pt x="30119" y="1290948"/>
                  <a:pt x="34005" y="1284390"/>
                  <a:pt x="36920" y="1282447"/>
                </a:cubicBezTo>
                <a:cubicBezTo>
                  <a:pt x="38863" y="1279532"/>
                  <a:pt x="40078" y="1275160"/>
                  <a:pt x="40563" y="1269331"/>
                </a:cubicBezTo>
                <a:cubicBezTo>
                  <a:pt x="41049" y="1263501"/>
                  <a:pt x="42749" y="1257672"/>
                  <a:pt x="45664" y="1251843"/>
                </a:cubicBezTo>
                <a:cubicBezTo>
                  <a:pt x="47607" y="1246013"/>
                  <a:pt x="48579" y="1241641"/>
                  <a:pt x="48579" y="1238727"/>
                </a:cubicBezTo>
                <a:cubicBezTo>
                  <a:pt x="48579" y="1235812"/>
                  <a:pt x="49550" y="1231926"/>
                  <a:pt x="51493" y="1227068"/>
                </a:cubicBezTo>
                <a:cubicBezTo>
                  <a:pt x="52465" y="1225125"/>
                  <a:pt x="53194" y="1223425"/>
                  <a:pt x="53679" y="1221968"/>
                </a:cubicBezTo>
                <a:cubicBezTo>
                  <a:pt x="54165" y="1220510"/>
                  <a:pt x="54894" y="1218810"/>
                  <a:pt x="55865" y="1216867"/>
                </a:cubicBezTo>
                <a:cubicBezTo>
                  <a:pt x="56837" y="1212009"/>
                  <a:pt x="57080" y="1209580"/>
                  <a:pt x="56594" y="1209580"/>
                </a:cubicBezTo>
                <a:cubicBezTo>
                  <a:pt x="56108" y="1209580"/>
                  <a:pt x="57323" y="1207637"/>
                  <a:pt x="60237" y="1203751"/>
                </a:cubicBezTo>
                <a:cubicBezTo>
                  <a:pt x="62180" y="1198893"/>
                  <a:pt x="63638" y="1193307"/>
                  <a:pt x="64609" y="1186992"/>
                </a:cubicBezTo>
                <a:cubicBezTo>
                  <a:pt x="65581" y="1180677"/>
                  <a:pt x="67524" y="1175090"/>
                  <a:pt x="70439" y="1170232"/>
                </a:cubicBezTo>
                <a:cubicBezTo>
                  <a:pt x="76268" y="1162460"/>
                  <a:pt x="77725" y="1158331"/>
                  <a:pt x="74811" y="1157845"/>
                </a:cubicBezTo>
                <a:cubicBezTo>
                  <a:pt x="71896" y="1157359"/>
                  <a:pt x="70924" y="1153716"/>
                  <a:pt x="71896" y="1146915"/>
                </a:cubicBezTo>
                <a:cubicBezTo>
                  <a:pt x="73839" y="1141086"/>
                  <a:pt x="74811" y="1139386"/>
                  <a:pt x="74811" y="1141815"/>
                </a:cubicBezTo>
                <a:cubicBezTo>
                  <a:pt x="74811" y="1144243"/>
                  <a:pt x="76268" y="1142543"/>
                  <a:pt x="79183" y="1136714"/>
                </a:cubicBezTo>
                <a:cubicBezTo>
                  <a:pt x="84040" y="1128942"/>
                  <a:pt x="86469" y="1121169"/>
                  <a:pt x="86469" y="1113397"/>
                </a:cubicBezTo>
                <a:lnTo>
                  <a:pt x="90841" y="1090080"/>
                </a:lnTo>
                <a:cubicBezTo>
                  <a:pt x="91813" y="1087165"/>
                  <a:pt x="92784" y="1085222"/>
                  <a:pt x="93756" y="1084250"/>
                </a:cubicBezTo>
                <a:cubicBezTo>
                  <a:pt x="94727" y="1083279"/>
                  <a:pt x="95699" y="1081336"/>
                  <a:pt x="96670" y="1078421"/>
                </a:cubicBezTo>
                <a:lnTo>
                  <a:pt x="103957" y="1044903"/>
                </a:lnTo>
                <a:cubicBezTo>
                  <a:pt x="104929" y="1040045"/>
                  <a:pt x="105414" y="1035430"/>
                  <a:pt x="105414" y="1031058"/>
                </a:cubicBezTo>
                <a:cubicBezTo>
                  <a:pt x="105414" y="1026686"/>
                  <a:pt x="105900" y="1022557"/>
                  <a:pt x="106872" y="1018671"/>
                </a:cubicBezTo>
                <a:cubicBezTo>
                  <a:pt x="111729" y="1006041"/>
                  <a:pt x="115130" y="993653"/>
                  <a:pt x="117073" y="981509"/>
                </a:cubicBezTo>
                <a:cubicBezTo>
                  <a:pt x="119016" y="969365"/>
                  <a:pt x="121445" y="956977"/>
                  <a:pt x="124360" y="944347"/>
                </a:cubicBezTo>
                <a:cubicBezTo>
                  <a:pt x="125331" y="939489"/>
                  <a:pt x="125574" y="935360"/>
                  <a:pt x="125088" y="931960"/>
                </a:cubicBezTo>
                <a:cubicBezTo>
                  <a:pt x="124603" y="928559"/>
                  <a:pt x="124845" y="924430"/>
                  <a:pt x="125817" y="919573"/>
                </a:cubicBezTo>
                <a:cubicBezTo>
                  <a:pt x="127760" y="914715"/>
                  <a:pt x="128489" y="910100"/>
                  <a:pt x="128003" y="905728"/>
                </a:cubicBezTo>
                <a:cubicBezTo>
                  <a:pt x="127517" y="901356"/>
                  <a:pt x="128246" y="896741"/>
                  <a:pt x="130189" y="891883"/>
                </a:cubicBezTo>
                <a:cubicBezTo>
                  <a:pt x="131160" y="887026"/>
                  <a:pt x="132132" y="883625"/>
                  <a:pt x="133104" y="881682"/>
                </a:cubicBezTo>
                <a:cubicBezTo>
                  <a:pt x="134075" y="879739"/>
                  <a:pt x="134561" y="875367"/>
                  <a:pt x="134561" y="868566"/>
                </a:cubicBezTo>
                <a:cubicBezTo>
                  <a:pt x="135532" y="864680"/>
                  <a:pt x="135775" y="862494"/>
                  <a:pt x="135290" y="862008"/>
                </a:cubicBezTo>
                <a:cubicBezTo>
                  <a:pt x="134804" y="861523"/>
                  <a:pt x="135532" y="859822"/>
                  <a:pt x="137476" y="856908"/>
                </a:cubicBezTo>
                <a:cubicBezTo>
                  <a:pt x="139419" y="851078"/>
                  <a:pt x="140876" y="845006"/>
                  <a:pt x="141848" y="838691"/>
                </a:cubicBezTo>
                <a:cubicBezTo>
                  <a:pt x="142819" y="832376"/>
                  <a:pt x="144762" y="825818"/>
                  <a:pt x="147677" y="819017"/>
                </a:cubicBezTo>
                <a:cubicBezTo>
                  <a:pt x="149620" y="816103"/>
                  <a:pt x="150591" y="813188"/>
                  <a:pt x="150591" y="810273"/>
                </a:cubicBezTo>
                <a:cubicBezTo>
                  <a:pt x="151563" y="800558"/>
                  <a:pt x="153749" y="789628"/>
                  <a:pt x="157149" y="777483"/>
                </a:cubicBezTo>
                <a:cubicBezTo>
                  <a:pt x="160550" y="765339"/>
                  <a:pt x="159335" y="754409"/>
                  <a:pt x="153506" y="744694"/>
                </a:cubicBezTo>
                <a:lnTo>
                  <a:pt x="152049" y="740322"/>
                </a:lnTo>
                <a:cubicBezTo>
                  <a:pt x="149134" y="734492"/>
                  <a:pt x="145248" y="730606"/>
                  <a:pt x="140390" y="728663"/>
                </a:cubicBezTo>
                <a:cubicBezTo>
                  <a:pt x="135532" y="726720"/>
                  <a:pt x="131160" y="720405"/>
                  <a:pt x="127274" y="709718"/>
                </a:cubicBezTo>
                <a:cubicBezTo>
                  <a:pt x="125331" y="704860"/>
                  <a:pt x="124603" y="700731"/>
                  <a:pt x="125088" y="697331"/>
                </a:cubicBezTo>
                <a:cubicBezTo>
                  <a:pt x="125574" y="693930"/>
                  <a:pt x="125331" y="690287"/>
                  <a:pt x="124360" y="686401"/>
                </a:cubicBezTo>
                <a:cubicBezTo>
                  <a:pt x="122416" y="677657"/>
                  <a:pt x="121931" y="673285"/>
                  <a:pt x="122902" y="673285"/>
                </a:cubicBezTo>
                <a:cubicBezTo>
                  <a:pt x="123874" y="673285"/>
                  <a:pt x="124360" y="669884"/>
                  <a:pt x="124360" y="663083"/>
                </a:cubicBezTo>
                <a:cubicBezTo>
                  <a:pt x="124360" y="656283"/>
                  <a:pt x="123145" y="653611"/>
                  <a:pt x="120716" y="655068"/>
                </a:cubicBezTo>
                <a:cubicBezTo>
                  <a:pt x="118287" y="656526"/>
                  <a:pt x="110758" y="655311"/>
                  <a:pt x="98128" y="651425"/>
                </a:cubicBezTo>
                <a:cubicBezTo>
                  <a:pt x="92298" y="649482"/>
                  <a:pt x="90598" y="648996"/>
                  <a:pt x="93027" y="649968"/>
                </a:cubicBezTo>
                <a:cubicBezTo>
                  <a:pt x="95456" y="650939"/>
                  <a:pt x="94241" y="650939"/>
                  <a:pt x="89384" y="649968"/>
                </a:cubicBezTo>
                <a:cubicBezTo>
                  <a:pt x="84526" y="649968"/>
                  <a:pt x="83069" y="649968"/>
                  <a:pt x="85012" y="649968"/>
                </a:cubicBezTo>
                <a:cubicBezTo>
                  <a:pt x="86955" y="649968"/>
                  <a:pt x="85983" y="648996"/>
                  <a:pt x="82097" y="647053"/>
                </a:cubicBezTo>
                <a:cubicBezTo>
                  <a:pt x="73353" y="639280"/>
                  <a:pt x="65581" y="633937"/>
                  <a:pt x="58780" y="631022"/>
                </a:cubicBezTo>
                <a:cubicBezTo>
                  <a:pt x="57808" y="631022"/>
                  <a:pt x="56837" y="630537"/>
                  <a:pt x="55865" y="629565"/>
                </a:cubicBezTo>
                <a:cubicBezTo>
                  <a:pt x="54894" y="628593"/>
                  <a:pt x="53436" y="627622"/>
                  <a:pt x="51493" y="626650"/>
                </a:cubicBezTo>
                <a:cubicBezTo>
                  <a:pt x="49550" y="625679"/>
                  <a:pt x="47121" y="623736"/>
                  <a:pt x="44207" y="620821"/>
                </a:cubicBezTo>
                <a:cubicBezTo>
                  <a:pt x="39349" y="615963"/>
                  <a:pt x="37163" y="613534"/>
                  <a:pt x="37649" y="613534"/>
                </a:cubicBezTo>
                <a:cubicBezTo>
                  <a:pt x="38135" y="613534"/>
                  <a:pt x="35463" y="612077"/>
                  <a:pt x="29634" y="609162"/>
                </a:cubicBezTo>
                <a:cubicBezTo>
                  <a:pt x="22833" y="605276"/>
                  <a:pt x="17489" y="599447"/>
                  <a:pt x="13603" y="591675"/>
                </a:cubicBezTo>
                <a:cubicBezTo>
                  <a:pt x="9717" y="583902"/>
                  <a:pt x="6802" y="576616"/>
                  <a:pt x="4859" y="569815"/>
                </a:cubicBezTo>
                <a:cubicBezTo>
                  <a:pt x="3887" y="567872"/>
                  <a:pt x="2916" y="566657"/>
                  <a:pt x="1944" y="566171"/>
                </a:cubicBezTo>
                <a:cubicBezTo>
                  <a:pt x="973" y="565686"/>
                  <a:pt x="487" y="564471"/>
                  <a:pt x="487" y="562528"/>
                </a:cubicBezTo>
                <a:cubicBezTo>
                  <a:pt x="-485" y="559613"/>
                  <a:pt x="1" y="554999"/>
                  <a:pt x="1944" y="548683"/>
                </a:cubicBezTo>
                <a:cubicBezTo>
                  <a:pt x="3887" y="542368"/>
                  <a:pt x="5345" y="537754"/>
                  <a:pt x="6316" y="534839"/>
                </a:cubicBezTo>
                <a:cubicBezTo>
                  <a:pt x="8259" y="532896"/>
                  <a:pt x="9717" y="531681"/>
                  <a:pt x="10688" y="531196"/>
                </a:cubicBezTo>
                <a:cubicBezTo>
                  <a:pt x="11660" y="530710"/>
                  <a:pt x="13117" y="529495"/>
                  <a:pt x="15060" y="527552"/>
                </a:cubicBezTo>
                <a:cubicBezTo>
                  <a:pt x="17975" y="525609"/>
                  <a:pt x="19918" y="522694"/>
                  <a:pt x="20890" y="518808"/>
                </a:cubicBezTo>
                <a:cubicBezTo>
                  <a:pt x="21861" y="514922"/>
                  <a:pt x="24776" y="512007"/>
                  <a:pt x="29634" y="510064"/>
                </a:cubicBezTo>
                <a:cubicBezTo>
                  <a:pt x="38377" y="508121"/>
                  <a:pt x="43478" y="506421"/>
                  <a:pt x="44935" y="504964"/>
                </a:cubicBezTo>
                <a:cubicBezTo>
                  <a:pt x="46393" y="503506"/>
                  <a:pt x="51979" y="503264"/>
                  <a:pt x="61695" y="504235"/>
                </a:cubicBezTo>
                <a:cubicBezTo>
                  <a:pt x="64609" y="504235"/>
                  <a:pt x="68495" y="504478"/>
                  <a:pt x="73353" y="504964"/>
                </a:cubicBezTo>
                <a:cubicBezTo>
                  <a:pt x="78211" y="505450"/>
                  <a:pt x="82583" y="504721"/>
                  <a:pt x="86469" y="502778"/>
                </a:cubicBezTo>
                <a:cubicBezTo>
                  <a:pt x="96185" y="500835"/>
                  <a:pt x="102986" y="500592"/>
                  <a:pt x="106872" y="502049"/>
                </a:cubicBezTo>
                <a:cubicBezTo>
                  <a:pt x="110758" y="503506"/>
                  <a:pt x="118530" y="502292"/>
                  <a:pt x="130189" y="498406"/>
                </a:cubicBezTo>
                <a:cubicBezTo>
                  <a:pt x="136018" y="496463"/>
                  <a:pt x="140876" y="496463"/>
                  <a:pt x="144762" y="498406"/>
                </a:cubicBezTo>
                <a:cubicBezTo>
                  <a:pt x="148648" y="500349"/>
                  <a:pt x="153506" y="499863"/>
                  <a:pt x="159335" y="496948"/>
                </a:cubicBezTo>
                <a:cubicBezTo>
                  <a:pt x="168079" y="492091"/>
                  <a:pt x="176823" y="489176"/>
                  <a:pt x="185567" y="488204"/>
                </a:cubicBezTo>
                <a:cubicBezTo>
                  <a:pt x="198197" y="487233"/>
                  <a:pt x="203541" y="486261"/>
                  <a:pt x="201598" y="485290"/>
                </a:cubicBezTo>
                <a:cubicBezTo>
                  <a:pt x="199655" y="484318"/>
                  <a:pt x="201598" y="481404"/>
                  <a:pt x="207427" y="476546"/>
                </a:cubicBezTo>
                <a:cubicBezTo>
                  <a:pt x="212285" y="474603"/>
                  <a:pt x="216900" y="472660"/>
                  <a:pt x="221272" y="470717"/>
                </a:cubicBezTo>
                <a:cubicBezTo>
                  <a:pt x="225644" y="468773"/>
                  <a:pt x="230259" y="465373"/>
                  <a:pt x="235116" y="460515"/>
                </a:cubicBezTo>
                <a:cubicBezTo>
                  <a:pt x="238031" y="458572"/>
                  <a:pt x="240703" y="456872"/>
                  <a:pt x="243132" y="455415"/>
                </a:cubicBezTo>
                <a:cubicBezTo>
                  <a:pt x="245560" y="453957"/>
                  <a:pt x="248232" y="452257"/>
                  <a:pt x="251147" y="450314"/>
                </a:cubicBezTo>
                <a:cubicBezTo>
                  <a:pt x="259891" y="445456"/>
                  <a:pt x="266692" y="438655"/>
                  <a:pt x="271549" y="429911"/>
                </a:cubicBezTo>
                <a:cubicBezTo>
                  <a:pt x="277379" y="423111"/>
                  <a:pt x="280779" y="417038"/>
                  <a:pt x="281751" y="411695"/>
                </a:cubicBezTo>
                <a:cubicBezTo>
                  <a:pt x="282722" y="406351"/>
                  <a:pt x="279808" y="400279"/>
                  <a:pt x="273007" y="393478"/>
                </a:cubicBezTo>
                <a:cubicBezTo>
                  <a:pt x="263291" y="382791"/>
                  <a:pt x="257948" y="370161"/>
                  <a:pt x="256976" y="355588"/>
                </a:cubicBezTo>
                <a:cubicBezTo>
                  <a:pt x="256976" y="353645"/>
                  <a:pt x="256490" y="351216"/>
                  <a:pt x="255519" y="348301"/>
                </a:cubicBezTo>
                <a:cubicBezTo>
                  <a:pt x="254547" y="345387"/>
                  <a:pt x="255033" y="342958"/>
                  <a:pt x="256976" y="341015"/>
                </a:cubicBezTo>
                <a:cubicBezTo>
                  <a:pt x="259891" y="328384"/>
                  <a:pt x="260134" y="322069"/>
                  <a:pt x="257705" y="322069"/>
                </a:cubicBezTo>
                <a:cubicBezTo>
                  <a:pt x="255276" y="322069"/>
                  <a:pt x="254062" y="320126"/>
                  <a:pt x="254062" y="316240"/>
                </a:cubicBezTo>
                <a:cubicBezTo>
                  <a:pt x="254062" y="311382"/>
                  <a:pt x="254547" y="309196"/>
                  <a:pt x="255519" y="309682"/>
                </a:cubicBezTo>
                <a:cubicBezTo>
                  <a:pt x="256490" y="310168"/>
                  <a:pt x="256976" y="309439"/>
                  <a:pt x="256976" y="307496"/>
                </a:cubicBezTo>
                <a:cubicBezTo>
                  <a:pt x="256976" y="305553"/>
                  <a:pt x="256490" y="303853"/>
                  <a:pt x="255519" y="302395"/>
                </a:cubicBezTo>
                <a:cubicBezTo>
                  <a:pt x="254547" y="300938"/>
                  <a:pt x="254062" y="299238"/>
                  <a:pt x="254062" y="297295"/>
                </a:cubicBezTo>
                <a:cubicBezTo>
                  <a:pt x="254062" y="294380"/>
                  <a:pt x="254790" y="292680"/>
                  <a:pt x="256247" y="292194"/>
                </a:cubicBezTo>
                <a:cubicBezTo>
                  <a:pt x="257705" y="291708"/>
                  <a:pt x="258434" y="290008"/>
                  <a:pt x="258434" y="287094"/>
                </a:cubicBezTo>
                <a:cubicBezTo>
                  <a:pt x="257462" y="285150"/>
                  <a:pt x="256490" y="283450"/>
                  <a:pt x="255519" y="281993"/>
                </a:cubicBezTo>
                <a:cubicBezTo>
                  <a:pt x="254547" y="280536"/>
                  <a:pt x="254062" y="278350"/>
                  <a:pt x="254062" y="275435"/>
                </a:cubicBezTo>
                <a:cubicBezTo>
                  <a:pt x="254062" y="273492"/>
                  <a:pt x="254547" y="272763"/>
                  <a:pt x="255519" y="273249"/>
                </a:cubicBezTo>
                <a:cubicBezTo>
                  <a:pt x="256490" y="273735"/>
                  <a:pt x="257462" y="271549"/>
                  <a:pt x="258434" y="266691"/>
                </a:cubicBezTo>
                <a:cubicBezTo>
                  <a:pt x="256490" y="262805"/>
                  <a:pt x="254790" y="261105"/>
                  <a:pt x="253333" y="261590"/>
                </a:cubicBezTo>
                <a:cubicBezTo>
                  <a:pt x="251876" y="262076"/>
                  <a:pt x="251633" y="259404"/>
                  <a:pt x="252604" y="253575"/>
                </a:cubicBezTo>
                <a:cubicBezTo>
                  <a:pt x="252604" y="245803"/>
                  <a:pt x="252118" y="242645"/>
                  <a:pt x="251147" y="244102"/>
                </a:cubicBezTo>
                <a:cubicBezTo>
                  <a:pt x="250175" y="245560"/>
                  <a:pt x="249690" y="244345"/>
                  <a:pt x="249690" y="240459"/>
                </a:cubicBezTo>
                <a:cubicBezTo>
                  <a:pt x="249690" y="238516"/>
                  <a:pt x="252118" y="233658"/>
                  <a:pt x="256976" y="225886"/>
                </a:cubicBezTo>
                <a:cubicBezTo>
                  <a:pt x="258919" y="220057"/>
                  <a:pt x="259405" y="217142"/>
                  <a:pt x="258434" y="217142"/>
                </a:cubicBezTo>
                <a:cubicBezTo>
                  <a:pt x="257462" y="217142"/>
                  <a:pt x="256976" y="213742"/>
                  <a:pt x="256976" y="206941"/>
                </a:cubicBezTo>
                <a:cubicBezTo>
                  <a:pt x="256976" y="197225"/>
                  <a:pt x="257219" y="192367"/>
                  <a:pt x="257705" y="192367"/>
                </a:cubicBezTo>
                <a:cubicBezTo>
                  <a:pt x="258191" y="192367"/>
                  <a:pt x="259405" y="188967"/>
                  <a:pt x="261348" y="182166"/>
                </a:cubicBezTo>
                <a:cubicBezTo>
                  <a:pt x="254547" y="179251"/>
                  <a:pt x="252118" y="175365"/>
                  <a:pt x="254062" y="170508"/>
                </a:cubicBezTo>
                <a:cubicBezTo>
                  <a:pt x="256005" y="165650"/>
                  <a:pt x="257948" y="160306"/>
                  <a:pt x="259891" y="154477"/>
                </a:cubicBezTo>
                <a:cubicBezTo>
                  <a:pt x="260862" y="151562"/>
                  <a:pt x="262806" y="149133"/>
                  <a:pt x="265720" y="147190"/>
                </a:cubicBezTo>
                <a:cubicBezTo>
                  <a:pt x="268635" y="145247"/>
                  <a:pt x="270092" y="142818"/>
                  <a:pt x="270092" y="139904"/>
                </a:cubicBezTo>
                <a:cubicBezTo>
                  <a:pt x="270092" y="134074"/>
                  <a:pt x="269363" y="130188"/>
                  <a:pt x="267906" y="128245"/>
                </a:cubicBezTo>
                <a:cubicBezTo>
                  <a:pt x="266449" y="126302"/>
                  <a:pt x="265234" y="122902"/>
                  <a:pt x="264263" y="118044"/>
                </a:cubicBezTo>
                <a:cubicBezTo>
                  <a:pt x="261348" y="112215"/>
                  <a:pt x="258919" y="104928"/>
                  <a:pt x="256976" y="96184"/>
                </a:cubicBezTo>
                <a:cubicBezTo>
                  <a:pt x="255033" y="87440"/>
                  <a:pt x="250175" y="81611"/>
                  <a:pt x="242403" y="78696"/>
                </a:cubicBezTo>
                <a:cubicBezTo>
                  <a:pt x="231716" y="73838"/>
                  <a:pt x="226615" y="70681"/>
                  <a:pt x="227101" y="69223"/>
                </a:cubicBezTo>
                <a:cubicBezTo>
                  <a:pt x="227587" y="67766"/>
                  <a:pt x="228315" y="62665"/>
                  <a:pt x="229287" y="53922"/>
                </a:cubicBezTo>
                <a:cubicBezTo>
                  <a:pt x="231230" y="48092"/>
                  <a:pt x="235116" y="40320"/>
                  <a:pt x="240946" y="30604"/>
                </a:cubicBezTo>
                <a:cubicBezTo>
                  <a:pt x="246775" y="20889"/>
                  <a:pt x="252118" y="13116"/>
                  <a:pt x="256976" y="7287"/>
                </a:cubicBezTo>
                <a:cubicBezTo>
                  <a:pt x="259891" y="2429"/>
                  <a:pt x="264749" y="0"/>
                  <a:pt x="271549" y="0"/>
                </a:cubicBezTo>
                <a:close/>
                <a:moveTo>
                  <a:pt x="614750" y="450314"/>
                </a:moveTo>
                <a:cubicBezTo>
                  <a:pt x="605520" y="450314"/>
                  <a:pt x="597262" y="450557"/>
                  <a:pt x="589975" y="451043"/>
                </a:cubicBezTo>
                <a:cubicBezTo>
                  <a:pt x="582688" y="451528"/>
                  <a:pt x="578073" y="451771"/>
                  <a:pt x="576130" y="451771"/>
                </a:cubicBezTo>
                <a:cubicBezTo>
                  <a:pt x="558643" y="454686"/>
                  <a:pt x="549656" y="455658"/>
                  <a:pt x="549170" y="454686"/>
                </a:cubicBezTo>
                <a:cubicBezTo>
                  <a:pt x="548684" y="453714"/>
                  <a:pt x="547956" y="457601"/>
                  <a:pt x="546984" y="466345"/>
                </a:cubicBezTo>
                <a:lnTo>
                  <a:pt x="542612" y="489662"/>
                </a:lnTo>
                <a:cubicBezTo>
                  <a:pt x="541640" y="494520"/>
                  <a:pt x="541155" y="496463"/>
                  <a:pt x="541155" y="495491"/>
                </a:cubicBezTo>
                <a:cubicBezTo>
                  <a:pt x="541155" y="494520"/>
                  <a:pt x="540183" y="495005"/>
                  <a:pt x="538240" y="496948"/>
                </a:cubicBezTo>
                <a:cubicBezTo>
                  <a:pt x="534354" y="499863"/>
                  <a:pt x="532654" y="502778"/>
                  <a:pt x="533139" y="505692"/>
                </a:cubicBezTo>
                <a:cubicBezTo>
                  <a:pt x="533625" y="508607"/>
                  <a:pt x="534354" y="512493"/>
                  <a:pt x="535325" y="517351"/>
                </a:cubicBezTo>
                <a:cubicBezTo>
                  <a:pt x="528524" y="521237"/>
                  <a:pt x="524638" y="523423"/>
                  <a:pt x="523667" y="523909"/>
                </a:cubicBezTo>
                <a:cubicBezTo>
                  <a:pt x="522695" y="524395"/>
                  <a:pt x="522209" y="527552"/>
                  <a:pt x="522209" y="533382"/>
                </a:cubicBezTo>
                <a:cubicBezTo>
                  <a:pt x="523181" y="539211"/>
                  <a:pt x="524881" y="542125"/>
                  <a:pt x="527310" y="542125"/>
                </a:cubicBezTo>
                <a:cubicBezTo>
                  <a:pt x="529739" y="542125"/>
                  <a:pt x="531439" y="546497"/>
                  <a:pt x="532411" y="555241"/>
                </a:cubicBezTo>
                <a:cubicBezTo>
                  <a:pt x="541155" y="554270"/>
                  <a:pt x="546984" y="553298"/>
                  <a:pt x="549899" y="552327"/>
                </a:cubicBezTo>
                <a:cubicBezTo>
                  <a:pt x="552813" y="551355"/>
                  <a:pt x="554756" y="550384"/>
                  <a:pt x="555728" y="549412"/>
                </a:cubicBezTo>
                <a:cubicBezTo>
                  <a:pt x="556699" y="548441"/>
                  <a:pt x="557428" y="547712"/>
                  <a:pt x="557914" y="547226"/>
                </a:cubicBezTo>
                <a:cubicBezTo>
                  <a:pt x="558400" y="546740"/>
                  <a:pt x="561071" y="545040"/>
                  <a:pt x="565929" y="542125"/>
                </a:cubicBezTo>
                <a:cubicBezTo>
                  <a:pt x="568844" y="541154"/>
                  <a:pt x="571030" y="540668"/>
                  <a:pt x="572487" y="540668"/>
                </a:cubicBezTo>
                <a:cubicBezTo>
                  <a:pt x="573944" y="540668"/>
                  <a:pt x="575645" y="540182"/>
                  <a:pt x="577588" y="539211"/>
                </a:cubicBezTo>
                <a:lnTo>
                  <a:pt x="599448" y="530467"/>
                </a:lnTo>
                <a:cubicBezTo>
                  <a:pt x="604305" y="528524"/>
                  <a:pt x="607706" y="526581"/>
                  <a:pt x="609649" y="524638"/>
                </a:cubicBezTo>
                <a:cubicBezTo>
                  <a:pt x="611592" y="522694"/>
                  <a:pt x="614992" y="520751"/>
                  <a:pt x="619850" y="518808"/>
                </a:cubicBezTo>
                <a:cubicBezTo>
                  <a:pt x="631509" y="512979"/>
                  <a:pt x="641224" y="506664"/>
                  <a:pt x="648997" y="499863"/>
                </a:cubicBezTo>
                <a:cubicBezTo>
                  <a:pt x="656769" y="493062"/>
                  <a:pt x="662113" y="488690"/>
                  <a:pt x="665027" y="486747"/>
                </a:cubicBezTo>
                <a:cubicBezTo>
                  <a:pt x="669885" y="483833"/>
                  <a:pt x="674500" y="480432"/>
                  <a:pt x="678872" y="476546"/>
                </a:cubicBezTo>
                <a:cubicBezTo>
                  <a:pt x="683244" y="472660"/>
                  <a:pt x="685430" y="467802"/>
                  <a:pt x="685430" y="461973"/>
                </a:cubicBezTo>
                <a:cubicBezTo>
                  <a:pt x="678629" y="460030"/>
                  <a:pt x="674743" y="458572"/>
                  <a:pt x="673771" y="457601"/>
                </a:cubicBezTo>
                <a:cubicBezTo>
                  <a:pt x="672800" y="456629"/>
                  <a:pt x="669399" y="455172"/>
                  <a:pt x="663570" y="453229"/>
                </a:cubicBezTo>
                <a:cubicBezTo>
                  <a:pt x="658712" y="452257"/>
                  <a:pt x="651668" y="451528"/>
                  <a:pt x="642439" y="451043"/>
                </a:cubicBezTo>
                <a:cubicBezTo>
                  <a:pt x="633209" y="450557"/>
                  <a:pt x="623979" y="450314"/>
                  <a:pt x="614750" y="450314"/>
                </a:cubicBezTo>
                <a:close/>
                <a:moveTo>
                  <a:pt x="404166" y="491119"/>
                </a:moveTo>
                <a:cubicBezTo>
                  <a:pt x="391536" y="495977"/>
                  <a:pt x="381092" y="500349"/>
                  <a:pt x="372834" y="504235"/>
                </a:cubicBezTo>
                <a:cubicBezTo>
                  <a:pt x="364575" y="508121"/>
                  <a:pt x="356803" y="511522"/>
                  <a:pt x="349516" y="514436"/>
                </a:cubicBezTo>
                <a:cubicBezTo>
                  <a:pt x="342230" y="517351"/>
                  <a:pt x="337615" y="519294"/>
                  <a:pt x="335672" y="520266"/>
                </a:cubicBezTo>
                <a:cubicBezTo>
                  <a:pt x="329842" y="523180"/>
                  <a:pt x="325470" y="525852"/>
                  <a:pt x="322556" y="528281"/>
                </a:cubicBezTo>
                <a:cubicBezTo>
                  <a:pt x="319641" y="530710"/>
                  <a:pt x="317698" y="531924"/>
                  <a:pt x="316727" y="531924"/>
                </a:cubicBezTo>
                <a:cubicBezTo>
                  <a:pt x="314783" y="533867"/>
                  <a:pt x="307983" y="537268"/>
                  <a:pt x="296324" y="542125"/>
                </a:cubicBezTo>
                <a:cubicBezTo>
                  <a:pt x="284665" y="546983"/>
                  <a:pt x="277865" y="550384"/>
                  <a:pt x="275921" y="552327"/>
                </a:cubicBezTo>
                <a:cubicBezTo>
                  <a:pt x="272035" y="554270"/>
                  <a:pt x="268635" y="556213"/>
                  <a:pt x="265720" y="558156"/>
                </a:cubicBezTo>
                <a:cubicBezTo>
                  <a:pt x="262806" y="559128"/>
                  <a:pt x="260377" y="561556"/>
                  <a:pt x="258434" y="565443"/>
                </a:cubicBezTo>
                <a:cubicBezTo>
                  <a:pt x="255519" y="567386"/>
                  <a:pt x="250175" y="569815"/>
                  <a:pt x="242403" y="572729"/>
                </a:cubicBezTo>
                <a:cubicBezTo>
                  <a:pt x="228801" y="578559"/>
                  <a:pt x="222972" y="582445"/>
                  <a:pt x="224915" y="584388"/>
                </a:cubicBezTo>
                <a:cubicBezTo>
                  <a:pt x="226858" y="586331"/>
                  <a:pt x="223944" y="588760"/>
                  <a:pt x="216171" y="591675"/>
                </a:cubicBezTo>
                <a:cubicBezTo>
                  <a:pt x="210342" y="593618"/>
                  <a:pt x="205484" y="597504"/>
                  <a:pt x="201598" y="603333"/>
                </a:cubicBezTo>
                <a:lnTo>
                  <a:pt x="184110" y="629565"/>
                </a:lnTo>
                <a:cubicBezTo>
                  <a:pt x="181195" y="634423"/>
                  <a:pt x="179009" y="636366"/>
                  <a:pt x="177552" y="635394"/>
                </a:cubicBezTo>
                <a:cubicBezTo>
                  <a:pt x="176095" y="634423"/>
                  <a:pt x="174394" y="636852"/>
                  <a:pt x="172451" y="642681"/>
                </a:cubicBezTo>
                <a:cubicBezTo>
                  <a:pt x="176338" y="643652"/>
                  <a:pt x="179009" y="644624"/>
                  <a:pt x="180467" y="645596"/>
                </a:cubicBezTo>
                <a:cubicBezTo>
                  <a:pt x="181924" y="646567"/>
                  <a:pt x="182895" y="647296"/>
                  <a:pt x="183381" y="647782"/>
                </a:cubicBezTo>
                <a:cubicBezTo>
                  <a:pt x="183867" y="648267"/>
                  <a:pt x="185081" y="648753"/>
                  <a:pt x="187025" y="649239"/>
                </a:cubicBezTo>
                <a:cubicBezTo>
                  <a:pt x="188968" y="649725"/>
                  <a:pt x="192854" y="649968"/>
                  <a:pt x="198683" y="649968"/>
                </a:cubicBezTo>
                <a:cubicBezTo>
                  <a:pt x="204512" y="650939"/>
                  <a:pt x="208156" y="652154"/>
                  <a:pt x="209613" y="653611"/>
                </a:cubicBezTo>
                <a:cubicBezTo>
                  <a:pt x="211070" y="655068"/>
                  <a:pt x="215200" y="656283"/>
                  <a:pt x="222000" y="657254"/>
                </a:cubicBezTo>
                <a:cubicBezTo>
                  <a:pt x="238517" y="659197"/>
                  <a:pt x="248475" y="663569"/>
                  <a:pt x="251876" y="670370"/>
                </a:cubicBezTo>
                <a:cubicBezTo>
                  <a:pt x="255276" y="677171"/>
                  <a:pt x="256490" y="684700"/>
                  <a:pt x="255519" y="692959"/>
                </a:cubicBezTo>
                <a:cubicBezTo>
                  <a:pt x="254547" y="701217"/>
                  <a:pt x="253090" y="710447"/>
                  <a:pt x="251147" y="720648"/>
                </a:cubicBezTo>
                <a:cubicBezTo>
                  <a:pt x="249204" y="730849"/>
                  <a:pt x="250175" y="739350"/>
                  <a:pt x="254062" y="746151"/>
                </a:cubicBezTo>
                <a:cubicBezTo>
                  <a:pt x="257948" y="744208"/>
                  <a:pt x="259648" y="743236"/>
                  <a:pt x="259162" y="743236"/>
                </a:cubicBezTo>
                <a:cubicBezTo>
                  <a:pt x="258676" y="743236"/>
                  <a:pt x="259405" y="741779"/>
                  <a:pt x="261348" y="738864"/>
                </a:cubicBezTo>
                <a:cubicBezTo>
                  <a:pt x="265234" y="736921"/>
                  <a:pt x="267906" y="736193"/>
                  <a:pt x="269363" y="736678"/>
                </a:cubicBezTo>
                <a:cubicBezTo>
                  <a:pt x="270821" y="737164"/>
                  <a:pt x="273007" y="735950"/>
                  <a:pt x="275921" y="733035"/>
                </a:cubicBezTo>
                <a:cubicBezTo>
                  <a:pt x="277865" y="731092"/>
                  <a:pt x="278593" y="729392"/>
                  <a:pt x="278107" y="727934"/>
                </a:cubicBezTo>
                <a:cubicBezTo>
                  <a:pt x="277622" y="726477"/>
                  <a:pt x="278350" y="724291"/>
                  <a:pt x="280293" y="721376"/>
                </a:cubicBezTo>
                <a:cubicBezTo>
                  <a:pt x="284180" y="719433"/>
                  <a:pt x="290009" y="715061"/>
                  <a:pt x="297781" y="708261"/>
                </a:cubicBezTo>
                <a:cubicBezTo>
                  <a:pt x="308468" y="698545"/>
                  <a:pt x="314541" y="694659"/>
                  <a:pt x="315998" y="696602"/>
                </a:cubicBezTo>
                <a:cubicBezTo>
                  <a:pt x="317455" y="698545"/>
                  <a:pt x="319641" y="697573"/>
                  <a:pt x="322556" y="693687"/>
                </a:cubicBezTo>
                <a:cubicBezTo>
                  <a:pt x="324499" y="691744"/>
                  <a:pt x="325228" y="690287"/>
                  <a:pt x="324742" y="689315"/>
                </a:cubicBezTo>
                <a:cubicBezTo>
                  <a:pt x="324256" y="688344"/>
                  <a:pt x="324013" y="687372"/>
                  <a:pt x="324013" y="686401"/>
                </a:cubicBezTo>
                <a:cubicBezTo>
                  <a:pt x="324013" y="685429"/>
                  <a:pt x="324742" y="684215"/>
                  <a:pt x="326199" y="682757"/>
                </a:cubicBezTo>
                <a:cubicBezTo>
                  <a:pt x="327656" y="681300"/>
                  <a:pt x="331300" y="679114"/>
                  <a:pt x="337129" y="676199"/>
                </a:cubicBezTo>
                <a:cubicBezTo>
                  <a:pt x="340044" y="674256"/>
                  <a:pt x="341987" y="673042"/>
                  <a:pt x="342958" y="672556"/>
                </a:cubicBezTo>
                <a:cubicBezTo>
                  <a:pt x="343930" y="672070"/>
                  <a:pt x="345387" y="671342"/>
                  <a:pt x="347330" y="670370"/>
                </a:cubicBezTo>
                <a:cubicBezTo>
                  <a:pt x="354131" y="667455"/>
                  <a:pt x="356803" y="666727"/>
                  <a:pt x="355346" y="668184"/>
                </a:cubicBezTo>
                <a:cubicBezTo>
                  <a:pt x="353888" y="669641"/>
                  <a:pt x="354617" y="668913"/>
                  <a:pt x="357532" y="665998"/>
                </a:cubicBezTo>
                <a:lnTo>
                  <a:pt x="358989" y="665998"/>
                </a:lnTo>
                <a:lnTo>
                  <a:pt x="357532" y="664541"/>
                </a:lnTo>
                <a:cubicBezTo>
                  <a:pt x="355588" y="663569"/>
                  <a:pt x="353645" y="663083"/>
                  <a:pt x="351702" y="663083"/>
                </a:cubicBezTo>
                <a:cubicBezTo>
                  <a:pt x="346845" y="664055"/>
                  <a:pt x="344659" y="664541"/>
                  <a:pt x="345144" y="664541"/>
                </a:cubicBezTo>
                <a:cubicBezTo>
                  <a:pt x="345630" y="664541"/>
                  <a:pt x="344901" y="665027"/>
                  <a:pt x="342958" y="665998"/>
                </a:cubicBezTo>
                <a:lnTo>
                  <a:pt x="337129" y="668913"/>
                </a:lnTo>
                <a:cubicBezTo>
                  <a:pt x="334214" y="668913"/>
                  <a:pt x="329842" y="669884"/>
                  <a:pt x="324013" y="671827"/>
                </a:cubicBezTo>
                <a:cubicBezTo>
                  <a:pt x="317212" y="675714"/>
                  <a:pt x="313569" y="676928"/>
                  <a:pt x="313083" y="675471"/>
                </a:cubicBezTo>
                <a:cubicBezTo>
                  <a:pt x="312597" y="674013"/>
                  <a:pt x="307011" y="674742"/>
                  <a:pt x="296324" y="677657"/>
                </a:cubicBezTo>
                <a:cubicBezTo>
                  <a:pt x="298267" y="671827"/>
                  <a:pt x="308225" y="665755"/>
                  <a:pt x="326199" y="659440"/>
                </a:cubicBezTo>
                <a:cubicBezTo>
                  <a:pt x="344173" y="653125"/>
                  <a:pt x="361418" y="645110"/>
                  <a:pt x="377934" y="635394"/>
                </a:cubicBezTo>
                <a:cubicBezTo>
                  <a:pt x="382792" y="632480"/>
                  <a:pt x="385464" y="631022"/>
                  <a:pt x="385950" y="631022"/>
                </a:cubicBezTo>
                <a:cubicBezTo>
                  <a:pt x="386435" y="631022"/>
                  <a:pt x="387650" y="629565"/>
                  <a:pt x="389593" y="626650"/>
                </a:cubicBezTo>
                <a:cubicBezTo>
                  <a:pt x="398337" y="617906"/>
                  <a:pt x="402466" y="614749"/>
                  <a:pt x="401980" y="617178"/>
                </a:cubicBezTo>
                <a:cubicBezTo>
                  <a:pt x="401494" y="619607"/>
                  <a:pt x="402223" y="617906"/>
                  <a:pt x="404166" y="612077"/>
                </a:cubicBezTo>
                <a:cubicBezTo>
                  <a:pt x="405138" y="610134"/>
                  <a:pt x="405866" y="602362"/>
                  <a:pt x="406352" y="588760"/>
                </a:cubicBezTo>
                <a:cubicBezTo>
                  <a:pt x="406838" y="575158"/>
                  <a:pt x="406109" y="567386"/>
                  <a:pt x="404166" y="565443"/>
                </a:cubicBezTo>
                <a:cubicBezTo>
                  <a:pt x="406109" y="564471"/>
                  <a:pt x="407809" y="563742"/>
                  <a:pt x="409267" y="563257"/>
                </a:cubicBezTo>
                <a:cubicBezTo>
                  <a:pt x="410724" y="562771"/>
                  <a:pt x="412910" y="561556"/>
                  <a:pt x="415825" y="559613"/>
                </a:cubicBezTo>
                <a:lnTo>
                  <a:pt x="412910" y="511522"/>
                </a:lnTo>
                <a:cubicBezTo>
                  <a:pt x="412910" y="509579"/>
                  <a:pt x="413396" y="507636"/>
                  <a:pt x="414367" y="505692"/>
                </a:cubicBezTo>
                <a:cubicBezTo>
                  <a:pt x="415339" y="503749"/>
                  <a:pt x="415825" y="501320"/>
                  <a:pt x="415825" y="498406"/>
                </a:cubicBezTo>
                <a:cubicBezTo>
                  <a:pt x="410967" y="493548"/>
                  <a:pt x="407081" y="491119"/>
                  <a:pt x="404166" y="491119"/>
                </a:cubicBezTo>
                <a:close/>
                <a:moveTo>
                  <a:pt x="248232" y="756352"/>
                </a:moveTo>
                <a:cubicBezTo>
                  <a:pt x="240460" y="758295"/>
                  <a:pt x="235602" y="761696"/>
                  <a:pt x="233659" y="766553"/>
                </a:cubicBezTo>
                <a:cubicBezTo>
                  <a:pt x="230744" y="772383"/>
                  <a:pt x="229287" y="775055"/>
                  <a:pt x="229287" y="774569"/>
                </a:cubicBezTo>
                <a:cubicBezTo>
                  <a:pt x="229287" y="774083"/>
                  <a:pt x="226372" y="775783"/>
                  <a:pt x="220543" y="779669"/>
                </a:cubicBezTo>
                <a:cubicBezTo>
                  <a:pt x="222486" y="781613"/>
                  <a:pt x="224429" y="784527"/>
                  <a:pt x="226372" y="788413"/>
                </a:cubicBezTo>
                <a:cubicBezTo>
                  <a:pt x="219571" y="791328"/>
                  <a:pt x="215685" y="793028"/>
                  <a:pt x="214714" y="793514"/>
                </a:cubicBezTo>
                <a:cubicBezTo>
                  <a:pt x="213742" y="794000"/>
                  <a:pt x="213256" y="797157"/>
                  <a:pt x="213256" y="802987"/>
                </a:cubicBezTo>
                <a:cubicBezTo>
                  <a:pt x="218114" y="802987"/>
                  <a:pt x="220300" y="802987"/>
                  <a:pt x="219814" y="802987"/>
                </a:cubicBezTo>
                <a:cubicBezTo>
                  <a:pt x="219329" y="802987"/>
                  <a:pt x="220057" y="802015"/>
                  <a:pt x="222000" y="800072"/>
                </a:cubicBezTo>
                <a:lnTo>
                  <a:pt x="223458" y="797157"/>
                </a:lnTo>
                <a:cubicBezTo>
                  <a:pt x="223458" y="796186"/>
                  <a:pt x="223944" y="795700"/>
                  <a:pt x="224915" y="795700"/>
                </a:cubicBezTo>
                <a:cubicBezTo>
                  <a:pt x="225887" y="795700"/>
                  <a:pt x="226372" y="795214"/>
                  <a:pt x="226372" y="794243"/>
                </a:cubicBezTo>
                <a:cubicBezTo>
                  <a:pt x="227344" y="792300"/>
                  <a:pt x="227830" y="790114"/>
                  <a:pt x="227830" y="787685"/>
                </a:cubicBezTo>
                <a:cubicBezTo>
                  <a:pt x="227830" y="785256"/>
                  <a:pt x="229287" y="783070"/>
                  <a:pt x="232202" y="781127"/>
                </a:cubicBezTo>
                <a:cubicBezTo>
                  <a:pt x="233173" y="779184"/>
                  <a:pt x="234631" y="777726"/>
                  <a:pt x="236574" y="776755"/>
                </a:cubicBezTo>
                <a:cubicBezTo>
                  <a:pt x="238517" y="775783"/>
                  <a:pt x="240460" y="773354"/>
                  <a:pt x="242403" y="769468"/>
                </a:cubicBezTo>
                <a:cubicBezTo>
                  <a:pt x="243374" y="767525"/>
                  <a:pt x="244589" y="765339"/>
                  <a:pt x="246046" y="762910"/>
                </a:cubicBezTo>
                <a:cubicBezTo>
                  <a:pt x="247504" y="760481"/>
                  <a:pt x="248232" y="758295"/>
                  <a:pt x="248232" y="756352"/>
                </a:cubicBezTo>
                <a:close/>
                <a:moveTo>
                  <a:pt x="364818" y="1087165"/>
                </a:moveTo>
                <a:lnTo>
                  <a:pt x="338586" y="1090080"/>
                </a:lnTo>
                <a:cubicBezTo>
                  <a:pt x="334700" y="1092023"/>
                  <a:pt x="332514" y="1092994"/>
                  <a:pt x="332028" y="1092994"/>
                </a:cubicBezTo>
                <a:cubicBezTo>
                  <a:pt x="331543" y="1092994"/>
                  <a:pt x="330328" y="1093966"/>
                  <a:pt x="328385" y="1095909"/>
                </a:cubicBezTo>
                <a:lnTo>
                  <a:pt x="324013" y="1098824"/>
                </a:lnTo>
                <a:cubicBezTo>
                  <a:pt x="323042" y="1100767"/>
                  <a:pt x="322556" y="1101010"/>
                  <a:pt x="322556" y="1099552"/>
                </a:cubicBezTo>
                <a:lnTo>
                  <a:pt x="322556" y="1101738"/>
                </a:lnTo>
                <a:cubicBezTo>
                  <a:pt x="322556" y="1108539"/>
                  <a:pt x="323042" y="1114611"/>
                  <a:pt x="324013" y="1119955"/>
                </a:cubicBezTo>
                <a:cubicBezTo>
                  <a:pt x="324985" y="1125298"/>
                  <a:pt x="326928" y="1131370"/>
                  <a:pt x="329842" y="1138171"/>
                </a:cubicBezTo>
                <a:cubicBezTo>
                  <a:pt x="330814" y="1140114"/>
                  <a:pt x="331057" y="1140843"/>
                  <a:pt x="330571" y="1140357"/>
                </a:cubicBezTo>
                <a:cubicBezTo>
                  <a:pt x="330085" y="1139872"/>
                  <a:pt x="330328" y="1141572"/>
                  <a:pt x="331300" y="1145458"/>
                </a:cubicBezTo>
                <a:cubicBezTo>
                  <a:pt x="337129" y="1143515"/>
                  <a:pt x="339801" y="1141815"/>
                  <a:pt x="339315" y="1140357"/>
                </a:cubicBezTo>
                <a:cubicBezTo>
                  <a:pt x="338829" y="1138900"/>
                  <a:pt x="340044" y="1136228"/>
                  <a:pt x="342958" y="1132342"/>
                </a:cubicBezTo>
                <a:cubicBezTo>
                  <a:pt x="343930" y="1129427"/>
                  <a:pt x="345873" y="1126270"/>
                  <a:pt x="348788" y="1122870"/>
                </a:cubicBezTo>
                <a:cubicBezTo>
                  <a:pt x="351702" y="1119469"/>
                  <a:pt x="355103" y="1112911"/>
                  <a:pt x="358989" y="1103196"/>
                </a:cubicBezTo>
                <a:cubicBezTo>
                  <a:pt x="359960" y="1101253"/>
                  <a:pt x="360689" y="1098581"/>
                  <a:pt x="361175" y="1095180"/>
                </a:cubicBezTo>
                <a:cubicBezTo>
                  <a:pt x="361661" y="1091780"/>
                  <a:pt x="362875" y="1089108"/>
                  <a:pt x="364818" y="1087165"/>
                </a:cubicBezTo>
                <a:close/>
              </a:path>
            </a:pathLst>
          </a:custGeom>
          <a:solidFill>
            <a:srgbClr val="615F34"/>
          </a:solidFill>
          <a:ln>
            <a:noFill/>
          </a:ln>
          <a:effectLst>
            <a:outerShdw blurRad="38100" dist="38100" dir="2700000" algn="tl">
              <a:srgbClr val="000000">
                <a:alpha val="43137"/>
              </a:srgb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zh-CN" altLang="en-US" sz="11500" dirty="0">
              <a:solidFill>
                <a:srgbClr val="615F34"/>
              </a:solidFill>
              <a:effectLst>
                <a:outerShdw blurRad="38100" dist="38100" dir="2700000" algn="tl">
                  <a:srgbClr val="000000">
                    <a:alpha val="43137"/>
                  </a:srgbClr>
                </a:outerShdw>
              </a:effectLst>
              <a:latin typeface="李旭科毛笔行书" panose="02010600030101010101" pitchFamily="2" charset="-122"/>
              <a:ea typeface="李旭科毛笔行书" panose="02010600030101010101" pitchFamily="2" charset="-122"/>
            </a:endParaRPr>
          </a:p>
        </p:txBody>
      </p:sp>
      <p:sp>
        <p:nvSpPr>
          <p:cNvPr id="20" name="文本框 19">
            <a:extLst>
              <a:ext uri="{FF2B5EF4-FFF2-40B4-BE49-F238E27FC236}">
                <a16:creationId xmlns:a16="http://schemas.microsoft.com/office/drawing/2014/main" id="{421FB144-C760-4A0B-9AD1-EEB8E069E058}"/>
              </a:ext>
            </a:extLst>
          </p:cNvPr>
          <p:cNvSpPr txBox="1"/>
          <p:nvPr/>
        </p:nvSpPr>
        <p:spPr>
          <a:xfrm>
            <a:off x="4004179" y="708425"/>
            <a:ext cx="1179948" cy="1375424"/>
          </a:xfrm>
          <a:custGeom>
            <a:avLst/>
            <a:gdLst/>
            <a:ahLst/>
            <a:cxnLst/>
            <a:rect l="l" t="t" r="r" b="b"/>
            <a:pathLst>
              <a:path w="1179948" h="1375424">
                <a:moveTo>
                  <a:pt x="386496" y="73"/>
                </a:moveTo>
                <a:cubicBezTo>
                  <a:pt x="389046" y="316"/>
                  <a:pt x="391535" y="1166"/>
                  <a:pt x="393964" y="2624"/>
                </a:cubicBezTo>
                <a:cubicBezTo>
                  <a:pt x="397850" y="9424"/>
                  <a:pt x="399793" y="13553"/>
                  <a:pt x="399793" y="15011"/>
                </a:cubicBezTo>
                <a:cubicBezTo>
                  <a:pt x="399793" y="16468"/>
                  <a:pt x="399793" y="17440"/>
                  <a:pt x="399793" y="17925"/>
                </a:cubicBezTo>
                <a:cubicBezTo>
                  <a:pt x="399793" y="18411"/>
                  <a:pt x="400522" y="19868"/>
                  <a:pt x="401979" y="22297"/>
                </a:cubicBezTo>
                <a:cubicBezTo>
                  <a:pt x="403437" y="24726"/>
                  <a:pt x="407566" y="28855"/>
                  <a:pt x="414367" y="34685"/>
                </a:cubicBezTo>
                <a:cubicBezTo>
                  <a:pt x="420196" y="39542"/>
                  <a:pt x="424325" y="44886"/>
                  <a:pt x="426754" y="50715"/>
                </a:cubicBezTo>
                <a:cubicBezTo>
                  <a:pt x="429183" y="56545"/>
                  <a:pt x="432826" y="62374"/>
                  <a:pt x="437684" y="68203"/>
                </a:cubicBezTo>
                <a:cubicBezTo>
                  <a:pt x="443513" y="75004"/>
                  <a:pt x="448128" y="79376"/>
                  <a:pt x="451529" y="81319"/>
                </a:cubicBezTo>
                <a:cubicBezTo>
                  <a:pt x="454929" y="83262"/>
                  <a:pt x="458087" y="89091"/>
                  <a:pt x="461001" y="98807"/>
                </a:cubicBezTo>
                <a:cubicBezTo>
                  <a:pt x="462944" y="110466"/>
                  <a:pt x="466102" y="116781"/>
                  <a:pt x="470474" y="117752"/>
                </a:cubicBezTo>
                <a:cubicBezTo>
                  <a:pt x="474846" y="118724"/>
                  <a:pt x="478489" y="123581"/>
                  <a:pt x="481404" y="132325"/>
                </a:cubicBezTo>
                <a:cubicBezTo>
                  <a:pt x="481404" y="149813"/>
                  <a:pt x="480432" y="162686"/>
                  <a:pt x="478489" y="170945"/>
                </a:cubicBezTo>
                <a:cubicBezTo>
                  <a:pt x="476546" y="179203"/>
                  <a:pt x="473145" y="184546"/>
                  <a:pt x="468288" y="186975"/>
                </a:cubicBezTo>
                <a:cubicBezTo>
                  <a:pt x="463430" y="189404"/>
                  <a:pt x="456629" y="189647"/>
                  <a:pt x="447885" y="187704"/>
                </a:cubicBezTo>
                <a:cubicBezTo>
                  <a:pt x="439141" y="185761"/>
                  <a:pt x="427483" y="182846"/>
                  <a:pt x="412909" y="178960"/>
                </a:cubicBezTo>
                <a:cubicBezTo>
                  <a:pt x="410966" y="180903"/>
                  <a:pt x="407323" y="184303"/>
                  <a:pt x="401979" y="189161"/>
                </a:cubicBezTo>
                <a:cubicBezTo>
                  <a:pt x="396636" y="194019"/>
                  <a:pt x="393964" y="197419"/>
                  <a:pt x="393964" y="199362"/>
                </a:cubicBezTo>
                <a:cubicBezTo>
                  <a:pt x="392993" y="207135"/>
                  <a:pt x="391778" y="212478"/>
                  <a:pt x="390321" y="215393"/>
                </a:cubicBezTo>
                <a:cubicBezTo>
                  <a:pt x="388863" y="218308"/>
                  <a:pt x="387892" y="219522"/>
                  <a:pt x="387406" y="219036"/>
                </a:cubicBezTo>
                <a:cubicBezTo>
                  <a:pt x="386921" y="218551"/>
                  <a:pt x="385706" y="217822"/>
                  <a:pt x="383763" y="216850"/>
                </a:cubicBezTo>
                <a:cubicBezTo>
                  <a:pt x="381820" y="215879"/>
                  <a:pt x="379876" y="217336"/>
                  <a:pt x="377934" y="221222"/>
                </a:cubicBezTo>
                <a:cubicBezTo>
                  <a:pt x="377934" y="222194"/>
                  <a:pt x="375991" y="227052"/>
                  <a:pt x="372104" y="235795"/>
                </a:cubicBezTo>
                <a:cubicBezTo>
                  <a:pt x="368218" y="244539"/>
                  <a:pt x="364089" y="254012"/>
                  <a:pt x="359717" y="264213"/>
                </a:cubicBezTo>
                <a:cubicBezTo>
                  <a:pt x="355345" y="274415"/>
                  <a:pt x="351459" y="283644"/>
                  <a:pt x="348058" y="291903"/>
                </a:cubicBezTo>
                <a:cubicBezTo>
                  <a:pt x="344658" y="300161"/>
                  <a:pt x="342958" y="305261"/>
                  <a:pt x="342958" y="307204"/>
                </a:cubicBezTo>
                <a:cubicBezTo>
                  <a:pt x="345872" y="310119"/>
                  <a:pt x="350244" y="312305"/>
                  <a:pt x="356074" y="313762"/>
                </a:cubicBezTo>
                <a:cubicBezTo>
                  <a:pt x="361903" y="315220"/>
                  <a:pt x="368461" y="316920"/>
                  <a:pt x="375748" y="318863"/>
                </a:cubicBezTo>
                <a:cubicBezTo>
                  <a:pt x="383034" y="320806"/>
                  <a:pt x="389592" y="322506"/>
                  <a:pt x="395421" y="323964"/>
                </a:cubicBezTo>
                <a:cubicBezTo>
                  <a:pt x="401251" y="325421"/>
                  <a:pt x="406108" y="327121"/>
                  <a:pt x="409995" y="329064"/>
                </a:cubicBezTo>
                <a:cubicBezTo>
                  <a:pt x="418739" y="331979"/>
                  <a:pt x="425540" y="333436"/>
                  <a:pt x="430397" y="333436"/>
                </a:cubicBezTo>
                <a:cubicBezTo>
                  <a:pt x="435255" y="333436"/>
                  <a:pt x="440599" y="335865"/>
                  <a:pt x="446428" y="340723"/>
                </a:cubicBezTo>
                <a:cubicBezTo>
                  <a:pt x="455172" y="346552"/>
                  <a:pt x="461001" y="348495"/>
                  <a:pt x="463916" y="346552"/>
                </a:cubicBezTo>
                <a:cubicBezTo>
                  <a:pt x="466830" y="344609"/>
                  <a:pt x="472660" y="346066"/>
                  <a:pt x="481404" y="350924"/>
                </a:cubicBezTo>
                <a:cubicBezTo>
                  <a:pt x="499863" y="361611"/>
                  <a:pt x="516865" y="370112"/>
                  <a:pt x="532410" y="376427"/>
                </a:cubicBezTo>
                <a:cubicBezTo>
                  <a:pt x="547955" y="382742"/>
                  <a:pt x="566414" y="392215"/>
                  <a:pt x="587788" y="404845"/>
                </a:cubicBezTo>
                <a:cubicBezTo>
                  <a:pt x="588760" y="405817"/>
                  <a:pt x="589489" y="406303"/>
                  <a:pt x="589974" y="406303"/>
                </a:cubicBezTo>
                <a:cubicBezTo>
                  <a:pt x="590460" y="406303"/>
                  <a:pt x="591189" y="406788"/>
                  <a:pt x="592160" y="407760"/>
                </a:cubicBezTo>
                <a:cubicBezTo>
                  <a:pt x="594103" y="406788"/>
                  <a:pt x="600904" y="406303"/>
                  <a:pt x="612563" y="406303"/>
                </a:cubicBezTo>
                <a:cubicBezTo>
                  <a:pt x="622279" y="406303"/>
                  <a:pt x="629565" y="406303"/>
                  <a:pt x="634423" y="406303"/>
                </a:cubicBezTo>
                <a:cubicBezTo>
                  <a:pt x="639280" y="406303"/>
                  <a:pt x="643410" y="407031"/>
                  <a:pt x="646810" y="408489"/>
                </a:cubicBezTo>
                <a:cubicBezTo>
                  <a:pt x="650210" y="409946"/>
                  <a:pt x="654097" y="412132"/>
                  <a:pt x="658468" y="415047"/>
                </a:cubicBezTo>
                <a:cubicBezTo>
                  <a:pt x="662841" y="417961"/>
                  <a:pt x="669884" y="422333"/>
                  <a:pt x="679600" y="428163"/>
                </a:cubicBezTo>
                <a:cubicBezTo>
                  <a:pt x="689315" y="433992"/>
                  <a:pt x="700974" y="432777"/>
                  <a:pt x="714576" y="424519"/>
                </a:cubicBezTo>
                <a:cubicBezTo>
                  <a:pt x="728177" y="416261"/>
                  <a:pt x="738378" y="409217"/>
                  <a:pt x="745179" y="403388"/>
                </a:cubicBezTo>
                <a:cubicBezTo>
                  <a:pt x="757810" y="394644"/>
                  <a:pt x="766311" y="389786"/>
                  <a:pt x="770683" y="388815"/>
                </a:cubicBezTo>
                <a:cubicBezTo>
                  <a:pt x="775055" y="387843"/>
                  <a:pt x="777726" y="386386"/>
                  <a:pt x="778698" y="384443"/>
                </a:cubicBezTo>
                <a:cubicBezTo>
                  <a:pt x="779670" y="382500"/>
                  <a:pt x="779670" y="378613"/>
                  <a:pt x="778698" y="372784"/>
                </a:cubicBezTo>
                <a:cubicBezTo>
                  <a:pt x="777726" y="366955"/>
                  <a:pt x="778698" y="355296"/>
                  <a:pt x="781613" y="337808"/>
                </a:cubicBezTo>
                <a:cubicBezTo>
                  <a:pt x="782584" y="323235"/>
                  <a:pt x="783313" y="309148"/>
                  <a:pt x="783799" y="295546"/>
                </a:cubicBezTo>
                <a:cubicBezTo>
                  <a:pt x="784284" y="281944"/>
                  <a:pt x="784042" y="267857"/>
                  <a:pt x="783070" y="253283"/>
                </a:cubicBezTo>
                <a:cubicBezTo>
                  <a:pt x="783070" y="243568"/>
                  <a:pt x="782827" y="228266"/>
                  <a:pt x="782341" y="207378"/>
                </a:cubicBezTo>
                <a:cubicBezTo>
                  <a:pt x="781856" y="186489"/>
                  <a:pt x="780155" y="172645"/>
                  <a:pt x="777241" y="165844"/>
                </a:cubicBezTo>
                <a:cubicBezTo>
                  <a:pt x="775298" y="160986"/>
                  <a:pt x="771168" y="157343"/>
                  <a:pt x="764853" y="154914"/>
                </a:cubicBezTo>
                <a:cubicBezTo>
                  <a:pt x="758538" y="152485"/>
                  <a:pt x="752952" y="149813"/>
                  <a:pt x="748094" y="146899"/>
                </a:cubicBezTo>
                <a:cubicBezTo>
                  <a:pt x="742265" y="141069"/>
                  <a:pt x="736193" y="137912"/>
                  <a:pt x="729878" y="137426"/>
                </a:cubicBezTo>
                <a:cubicBezTo>
                  <a:pt x="723562" y="136940"/>
                  <a:pt x="719919" y="135726"/>
                  <a:pt x="718948" y="133783"/>
                </a:cubicBezTo>
                <a:cubicBezTo>
                  <a:pt x="715061" y="128925"/>
                  <a:pt x="716033" y="124310"/>
                  <a:pt x="721862" y="119938"/>
                </a:cubicBezTo>
                <a:cubicBezTo>
                  <a:pt x="727692" y="115566"/>
                  <a:pt x="734493" y="111923"/>
                  <a:pt x="742265" y="109008"/>
                </a:cubicBezTo>
                <a:cubicBezTo>
                  <a:pt x="750037" y="106094"/>
                  <a:pt x="757567" y="103665"/>
                  <a:pt x="764853" y="101722"/>
                </a:cubicBezTo>
                <a:cubicBezTo>
                  <a:pt x="772140" y="99779"/>
                  <a:pt x="777241" y="98807"/>
                  <a:pt x="780155" y="98807"/>
                </a:cubicBezTo>
                <a:cubicBezTo>
                  <a:pt x="785985" y="96864"/>
                  <a:pt x="796186" y="98078"/>
                  <a:pt x="810759" y="102450"/>
                </a:cubicBezTo>
                <a:cubicBezTo>
                  <a:pt x="825332" y="106822"/>
                  <a:pt x="835534" y="110466"/>
                  <a:pt x="841363" y="113380"/>
                </a:cubicBezTo>
                <a:cubicBezTo>
                  <a:pt x="847192" y="115323"/>
                  <a:pt x="856422" y="122124"/>
                  <a:pt x="869052" y="133783"/>
                </a:cubicBezTo>
                <a:cubicBezTo>
                  <a:pt x="881682" y="145441"/>
                  <a:pt x="888969" y="155157"/>
                  <a:pt x="890912" y="162929"/>
                </a:cubicBezTo>
                <a:cubicBezTo>
                  <a:pt x="894798" y="177503"/>
                  <a:pt x="896013" y="188432"/>
                  <a:pt x="894555" y="195719"/>
                </a:cubicBezTo>
                <a:cubicBezTo>
                  <a:pt x="893098" y="203006"/>
                  <a:pt x="890669" y="208592"/>
                  <a:pt x="887269" y="212478"/>
                </a:cubicBezTo>
                <a:cubicBezTo>
                  <a:pt x="883868" y="216365"/>
                  <a:pt x="879982" y="219036"/>
                  <a:pt x="875610" y="220494"/>
                </a:cubicBezTo>
                <a:cubicBezTo>
                  <a:pt x="871238" y="221951"/>
                  <a:pt x="868080" y="224623"/>
                  <a:pt x="866138" y="228509"/>
                </a:cubicBezTo>
                <a:cubicBezTo>
                  <a:pt x="863223" y="234338"/>
                  <a:pt x="862008" y="245268"/>
                  <a:pt x="862494" y="261299"/>
                </a:cubicBezTo>
                <a:cubicBezTo>
                  <a:pt x="862980" y="277329"/>
                  <a:pt x="863466" y="294331"/>
                  <a:pt x="863952" y="312305"/>
                </a:cubicBezTo>
                <a:cubicBezTo>
                  <a:pt x="864437" y="330279"/>
                  <a:pt x="864923" y="348252"/>
                  <a:pt x="865409" y="366226"/>
                </a:cubicBezTo>
                <a:cubicBezTo>
                  <a:pt x="865894" y="384200"/>
                  <a:pt x="865166" y="397073"/>
                  <a:pt x="863223" y="404845"/>
                </a:cubicBezTo>
                <a:cubicBezTo>
                  <a:pt x="861280" y="414561"/>
                  <a:pt x="859094" y="426462"/>
                  <a:pt x="856665" y="440550"/>
                </a:cubicBezTo>
                <a:cubicBezTo>
                  <a:pt x="854236" y="454637"/>
                  <a:pt x="852050" y="468968"/>
                  <a:pt x="850107" y="483541"/>
                </a:cubicBezTo>
                <a:cubicBezTo>
                  <a:pt x="848164" y="498114"/>
                  <a:pt x="846949" y="512444"/>
                  <a:pt x="846463" y="526532"/>
                </a:cubicBezTo>
                <a:cubicBezTo>
                  <a:pt x="845978" y="540619"/>
                  <a:pt x="845735" y="551549"/>
                  <a:pt x="845735" y="559322"/>
                </a:cubicBezTo>
                <a:cubicBezTo>
                  <a:pt x="851564" y="557379"/>
                  <a:pt x="860551" y="549120"/>
                  <a:pt x="872696" y="534547"/>
                </a:cubicBezTo>
                <a:cubicBezTo>
                  <a:pt x="884840" y="519974"/>
                  <a:pt x="893827" y="509287"/>
                  <a:pt x="899656" y="502486"/>
                </a:cubicBezTo>
                <a:cubicBezTo>
                  <a:pt x="905485" y="494714"/>
                  <a:pt x="908157" y="491313"/>
                  <a:pt x="907671" y="492285"/>
                </a:cubicBezTo>
                <a:cubicBezTo>
                  <a:pt x="907186" y="493256"/>
                  <a:pt x="909857" y="492285"/>
                  <a:pt x="915687" y="489370"/>
                </a:cubicBezTo>
                <a:cubicBezTo>
                  <a:pt x="917629" y="487427"/>
                  <a:pt x="919330" y="484755"/>
                  <a:pt x="920787" y="481355"/>
                </a:cubicBezTo>
                <a:cubicBezTo>
                  <a:pt x="922245" y="477954"/>
                  <a:pt x="923945" y="474311"/>
                  <a:pt x="925888" y="470425"/>
                </a:cubicBezTo>
                <a:cubicBezTo>
                  <a:pt x="927831" y="465567"/>
                  <a:pt x="930017" y="462895"/>
                  <a:pt x="932446" y="462410"/>
                </a:cubicBezTo>
                <a:cubicBezTo>
                  <a:pt x="934875" y="461924"/>
                  <a:pt x="938032" y="460224"/>
                  <a:pt x="941918" y="457309"/>
                </a:cubicBezTo>
                <a:cubicBezTo>
                  <a:pt x="947748" y="454394"/>
                  <a:pt x="949448" y="452208"/>
                  <a:pt x="947019" y="450751"/>
                </a:cubicBezTo>
                <a:cubicBezTo>
                  <a:pt x="944590" y="449294"/>
                  <a:pt x="944833" y="446136"/>
                  <a:pt x="947748" y="441278"/>
                </a:cubicBezTo>
                <a:cubicBezTo>
                  <a:pt x="966207" y="425734"/>
                  <a:pt x="980781" y="410675"/>
                  <a:pt x="991467" y="396101"/>
                </a:cubicBezTo>
                <a:cubicBezTo>
                  <a:pt x="995354" y="390272"/>
                  <a:pt x="998997" y="385414"/>
                  <a:pt x="1002397" y="381528"/>
                </a:cubicBezTo>
                <a:cubicBezTo>
                  <a:pt x="1005798" y="377642"/>
                  <a:pt x="1007983" y="374241"/>
                  <a:pt x="1008955" y="371327"/>
                </a:cubicBezTo>
                <a:cubicBezTo>
                  <a:pt x="1012842" y="364526"/>
                  <a:pt x="1014785" y="359668"/>
                  <a:pt x="1014785" y="356754"/>
                </a:cubicBezTo>
                <a:cubicBezTo>
                  <a:pt x="1014785" y="353839"/>
                  <a:pt x="1017699" y="348010"/>
                  <a:pt x="1023528" y="339266"/>
                </a:cubicBezTo>
                <a:cubicBezTo>
                  <a:pt x="1027415" y="335379"/>
                  <a:pt x="1033487" y="328579"/>
                  <a:pt x="1041745" y="318863"/>
                </a:cubicBezTo>
                <a:cubicBezTo>
                  <a:pt x="1050003" y="309148"/>
                  <a:pt x="1058504" y="298946"/>
                  <a:pt x="1067248" y="288259"/>
                </a:cubicBezTo>
                <a:cubicBezTo>
                  <a:pt x="1075992" y="277572"/>
                  <a:pt x="1083279" y="267371"/>
                  <a:pt x="1089108" y="257655"/>
                </a:cubicBezTo>
                <a:cubicBezTo>
                  <a:pt x="1094938" y="247940"/>
                  <a:pt x="1097367" y="242111"/>
                  <a:pt x="1096395" y="240168"/>
                </a:cubicBezTo>
                <a:cubicBezTo>
                  <a:pt x="1095423" y="238224"/>
                  <a:pt x="1090080" y="235310"/>
                  <a:pt x="1080364" y="231424"/>
                </a:cubicBezTo>
                <a:cubicBezTo>
                  <a:pt x="1070649" y="227537"/>
                  <a:pt x="1063362" y="225594"/>
                  <a:pt x="1058504" y="225594"/>
                </a:cubicBezTo>
                <a:cubicBezTo>
                  <a:pt x="1052675" y="224623"/>
                  <a:pt x="1045631" y="225108"/>
                  <a:pt x="1037373" y="227052"/>
                </a:cubicBezTo>
                <a:cubicBezTo>
                  <a:pt x="1029115" y="228995"/>
                  <a:pt x="1022071" y="231424"/>
                  <a:pt x="1016242" y="234338"/>
                </a:cubicBezTo>
                <a:cubicBezTo>
                  <a:pt x="1018185" y="230452"/>
                  <a:pt x="1024500" y="226080"/>
                  <a:pt x="1035187" y="221222"/>
                </a:cubicBezTo>
                <a:cubicBezTo>
                  <a:pt x="1045874" y="216365"/>
                  <a:pt x="1058261" y="212721"/>
                  <a:pt x="1072349" y="210292"/>
                </a:cubicBezTo>
                <a:cubicBezTo>
                  <a:pt x="1086437" y="207863"/>
                  <a:pt x="1100524" y="207378"/>
                  <a:pt x="1114611" y="208835"/>
                </a:cubicBezTo>
                <a:cubicBezTo>
                  <a:pt x="1128699" y="210292"/>
                  <a:pt x="1141572" y="214907"/>
                  <a:pt x="1153231" y="222680"/>
                </a:cubicBezTo>
                <a:cubicBezTo>
                  <a:pt x="1167804" y="234338"/>
                  <a:pt x="1176305" y="244782"/>
                  <a:pt x="1178734" y="254012"/>
                </a:cubicBezTo>
                <a:cubicBezTo>
                  <a:pt x="1181163" y="263242"/>
                  <a:pt x="1179948" y="272472"/>
                  <a:pt x="1175091" y="281701"/>
                </a:cubicBezTo>
                <a:cubicBezTo>
                  <a:pt x="1170233" y="290931"/>
                  <a:pt x="1163189" y="299918"/>
                  <a:pt x="1153959" y="308662"/>
                </a:cubicBezTo>
                <a:cubicBezTo>
                  <a:pt x="1144730" y="317406"/>
                  <a:pt x="1136714" y="326635"/>
                  <a:pt x="1129913" y="336351"/>
                </a:cubicBezTo>
                <a:cubicBezTo>
                  <a:pt x="1108539" y="362583"/>
                  <a:pt x="1087408" y="389058"/>
                  <a:pt x="1066520" y="415775"/>
                </a:cubicBezTo>
                <a:cubicBezTo>
                  <a:pt x="1045631" y="442493"/>
                  <a:pt x="1022557" y="469453"/>
                  <a:pt x="997297" y="496657"/>
                </a:cubicBezTo>
                <a:cubicBezTo>
                  <a:pt x="990496" y="503458"/>
                  <a:pt x="981752" y="511716"/>
                  <a:pt x="971065" y="521431"/>
                </a:cubicBezTo>
                <a:cubicBezTo>
                  <a:pt x="960378" y="531147"/>
                  <a:pt x="953577" y="539405"/>
                  <a:pt x="950662" y="546206"/>
                </a:cubicBezTo>
                <a:cubicBezTo>
                  <a:pt x="959406" y="552035"/>
                  <a:pt x="967907" y="553978"/>
                  <a:pt x="976165" y="552035"/>
                </a:cubicBezTo>
                <a:cubicBezTo>
                  <a:pt x="984424" y="550092"/>
                  <a:pt x="991953" y="553007"/>
                  <a:pt x="998754" y="560779"/>
                </a:cubicBezTo>
                <a:cubicBezTo>
                  <a:pt x="1005555" y="571466"/>
                  <a:pt x="1010170" y="577538"/>
                  <a:pt x="1012599" y="578996"/>
                </a:cubicBezTo>
                <a:cubicBezTo>
                  <a:pt x="1015028" y="580453"/>
                  <a:pt x="1020128" y="587497"/>
                  <a:pt x="1027901" y="600127"/>
                </a:cubicBezTo>
                <a:cubicBezTo>
                  <a:pt x="1028872" y="604013"/>
                  <a:pt x="1030330" y="611057"/>
                  <a:pt x="1032272" y="621258"/>
                </a:cubicBezTo>
                <a:cubicBezTo>
                  <a:pt x="1034215" y="631459"/>
                  <a:pt x="1035916" y="642632"/>
                  <a:pt x="1037373" y="654777"/>
                </a:cubicBezTo>
                <a:cubicBezTo>
                  <a:pt x="1038830" y="666921"/>
                  <a:pt x="1039559" y="678580"/>
                  <a:pt x="1039559" y="689752"/>
                </a:cubicBezTo>
                <a:cubicBezTo>
                  <a:pt x="1039559" y="700925"/>
                  <a:pt x="1038587" y="707969"/>
                  <a:pt x="1036645" y="710883"/>
                </a:cubicBezTo>
                <a:cubicBezTo>
                  <a:pt x="1033730" y="723514"/>
                  <a:pt x="1031787" y="734201"/>
                  <a:pt x="1030815" y="742945"/>
                </a:cubicBezTo>
                <a:cubicBezTo>
                  <a:pt x="1029843" y="751689"/>
                  <a:pt x="1029358" y="760675"/>
                  <a:pt x="1029358" y="769905"/>
                </a:cubicBezTo>
                <a:cubicBezTo>
                  <a:pt x="1029358" y="779135"/>
                  <a:pt x="1030087" y="788608"/>
                  <a:pt x="1031544" y="798323"/>
                </a:cubicBezTo>
                <a:cubicBezTo>
                  <a:pt x="1033001" y="808039"/>
                  <a:pt x="1033730" y="818726"/>
                  <a:pt x="1033730" y="830384"/>
                </a:cubicBezTo>
                <a:cubicBezTo>
                  <a:pt x="1033730" y="842043"/>
                  <a:pt x="1033001" y="850301"/>
                  <a:pt x="1031544" y="855159"/>
                </a:cubicBezTo>
                <a:cubicBezTo>
                  <a:pt x="1030087" y="860016"/>
                  <a:pt x="1028629" y="865360"/>
                  <a:pt x="1027172" y="871189"/>
                </a:cubicBezTo>
                <a:cubicBezTo>
                  <a:pt x="1025714" y="877019"/>
                  <a:pt x="1025471" y="885277"/>
                  <a:pt x="1026443" y="895964"/>
                </a:cubicBezTo>
                <a:cubicBezTo>
                  <a:pt x="1027415" y="906651"/>
                  <a:pt x="1029843" y="924624"/>
                  <a:pt x="1033730" y="949885"/>
                </a:cubicBezTo>
                <a:cubicBezTo>
                  <a:pt x="1034701" y="958629"/>
                  <a:pt x="1036645" y="968101"/>
                  <a:pt x="1039559" y="978303"/>
                </a:cubicBezTo>
                <a:cubicBezTo>
                  <a:pt x="1042474" y="988504"/>
                  <a:pt x="1043931" y="996519"/>
                  <a:pt x="1043931" y="1002349"/>
                </a:cubicBezTo>
                <a:cubicBezTo>
                  <a:pt x="1044903" y="1013036"/>
                  <a:pt x="1045145" y="1022751"/>
                  <a:pt x="1044660" y="1031495"/>
                </a:cubicBezTo>
                <a:cubicBezTo>
                  <a:pt x="1044174" y="1040239"/>
                  <a:pt x="1044417" y="1049954"/>
                  <a:pt x="1045388" y="1060641"/>
                </a:cubicBezTo>
                <a:cubicBezTo>
                  <a:pt x="1046360" y="1070357"/>
                  <a:pt x="1046603" y="1080801"/>
                  <a:pt x="1046117" y="1091974"/>
                </a:cubicBezTo>
                <a:cubicBezTo>
                  <a:pt x="1045631" y="1103147"/>
                  <a:pt x="1045388" y="1113591"/>
                  <a:pt x="1045388" y="1123306"/>
                </a:cubicBezTo>
                <a:cubicBezTo>
                  <a:pt x="1045388" y="1133994"/>
                  <a:pt x="1045631" y="1143466"/>
                  <a:pt x="1046117" y="1151724"/>
                </a:cubicBezTo>
                <a:cubicBezTo>
                  <a:pt x="1046603" y="1159983"/>
                  <a:pt x="1047817" y="1169455"/>
                  <a:pt x="1049760" y="1180142"/>
                </a:cubicBezTo>
                <a:cubicBezTo>
                  <a:pt x="1050732" y="1197630"/>
                  <a:pt x="1049517" y="1218033"/>
                  <a:pt x="1046117" y="1241350"/>
                </a:cubicBezTo>
                <a:cubicBezTo>
                  <a:pt x="1042717" y="1264667"/>
                  <a:pt x="1039559" y="1284584"/>
                  <a:pt x="1036645" y="1301100"/>
                </a:cubicBezTo>
                <a:cubicBezTo>
                  <a:pt x="1035673" y="1310816"/>
                  <a:pt x="1034215" y="1318345"/>
                  <a:pt x="1032272" y="1323689"/>
                </a:cubicBezTo>
                <a:cubicBezTo>
                  <a:pt x="1030330" y="1329032"/>
                  <a:pt x="1024500" y="1335590"/>
                  <a:pt x="1014785" y="1343363"/>
                </a:cubicBezTo>
                <a:cubicBezTo>
                  <a:pt x="1008955" y="1348220"/>
                  <a:pt x="1002883" y="1354050"/>
                  <a:pt x="996568" y="1360850"/>
                </a:cubicBezTo>
                <a:cubicBezTo>
                  <a:pt x="990253" y="1367651"/>
                  <a:pt x="984666" y="1372509"/>
                  <a:pt x="979809" y="1375424"/>
                </a:cubicBezTo>
                <a:cubicBezTo>
                  <a:pt x="977866" y="1373481"/>
                  <a:pt x="975437" y="1371052"/>
                  <a:pt x="972522" y="1368137"/>
                </a:cubicBezTo>
                <a:cubicBezTo>
                  <a:pt x="969608" y="1365222"/>
                  <a:pt x="966693" y="1362308"/>
                  <a:pt x="963778" y="1359393"/>
                </a:cubicBezTo>
                <a:cubicBezTo>
                  <a:pt x="961835" y="1355507"/>
                  <a:pt x="959163" y="1353078"/>
                  <a:pt x="955763" y="1352107"/>
                </a:cubicBezTo>
                <a:cubicBezTo>
                  <a:pt x="952362" y="1351135"/>
                  <a:pt x="948719" y="1348706"/>
                  <a:pt x="944833" y="1344820"/>
                </a:cubicBezTo>
                <a:cubicBezTo>
                  <a:pt x="939004" y="1338991"/>
                  <a:pt x="934389" y="1333890"/>
                  <a:pt x="930988" y="1329518"/>
                </a:cubicBezTo>
                <a:cubicBezTo>
                  <a:pt x="927588" y="1325146"/>
                  <a:pt x="922973" y="1320045"/>
                  <a:pt x="917144" y="1314216"/>
                </a:cubicBezTo>
                <a:cubicBezTo>
                  <a:pt x="895770" y="1288956"/>
                  <a:pt x="874638" y="1266853"/>
                  <a:pt x="853750" y="1247908"/>
                </a:cubicBezTo>
                <a:cubicBezTo>
                  <a:pt x="832862" y="1228963"/>
                  <a:pt x="809787" y="1209289"/>
                  <a:pt x="784527" y="1188886"/>
                </a:cubicBezTo>
                <a:cubicBezTo>
                  <a:pt x="778698" y="1182085"/>
                  <a:pt x="774812" y="1175770"/>
                  <a:pt x="772869" y="1169941"/>
                </a:cubicBezTo>
                <a:cubicBezTo>
                  <a:pt x="770926" y="1164112"/>
                  <a:pt x="766068" y="1158282"/>
                  <a:pt x="758295" y="1152453"/>
                </a:cubicBezTo>
                <a:cubicBezTo>
                  <a:pt x="747608" y="1142737"/>
                  <a:pt x="741293" y="1137151"/>
                  <a:pt x="739350" y="1135694"/>
                </a:cubicBezTo>
                <a:cubicBezTo>
                  <a:pt x="737407" y="1134236"/>
                  <a:pt x="729634" y="1133994"/>
                  <a:pt x="716033" y="1134965"/>
                </a:cubicBezTo>
                <a:cubicBezTo>
                  <a:pt x="715061" y="1142737"/>
                  <a:pt x="714333" y="1149781"/>
                  <a:pt x="713847" y="1156096"/>
                </a:cubicBezTo>
                <a:cubicBezTo>
                  <a:pt x="713361" y="1162411"/>
                  <a:pt x="712147" y="1169455"/>
                  <a:pt x="710204" y="1177228"/>
                </a:cubicBezTo>
                <a:cubicBezTo>
                  <a:pt x="708261" y="1187915"/>
                  <a:pt x="707775" y="1193744"/>
                  <a:pt x="708746" y="1194715"/>
                </a:cubicBezTo>
                <a:cubicBezTo>
                  <a:pt x="709718" y="1195687"/>
                  <a:pt x="711175" y="1200059"/>
                  <a:pt x="713118" y="1207831"/>
                </a:cubicBezTo>
                <a:cubicBezTo>
                  <a:pt x="715061" y="1220462"/>
                  <a:pt x="711661" y="1231634"/>
                  <a:pt x="702917" y="1241350"/>
                </a:cubicBezTo>
                <a:cubicBezTo>
                  <a:pt x="700002" y="1246207"/>
                  <a:pt x="697573" y="1251308"/>
                  <a:pt x="695630" y="1256652"/>
                </a:cubicBezTo>
                <a:cubicBezTo>
                  <a:pt x="693688" y="1261995"/>
                  <a:pt x="690773" y="1266124"/>
                  <a:pt x="686887" y="1269039"/>
                </a:cubicBezTo>
                <a:cubicBezTo>
                  <a:pt x="677171" y="1267096"/>
                  <a:pt x="670127" y="1260538"/>
                  <a:pt x="665755" y="1249365"/>
                </a:cubicBezTo>
                <a:cubicBezTo>
                  <a:pt x="661383" y="1238192"/>
                  <a:pt x="658225" y="1228234"/>
                  <a:pt x="656283" y="1219490"/>
                </a:cubicBezTo>
                <a:cubicBezTo>
                  <a:pt x="649482" y="1206860"/>
                  <a:pt x="647053" y="1195930"/>
                  <a:pt x="648996" y="1186700"/>
                </a:cubicBezTo>
                <a:cubicBezTo>
                  <a:pt x="650939" y="1177470"/>
                  <a:pt x="649482" y="1167026"/>
                  <a:pt x="644624" y="1155368"/>
                </a:cubicBezTo>
                <a:cubicBezTo>
                  <a:pt x="642681" y="1149538"/>
                  <a:pt x="642195" y="1143952"/>
                  <a:pt x="643167" y="1138608"/>
                </a:cubicBezTo>
                <a:cubicBezTo>
                  <a:pt x="644138" y="1133265"/>
                  <a:pt x="645110" y="1127678"/>
                  <a:pt x="646081" y="1121849"/>
                </a:cubicBezTo>
                <a:cubicBezTo>
                  <a:pt x="648024" y="1115048"/>
                  <a:pt x="649239" y="1110190"/>
                  <a:pt x="649725" y="1107276"/>
                </a:cubicBezTo>
                <a:cubicBezTo>
                  <a:pt x="650210" y="1104361"/>
                  <a:pt x="650210" y="1102661"/>
                  <a:pt x="649725" y="1102175"/>
                </a:cubicBezTo>
                <a:cubicBezTo>
                  <a:pt x="649239" y="1101689"/>
                  <a:pt x="648510" y="1100718"/>
                  <a:pt x="647539" y="1099261"/>
                </a:cubicBezTo>
                <a:cubicBezTo>
                  <a:pt x="646567" y="1097803"/>
                  <a:pt x="645596" y="1094646"/>
                  <a:pt x="644624" y="1089788"/>
                </a:cubicBezTo>
                <a:cubicBezTo>
                  <a:pt x="640738" y="1076186"/>
                  <a:pt x="639280" y="1065742"/>
                  <a:pt x="640252" y="1058456"/>
                </a:cubicBezTo>
                <a:cubicBezTo>
                  <a:pt x="641224" y="1051169"/>
                  <a:pt x="639280" y="1040725"/>
                  <a:pt x="634423" y="1027123"/>
                </a:cubicBezTo>
                <a:cubicBezTo>
                  <a:pt x="646081" y="1012550"/>
                  <a:pt x="648510" y="994576"/>
                  <a:pt x="641709" y="973202"/>
                </a:cubicBezTo>
                <a:cubicBezTo>
                  <a:pt x="639766" y="963487"/>
                  <a:pt x="636123" y="956443"/>
                  <a:pt x="630779" y="952071"/>
                </a:cubicBezTo>
                <a:cubicBezTo>
                  <a:pt x="625436" y="947699"/>
                  <a:pt x="622036" y="942841"/>
                  <a:pt x="620578" y="937498"/>
                </a:cubicBezTo>
                <a:cubicBezTo>
                  <a:pt x="619121" y="932154"/>
                  <a:pt x="620093" y="924382"/>
                  <a:pt x="623493" y="914180"/>
                </a:cubicBezTo>
                <a:cubicBezTo>
                  <a:pt x="626893" y="903979"/>
                  <a:pt x="635394" y="888191"/>
                  <a:pt x="648996" y="866817"/>
                </a:cubicBezTo>
                <a:cubicBezTo>
                  <a:pt x="655797" y="855159"/>
                  <a:pt x="661383" y="847872"/>
                  <a:pt x="665755" y="844957"/>
                </a:cubicBezTo>
                <a:cubicBezTo>
                  <a:pt x="670127" y="842043"/>
                  <a:pt x="673770" y="832813"/>
                  <a:pt x="676685" y="817268"/>
                </a:cubicBezTo>
                <a:cubicBezTo>
                  <a:pt x="678628" y="807553"/>
                  <a:pt x="679843" y="795408"/>
                  <a:pt x="680328" y="780835"/>
                </a:cubicBezTo>
                <a:cubicBezTo>
                  <a:pt x="680814" y="766262"/>
                  <a:pt x="681057" y="754117"/>
                  <a:pt x="681057" y="744402"/>
                </a:cubicBezTo>
                <a:cubicBezTo>
                  <a:pt x="681057" y="728857"/>
                  <a:pt x="680814" y="717927"/>
                  <a:pt x="680328" y="711612"/>
                </a:cubicBezTo>
                <a:cubicBezTo>
                  <a:pt x="679843" y="705297"/>
                  <a:pt x="681057" y="693881"/>
                  <a:pt x="683972" y="677365"/>
                </a:cubicBezTo>
                <a:cubicBezTo>
                  <a:pt x="686887" y="667650"/>
                  <a:pt x="691987" y="660363"/>
                  <a:pt x="699274" y="655505"/>
                </a:cubicBezTo>
                <a:cubicBezTo>
                  <a:pt x="706560" y="650647"/>
                  <a:pt x="713118" y="645304"/>
                  <a:pt x="718948" y="639475"/>
                </a:cubicBezTo>
                <a:cubicBezTo>
                  <a:pt x="722834" y="636560"/>
                  <a:pt x="725749" y="635103"/>
                  <a:pt x="727692" y="635103"/>
                </a:cubicBezTo>
                <a:cubicBezTo>
                  <a:pt x="729634" y="635103"/>
                  <a:pt x="731578" y="635346"/>
                  <a:pt x="733521" y="635831"/>
                </a:cubicBezTo>
                <a:cubicBezTo>
                  <a:pt x="735464" y="636317"/>
                  <a:pt x="737164" y="636317"/>
                  <a:pt x="738621" y="635831"/>
                </a:cubicBezTo>
                <a:cubicBezTo>
                  <a:pt x="740079" y="635346"/>
                  <a:pt x="742265" y="632674"/>
                  <a:pt x="745179" y="627816"/>
                </a:cubicBezTo>
                <a:cubicBezTo>
                  <a:pt x="749066" y="621015"/>
                  <a:pt x="753195" y="618586"/>
                  <a:pt x="757567" y="620529"/>
                </a:cubicBezTo>
                <a:cubicBezTo>
                  <a:pt x="761939" y="622473"/>
                  <a:pt x="766554" y="621015"/>
                  <a:pt x="771411" y="616157"/>
                </a:cubicBezTo>
                <a:cubicBezTo>
                  <a:pt x="771411" y="609357"/>
                  <a:pt x="765339" y="602070"/>
                  <a:pt x="753195" y="594298"/>
                </a:cubicBezTo>
                <a:cubicBezTo>
                  <a:pt x="741050" y="586525"/>
                  <a:pt x="732549" y="580696"/>
                  <a:pt x="727692" y="576810"/>
                </a:cubicBezTo>
                <a:cubicBezTo>
                  <a:pt x="720891" y="570980"/>
                  <a:pt x="712633" y="563694"/>
                  <a:pt x="702917" y="554950"/>
                </a:cubicBezTo>
                <a:cubicBezTo>
                  <a:pt x="693202" y="546206"/>
                  <a:pt x="685429" y="543291"/>
                  <a:pt x="679600" y="546206"/>
                </a:cubicBezTo>
                <a:cubicBezTo>
                  <a:pt x="678628" y="551064"/>
                  <a:pt x="678386" y="556407"/>
                  <a:pt x="678871" y="562236"/>
                </a:cubicBezTo>
                <a:cubicBezTo>
                  <a:pt x="679357" y="568066"/>
                  <a:pt x="677657" y="575838"/>
                  <a:pt x="673770" y="585554"/>
                </a:cubicBezTo>
                <a:cubicBezTo>
                  <a:pt x="671828" y="591383"/>
                  <a:pt x="668670" y="596969"/>
                  <a:pt x="664298" y="602313"/>
                </a:cubicBezTo>
                <a:cubicBezTo>
                  <a:pt x="659926" y="607656"/>
                  <a:pt x="654825" y="611300"/>
                  <a:pt x="648996" y="613243"/>
                </a:cubicBezTo>
                <a:cubicBezTo>
                  <a:pt x="645110" y="610328"/>
                  <a:pt x="642438" y="608385"/>
                  <a:pt x="640981" y="607413"/>
                </a:cubicBezTo>
                <a:cubicBezTo>
                  <a:pt x="639523" y="606442"/>
                  <a:pt x="637823" y="604499"/>
                  <a:pt x="635880" y="601584"/>
                </a:cubicBezTo>
                <a:cubicBezTo>
                  <a:pt x="630051" y="599641"/>
                  <a:pt x="626650" y="598912"/>
                  <a:pt x="625679" y="599398"/>
                </a:cubicBezTo>
                <a:cubicBezTo>
                  <a:pt x="624707" y="599884"/>
                  <a:pt x="622279" y="598670"/>
                  <a:pt x="618392" y="595755"/>
                </a:cubicBezTo>
                <a:cubicBezTo>
                  <a:pt x="616449" y="593812"/>
                  <a:pt x="615235" y="592112"/>
                  <a:pt x="614749" y="590654"/>
                </a:cubicBezTo>
                <a:cubicBezTo>
                  <a:pt x="614263" y="589197"/>
                  <a:pt x="611591" y="587497"/>
                  <a:pt x="606734" y="585554"/>
                </a:cubicBezTo>
                <a:cubicBezTo>
                  <a:pt x="599933" y="583610"/>
                  <a:pt x="597018" y="582639"/>
                  <a:pt x="597990" y="582639"/>
                </a:cubicBezTo>
                <a:cubicBezTo>
                  <a:pt x="598961" y="582639"/>
                  <a:pt x="597990" y="580210"/>
                  <a:pt x="595075" y="575352"/>
                </a:cubicBezTo>
                <a:cubicBezTo>
                  <a:pt x="593132" y="572438"/>
                  <a:pt x="589246" y="568551"/>
                  <a:pt x="583416" y="563694"/>
                </a:cubicBezTo>
                <a:cubicBezTo>
                  <a:pt x="577587" y="558836"/>
                  <a:pt x="573215" y="555436"/>
                  <a:pt x="570300" y="553492"/>
                </a:cubicBezTo>
                <a:cubicBezTo>
                  <a:pt x="565443" y="549606"/>
                  <a:pt x="563257" y="547663"/>
                  <a:pt x="563743" y="547663"/>
                </a:cubicBezTo>
                <a:cubicBezTo>
                  <a:pt x="564228" y="547663"/>
                  <a:pt x="561556" y="547177"/>
                  <a:pt x="555727" y="546206"/>
                </a:cubicBezTo>
                <a:cubicBezTo>
                  <a:pt x="548926" y="544263"/>
                  <a:pt x="546012" y="543048"/>
                  <a:pt x="546983" y="542563"/>
                </a:cubicBezTo>
                <a:cubicBezTo>
                  <a:pt x="547955" y="542077"/>
                  <a:pt x="546012" y="540862"/>
                  <a:pt x="541154" y="538919"/>
                </a:cubicBezTo>
                <a:cubicBezTo>
                  <a:pt x="542126" y="535033"/>
                  <a:pt x="542611" y="531633"/>
                  <a:pt x="542611" y="528718"/>
                </a:cubicBezTo>
                <a:cubicBezTo>
                  <a:pt x="542611" y="525803"/>
                  <a:pt x="543583" y="522889"/>
                  <a:pt x="545526" y="519974"/>
                </a:cubicBezTo>
                <a:cubicBezTo>
                  <a:pt x="543583" y="518031"/>
                  <a:pt x="541640" y="515602"/>
                  <a:pt x="539697" y="512687"/>
                </a:cubicBezTo>
                <a:cubicBezTo>
                  <a:pt x="537754" y="518517"/>
                  <a:pt x="537754" y="520703"/>
                  <a:pt x="539697" y="519245"/>
                </a:cubicBezTo>
                <a:cubicBezTo>
                  <a:pt x="541640" y="517788"/>
                  <a:pt x="539697" y="520460"/>
                  <a:pt x="533867" y="527261"/>
                </a:cubicBezTo>
                <a:cubicBezTo>
                  <a:pt x="528038" y="533090"/>
                  <a:pt x="525852" y="535033"/>
                  <a:pt x="527309" y="533090"/>
                </a:cubicBezTo>
                <a:cubicBezTo>
                  <a:pt x="528767" y="531147"/>
                  <a:pt x="526095" y="531633"/>
                  <a:pt x="519294" y="534547"/>
                </a:cubicBezTo>
                <a:cubicBezTo>
                  <a:pt x="514437" y="535519"/>
                  <a:pt x="512979" y="536733"/>
                  <a:pt x="514922" y="538191"/>
                </a:cubicBezTo>
                <a:cubicBezTo>
                  <a:pt x="516865" y="539648"/>
                  <a:pt x="513951" y="541348"/>
                  <a:pt x="506178" y="543291"/>
                </a:cubicBezTo>
                <a:cubicBezTo>
                  <a:pt x="503263" y="544263"/>
                  <a:pt x="500349" y="544506"/>
                  <a:pt x="497434" y="544020"/>
                </a:cubicBezTo>
                <a:cubicBezTo>
                  <a:pt x="494519" y="543534"/>
                  <a:pt x="490633" y="544263"/>
                  <a:pt x="485776" y="546206"/>
                </a:cubicBezTo>
                <a:cubicBezTo>
                  <a:pt x="483833" y="553978"/>
                  <a:pt x="482861" y="557379"/>
                  <a:pt x="482861" y="556407"/>
                </a:cubicBezTo>
                <a:cubicBezTo>
                  <a:pt x="482861" y="555436"/>
                  <a:pt x="483347" y="559322"/>
                  <a:pt x="484318" y="568066"/>
                </a:cubicBezTo>
                <a:cubicBezTo>
                  <a:pt x="486261" y="576810"/>
                  <a:pt x="484318" y="583125"/>
                  <a:pt x="478489" y="587011"/>
                </a:cubicBezTo>
                <a:cubicBezTo>
                  <a:pt x="470717" y="592840"/>
                  <a:pt x="463430" y="599398"/>
                  <a:pt x="456629" y="606685"/>
                </a:cubicBezTo>
                <a:cubicBezTo>
                  <a:pt x="449828" y="613971"/>
                  <a:pt x="443513" y="621987"/>
                  <a:pt x="437684" y="630731"/>
                </a:cubicBezTo>
                <a:cubicBezTo>
                  <a:pt x="435741" y="633645"/>
                  <a:pt x="433798" y="635831"/>
                  <a:pt x="431855" y="637289"/>
                </a:cubicBezTo>
                <a:cubicBezTo>
                  <a:pt x="429912" y="638746"/>
                  <a:pt x="427483" y="640932"/>
                  <a:pt x="424568" y="643847"/>
                </a:cubicBezTo>
                <a:cubicBezTo>
                  <a:pt x="422625" y="645790"/>
                  <a:pt x="420925" y="648704"/>
                  <a:pt x="419467" y="652591"/>
                </a:cubicBezTo>
                <a:cubicBezTo>
                  <a:pt x="418010" y="656477"/>
                  <a:pt x="415824" y="659877"/>
                  <a:pt x="412909" y="662792"/>
                </a:cubicBezTo>
                <a:cubicBezTo>
                  <a:pt x="410966" y="667650"/>
                  <a:pt x="409023" y="670078"/>
                  <a:pt x="407080" y="670078"/>
                </a:cubicBezTo>
                <a:cubicBezTo>
                  <a:pt x="405137" y="670078"/>
                  <a:pt x="403194" y="672507"/>
                  <a:pt x="401251" y="677365"/>
                </a:cubicBezTo>
                <a:cubicBezTo>
                  <a:pt x="407080" y="694853"/>
                  <a:pt x="417038" y="707969"/>
                  <a:pt x="431126" y="716713"/>
                </a:cubicBezTo>
                <a:cubicBezTo>
                  <a:pt x="445213" y="725457"/>
                  <a:pt x="460029" y="731772"/>
                  <a:pt x="475574" y="735658"/>
                </a:cubicBezTo>
                <a:cubicBezTo>
                  <a:pt x="479461" y="736630"/>
                  <a:pt x="484804" y="736873"/>
                  <a:pt x="491605" y="736387"/>
                </a:cubicBezTo>
                <a:cubicBezTo>
                  <a:pt x="498406" y="735901"/>
                  <a:pt x="504964" y="735415"/>
                  <a:pt x="511279" y="734929"/>
                </a:cubicBezTo>
                <a:cubicBezTo>
                  <a:pt x="517594" y="734444"/>
                  <a:pt x="523909" y="734929"/>
                  <a:pt x="530224" y="736387"/>
                </a:cubicBezTo>
                <a:cubicBezTo>
                  <a:pt x="536539" y="737844"/>
                  <a:pt x="541640" y="741002"/>
                  <a:pt x="545526" y="745859"/>
                </a:cubicBezTo>
                <a:cubicBezTo>
                  <a:pt x="547469" y="750717"/>
                  <a:pt x="549655" y="754360"/>
                  <a:pt x="552084" y="756789"/>
                </a:cubicBezTo>
                <a:cubicBezTo>
                  <a:pt x="554513" y="759218"/>
                  <a:pt x="555727" y="762861"/>
                  <a:pt x="555727" y="767719"/>
                </a:cubicBezTo>
                <a:cubicBezTo>
                  <a:pt x="553784" y="773548"/>
                  <a:pt x="548441" y="777678"/>
                  <a:pt x="539697" y="780106"/>
                </a:cubicBezTo>
                <a:cubicBezTo>
                  <a:pt x="530953" y="782535"/>
                  <a:pt x="523666" y="783750"/>
                  <a:pt x="517837" y="783750"/>
                </a:cubicBezTo>
                <a:cubicBezTo>
                  <a:pt x="510064" y="782778"/>
                  <a:pt x="501078" y="783993"/>
                  <a:pt x="490876" y="787393"/>
                </a:cubicBezTo>
                <a:cubicBezTo>
                  <a:pt x="480675" y="790793"/>
                  <a:pt x="470959" y="795651"/>
                  <a:pt x="461730" y="801966"/>
                </a:cubicBezTo>
                <a:cubicBezTo>
                  <a:pt x="452500" y="808281"/>
                  <a:pt x="443513" y="814354"/>
                  <a:pt x="434769" y="820183"/>
                </a:cubicBezTo>
                <a:cubicBezTo>
                  <a:pt x="426025" y="826012"/>
                  <a:pt x="418253" y="831356"/>
                  <a:pt x="411452" y="836213"/>
                </a:cubicBezTo>
                <a:cubicBezTo>
                  <a:pt x="394936" y="848844"/>
                  <a:pt x="386921" y="859774"/>
                  <a:pt x="387406" y="869003"/>
                </a:cubicBezTo>
                <a:cubicBezTo>
                  <a:pt x="387892" y="878233"/>
                  <a:pt x="387649" y="884791"/>
                  <a:pt x="386678" y="888677"/>
                </a:cubicBezTo>
                <a:cubicBezTo>
                  <a:pt x="384735" y="898393"/>
                  <a:pt x="383277" y="905922"/>
                  <a:pt x="382305" y="911266"/>
                </a:cubicBezTo>
                <a:cubicBezTo>
                  <a:pt x="381334" y="916609"/>
                  <a:pt x="379876" y="924624"/>
                  <a:pt x="377934" y="935312"/>
                </a:cubicBezTo>
                <a:cubicBezTo>
                  <a:pt x="376962" y="941141"/>
                  <a:pt x="377448" y="943813"/>
                  <a:pt x="379391" y="943327"/>
                </a:cubicBezTo>
                <a:cubicBezTo>
                  <a:pt x="381334" y="942841"/>
                  <a:pt x="380848" y="947456"/>
                  <a:pt x="377934" y="957171"/>
                </a:cubicBezTo>
                <a:cubicBezTo>
                  <a:pt x="375991" y="966887"/>
                  <a:pt x="376233" y="982675"/>
                  <a:pt x="378662" y="1004534"/>
                </a:cubicBezTo>
                <a:cubicBezTo>
                  <a:pt x="381091" y="1026394"/>
                  <a:pt x="381820" y="1042668"/>
                  <a:pt x="380848" y="1053355"/>
                </a:cubicBezTo>
                <a:cubicBezTo>
                  <a:pt x="380848" y="1056270"/>
                  <a:pt x="380363" y="1059670"/>
                  <a:pt x="379391" y="1063556"/>
                </a:cubicBezTo>
                <a:cubicBezTo>
                  <a:pt x="378419" y="1067442"/>
                  <a:pt x="379391" y="1070357"/>
                  <a:pt x="382305" y="1072300"/>
                </a:cubicBezTo>
                <a:cubicBezTo>
                  <a:pt x="383277" y="1072300"/>
                  <a:pt x="387163" y="1067442"/>
                  <a:pt x="393964" y="1057727"/>
                </a:cubicBezTo>
                <a:cubicBezTo>
                  <a:pt x="400765" y="1048011"/>
                  <a:pt x="408295" y="1037081"/>
                  <a:pt x="416553" y="1024937"/>
                </a:cubicBezTo>
                <a:cubicBezTo>
                  <a:pt x="424811" y="1012793"/>
                  <a:pt x="432098" y="1001620"/>
                  <a:pt x="438412" y="991419"/>
                </a:cubicBezTo>
                <a:cubicBezTo>
                  <a:pt x="444727" y="981217"/>
                  <a:pt x="449343" y="974659"/>
                  <a:pt x="452257" y="971745"/>
                </a:cubicBezTo>
                <a:cubicBezTo>
                  <a:pt x="457115" y="966887"/>
                  <a:pt x="462458" y="958872"/>
                  <a:pt x="468288" y="947699"/>
                </a:cubicBezTo>
                <a:cubicBezTo>
                  <a:pt x="474117" y="936526"/>
                  <a:pt x="480675" y="925353"/>
                  <a:pt x="487961" y="914180"/>
                </a:cubicBezTo>
                <a:cubicBezTo>
                  <a:pt x="495248" y="903007"/>
                  <a:pt x="501078" y="892320"/>
                  <a:pt x="505450" y="882119"/>
                </a:cubicBezTo>
                <a:cubicBezTo>
                  <a:pt x="509821" y="871918"/>
                  <a:pt x="513465" y="866332"/>
                  <a:pt x="516379" y="865360"/>
                </a:cubicBezTo>
                <a:cubicBezTo>
                  <a:pt x="516379" y="875075"/>
                  <a:pt x="514437" y="884548"/>
                  <a:pt x="510550" y="893778"/>
                </a:cubicBezTo>
                <a:cubicBezTo>
                  <a:pt x="506664" y="903007"/>
                  <a:pt x="504721" y="911023"/>
                  <a:pt x="504721" y="917824"/>
                </a:cubicBezTo>
                <a:cubicBezTo>
                  <a:pt x="505693" y="924624"/>
                  <a:pt x="506907" y="929725"/>
                  <a:pt x="508364" y="933126"/>
                </a:cubicBezTo>
                <a:cubicBezTo>
                  <a:pt x="509821" y="936526"/>
                  <a:pt x="509093" y="942598"/>
                  <a:pt x="506178" y="951342"/>
                </a:cubicBezTo>
                <a:cubicBezTo>
                  <a:pt x="504235" y="958143"/>
                  <a:pt x="502535" y="962272"/>
                  <a:pt x="501078" y="963729"/>
                </a:cubicBezTo>
                <a:cubicBezTo>
                  <a:pt x="499620" y="965187"/>
                  <a:pt x="499863" y="970287"/>
                  <a:pt x="501806" y="979031"/>
                </a:cubicBezTo>
                <a:cubicBezTo>
                  <a:pt x="503749" y="988747"/>
                  <a:pt x="504235" y="997491"/>
                  <a:pt x="503263" y="1005263"/>
                </a:cubicBezTo>
                <a:cubicBezTo>
                  <a:pt x="502292" y="1013036"/>
                  <a:pt x="500349" y="1020322"/>
                  <a:pt x="497434" y="1027123"/>
                </a:cubicBezTo>
                <a:cubicBezTo>
                  <a:pt x="494519" y="1033924"/>
                  <a:pt x="492334" y="1039996"/>
                  <a:pt x="490876" y="1045340"/>
                </a:cubicBezTo>
                <a:cubicBezTo>
                  <a:pt x="489419" y="1050683"/>
                  <a:pt x="489176" y="1055784"/>
                  <a:pt x="490148" y="1060641"/>
                </a:cubicBezTo>
                <a:cubicBezTo>
                  <a:pt x="492091" y="1070357"/>
                  <a:pt x="491119" y="1082258"/>
                  <a:pt x="487233" y="1096346"/>
                </a:cubicBezTo>
                <a:cubicBezTo>
                  <a:pt x="483347" y="1110433"/>
                  <a:pt x="478003" y="1124764"/>
                  <a:pt x="471202" y="1139337"/>
                </a:cubicBezTo>
                <a:cubicBezTo>
                  <a:pt x="464401" y="1153910"/>
                  <a:pt x="458330" y="1167269"/>
                  <a:pt x="452986" y="1179413"/>
                </a:cubicBezTo>
                <a:cubicBezTo>
                  <a:pt x="447642" y="1191558"/>
                  <a:pt x="444970" y="1199573"/>
                  <a:pt x="444970" y="1203459"/>
                </a:cubicBezTo>
                <a:cubicBezTo>
                  <a:pt x="444970" y="1209289"/>
                  <a:pt x="444485" y="1212689"/>
                  <a:pt x="443513" y="1213661"/>
                </a:cubicBezTo>
                <a:cubicBezTo>
                  <a:pt x="442542" y="1214632"/>
                  <a:pt x="441570" y="1215118"/>
                  <a:pt x="440599" y="1215118"/>
                </a:cubicBezTo>
                <a:cubicBezTo>
                  <a:pt x="439627" y="1215118"/>
                  <a:pt x="438655" y="1215847"/>
                  <a:pt x="437684" y="1217304"/>
                </a:cubicBezTo>
                <a:cubicBezTo>
                  <a:pt x="436712" y="1218761"/>
                  <a:pt x="435741" y="1222405"/>
                  <a:pt x="434769" y="1228234"/>
                </a:cubicBezTo>
                <a:cubicBezTo>
                  <a:pt x="433798" y="1231149"/>
                  <a:pt x="431612" y="1235763"/>
                  <a:pt x="428211" y="1242079"/>
                </a:cubicBezTo>
                <a:cubicBezTo>
                  <a:pt x="424811" y="1248394"/>
                  <a:pt x="421653" y="1255437"/>
                  <a:pt x="418739" y="1263210"/>
                </a:cubicBezTo>
                <a:cubicBezTo>
                  <a:pt x="416796" y="1277783"/>
                  <a:pt x="414367" y="1287741"/>
                  <a:pt x="411452" y="1293085"/>
                </a:cubicBezTo>
                <a:cubicBezTo>
                  <a:pt x="408538" y="1298428"/>
                  <a:pt x="406351" y="1302072"/>
                  <a:pt x="404894" y="1304015"/>
                </a:cubicBezTo>
                <a:cubicBezTo>
                  <a:pt x="403437" y="1305958"/>
                  <a:pt x="401736" y="1306929"/>
                  <a:pt x="399793" y="1306929"/>
                </a:cubicBezTo>
                <a:cubicBezTo>
                  <a:pt x="397850" y="1306929"/>
                  <a:pt x="395907" y="1308873"/>
                  <a:pt x="393964" y="1312759"/>
                </a:cubicBezTo>
                <a:cubicBezTo>
                  <a:pt x="392021" y="1314702"/>
                  <a:pt x="391292" y="1316645"/>
                  <a:pt x="391778" y="1318588"/>
                </a:cubicBezTo>
                <a:cubicBezTo>
                  <a:pt x="392264" y="1320531"/>
                  <a:pt x="391049" y="1322474"/>
                  <a:pt x="388135" y="1324417"/>
                </a:cubicBezTo>
                <a:cubicBezTo>
                  <a:pt x="381334" y="1325389"/>
                  <a:pt x="371619" y="1325875"/>
                  <a:pt x="358988" y="1325875"/>
                </a:cubicBezTo>
                <a:cubicBezTo>
                  <a:pt x="346358" y="1325875"/>
                  <a:pt x="339071" y="1322960"/>
                  <a:pt x="337129" y="1317131"/>
                </a:cubicBezTo>
                <a:cubicBezTo>
                  <a:pt x="332271" y="1311301"/>
                  <a:pt x="326199" y="1305715"/>
                  <a:pt x="318912" y="1300371"/>
                </a:cubicBezTo>
                <a:cubicBezTo>
                  <a:pt x="311625" y="1295028"/>
                  <a:pt x="307496" y="1289441"/>
                  <a:pt x="306525" y="1283612"/>
                </a:cubicBezTo>
                <a:cubicBezTo>
                  <a:pt x="304582" y="1273897"/>
                  <a:pt x="301667" y="1263696"/>
                  <a:pt x="297781" y="1253008"/>
                </a:cubicBezTo>
                <a:cubicBezTo>
                  <a:pt x="293894" y="1242321"/>
                  <a:pt x="289037" y="1233577"/>
                  <a:pt x="283207" y="1226777"/>
                </a:cubicBezTo>
                <a:cubicBezTo>
                  <a:pt x="273492" y="1211232"/>
                  <a:pt x="269849" y="1200059"/>
                  <a:pt x="272278" y="1193258"/>
                </a:cubicBezTo>
                <a:cubicBezTo>
                  <a:pt x="274706" y="1186457"/>
                  <a:pt x="275435" y="1178199"/>
                  <a:pt x="274463" y="1168484"/>
                </a:cubicBezTo>
                <a:cubicBezTo>
                  <a:pt x="274463" y="1157796"/>
                  <a:pt x="274706" y="1149781"/>
                  <a:pt x="275192" y="1144438"/>
                </a:cubicBezTo>
                <a:cubicBezTo>
                  <a:pt x="275678" y="1139094"/>
                  <a:pt x="276892" y="1135208"/>
                  <a:pt x="278836" y="1132779"/>
                </a:cubicBezTo>
                <a:cubicBezTo>
                  <a:pt x="280778" y="1130350"/>
                  <a:pt x="282479" y="1127436"/>
                  <a:pt x="283936" y="1124035"/>
                </a:cubicBezTo>
                <a:cubicBezTo>
                  <a:pt x="285393" y="1120635"/>
                  <a:pt x="286608" y="1116020"/>
                  <a:pt x="287580" y="1110190"/>
                </a:cubicBezTo>
                <a:cubicBezTo>
                  <a:pt x="289522" y="1089788"/>
                  <a:pt x="290980" y="1075215"/>
                  <a:pt x="291951" y="1066471"/>
                </a:cubicBezTo>
                <a:cubicBezTo>
                  <a:pt x="292923" y="1057727"/>
                  <a:pt x="293409" y="1049954"/>
                  <a:pt x="293409" y="1043154"/>
                </a:cubicBezTo>
                <a:cubicBezTo>
                  <a:pt x="293409" y="1036353"/>
                  <a:pt x="292680" y="1028823"/>
                  <a:pt x="291223" y="1020565"/>
                </a:cubicBezTo>
                <a:cubicBezTo>
                  <a:pt x="289765" y="1012307"/>
                  <a:pt x="289037" y="999434"/>
                  <a:pt x="289037" y="981946"/>
                </a:cubicBezTo>
                <a:cubicBezTo>
                  <a:pt x="288065" y="980003"/>
                  <a:pt x="288551" y="973931"/>
                  <a:pt x="290494" y="963729"/>
                </a:cubicBezTo>
                <a:cubicBezTo>
                  <a:pt x="292437" y="953528"/>
                  <a:pt x="292923" y="939198"/>
                  <a:pt x="291951" y="920738"/>
                </a:cubicBezTo>
                <a:cubicBezTo>
                  <a:pt x="282236" y="920738"/>
                  <a:pt x="269363" y="926082"/>
                  <a:pt x="253332" y="936769"/>
                </a:cubicBezTo>
                <a:cubicBezTo>
                  <a:pt x="237302" y="947456"/>
                  <a:pt x="224429" y="956200"/>
                  <a:pt x="214713" y="963001"/>
                </a:cubicBezTo>
                <a:cubicBezTo>
                  <a:pt x="208884" y="964944"/>
                  <a:pt x="206698" y="966401"/>
                  <a:pt x="208155" y="967373"/>
                </a:cubicBezTo>
                <a:cubicBezTo>
                  <a:pt x="209612" y="968344"/>
                  <a:pt x="207912" y="970287"/>
                  <a:pt x="203054" y="973202"/>
                </a:cubicBezTo>
                <a:cubicBezTo>
                  <a:pt x="185567" y="983889"/>
                  <a:pt x="170750" y="995062"/>
                  <a:pt x="158606" y="1006720"/>
                </a:cubicBezTo>
                <a:cubicBezTo>
                  <a:pt x="146462" y="1018379"/>
                  <a:pt x="129703" y="1021294"/>
                  <a:pt x="108329" y="1015464"/>
                </a:cubicBezTo>
                <a:cubicBezTo>
                  <a:pt x="102499" y="1013521"/>
                  <a:pt x="96913" y="1010850"/>
                  <a:pt x="91569" y="1007449"/>
                </a:cubicBezTo>
                <a:cubicBezTo>
                  <a:pt x="86226" y="1004049"/>
                  <a:pt x="83068" y="998948"/>
                  <a:pt x="82097" y="992147"/>
                </a:cubicBezTo>
                <a:cubicBezTo>
                  <a:pt x="82097" y="991176"/>
                  <a:pt x="81854" y="988504"/>
                  <a:pt x="81368" y="984132"/>
                </a:cubicBezTo>
                <a:cubicBezTo>
                  <a:pt x="80882" y="979760"/>
                  <a:pt x="80639" y="975145"/>
                  <a:pt x="80639" y="970287"/>
                </a:cubicBezTo>
                <a:cubicBezTo>
                  <a:pt x="80639" y="965430"/>
                  <a:pt x="80882" y="960572"/>
                  <a:pt x="81368" y="955714"/>
                </a:cubicBezTo>
                <a:cubicBezTo>
                  <a:pt x="81854" y="950856"/>
                  <a:pt x="82097" y="947456"/>
                  <a:pt x="82097" y="945513"/>
                </a:cubicBezTo>
                <a:cubicBezTo>
                  <a:pt x="87926" y="940655"/>
                  <a:pt x="92784" y="938955"/>
                  <a:pt x="96670" y="940412"/>
                </a:cubicBezTo>
                <a:cubicBezTo>
                  <a:pt x="100556" y="941870"/>
                  <a:pt x="107357" y="937740"/>
                  <a:pt x="117072" y="928025"/>
                </a:cubicBezTo>
                <a:cubicBezTo>
                  <a:pt x="124845" y="919281"/>
                  <a:pt x="133589" y="908108"/>
                  <a:pt x="143304" y="894506"/>
                </a:cubicBezTo>
                <a:cubicBezTo>
                  <a:pt x="153020" y="880905"/>
                  <a:pt x="162249" y="867303"/>
                  <a:pt x="170993" y="853701"/>
                </a:cubicBezTo>
                <a:cubicBezTo>
                  <a:pt x="179737" y="840100"/>
                  <a:pt x="188724" y="827227"/>
                  <a:pt x="197954" y="815082"/>
                </a:cubicBezTo>
                <a:cubicBezTo>
                  <a:pt x="207184" y="802938"/>
                  <a:pt x="215199" y="793951"/>
                  <a:pt x="222000" y="788122"/>
                </a:cubicBezTo>
                <a:cubicBezTo>
                  <a:pt x="225886" y="784236"/>
                  <a:pt x="232930" y="777920"/>
                  <a:pt x="243131" y="769176"/>
                </a:cubicBezTo>
                <a:cubicBezTo>
                  <a:pt x="253332" y="760433"/>
                  <a:pt x="263534" y="751689"/>
                  <a:pt x="273735" y="742945"/>
                </a:cubicBezTo>
                <a:cubicBezTo>
                  <a:pt x="283936" y="734201"/>
                  <a:pt x="293409" y="725943"/>
                  <a:pt x="302153" y="718170"/>
                </a:cubicBezTo>
                <a:cubicBezTo>
                  <a:pt x="310897" y="710398"/>
                  <a:pt x="315754" y="705054"/>
                  <a:pt x="316726" y="702140"/>
                </a:cubicBezTo>
                <a:cubicBezTo>
                  <a:pt x="317697" y="692424"/>
                  <a:pt x="318183" y="681737"/>
                  <a:pt x="318183" y="670078"/>
                </a:cubicBezTo>
                <a:cubicBezTo>
                  <a:pt x="318183" y="658420"/>
                  <a:pt x="316726" y="649190"/>
                  <a:pt x="313811" y="642389"/>
                </a:cubicBezTo>
                <a:cubicBezTo>
                  <a:pt x="311868" y="643361"/>
                  <a:pt x="305310" y="647490"/>
                  <a:pt x="294137" y="654777"/>
                </a:cubicBezTo>
                <a:cubicBezTo>
                  <a:pt x="282964" y="662063"/>
                  <a:pt x="275435" y="667164"/>
                  <a:pt x="271549" y="670078"/>
                </a:cubicBezTo>
                <a:cubicBezTo>
                  <a:pt x="258918" y="676879"/>
                  <a:pt x="249203" y="684166"/>
                  <a:pt x="242402" y="691938"/>
                </a:cubicBezTo>
                <a:cubicBezTo>
                  <a:pt x="235601" y="699711"/>
                  <a:pt x="229772" y="706512"/>
                  <a:pt x="224914" y="712341"/>
                </a:cubicBezTo>
                <a:cubicBezTo>
                  <a:pt x="220057" y="718170"/>
                  <a:pt x="215199" y="722542"/>
                  <a:pt x="210341" y="725457"/>
                </a:cubicBezTo>
                <a:cubicBezTo>
                  <a:pt x="205484" y="728371"/>
                  <a:pt x="199168" y="728371"/>
                  <a:pt x="191396" y="725457"/>
                </a:cubicBezTo>
                <a:cubicBezTo>
                  <a:pt x="175851" y="719628"/>
                  <a:pt x="167593" y="712098"/>
                  <a:pt x="166621" y="702868"/>
                </a:cubicBezTo>
                <a:cubicBezTo>
                  <a:pt x="165650" y="693638"/>
                  <a:pt x="164679" y="686109"/>
                  <a:pt x="163707" y="680280"/>
                </a:cubicBezTo>
                <a:cubicBezTo>
                  <a:pt x="157878" y="680280"/>
                  <a:pt x="153020" y="682951"/>
                  <a:pt x="149134" y="688295"/>
                </a:cubicBezTo>
                <a:cubicBezTo>
                  <a:pt x="145247" y="693638"/>
                  <a:pt x="142333" y="698739"/>
                  <a:pt x="140390" y="703597"/>
                </a:cubicBezTo>
                <a:cubicBezTo>
                  <a:pt x="139418" y="705540"/>
                  <a:pt x="136746" y="710155"/>
                  <a:pt x="132374" y="717442"/>
                </a:cubicBezTo>
                <a:cubicBezTo>
                  <a:pt x="128002" y="724728"/>
                  <a:pt x="125331" y="729343"/>
                  <a:pt x="124359" y="731286"/>
                </a:cubicBezTo>
                <a:cubicBezTo>
                  <a:pt x="122416" y="735172"/>
                  <a:pt x="121930" y="737601"/>
                  <a:pt x="122902" y="738573"/>
                </a:cubicBezTo>
                <a:cubicBezTo>
                  <a:pt x="123873" y="739544"/>
                  <a:pt x="123387" y="742945"/>
                  <a:pt x="121444" y="748774"/>
                </a:cubicBezTo>
                <a:cubicBezTo>
                  <a:pt x="117558" y="761404"/>
                  <a:pt x="112700" y="771605"/>
                  <a:pt x="106871" y="779378"/>
                </a:cubicBezTo>
                <a:cubicBezTo>
                  <a:pt x="101042" y="787150"/>
                  <a:pt x="92784" y="788122"/>
                  <a:pt x="82097" y="782292"/>
                </a:cubicBezTo>
                <a:cubicBezTo>
                  <a:pt x="75296" y="779378"/>
                  <a:pt x="69952" y="777678"/>
                  <a:pt x="66066" y="777192"/>
                </a:cubicBezTo>
                <a:cubicBezTo>
                  <a:pt x="62180" y="776706"/>
                  <a:pt x="58051" y="777192"/>
                  <a:pt x="53679" y="778649"/>
                </a:cubicBezTo>
                <a:cubicBezTo>
                  <a:pt x="49307" y="780106"/>
                  <a:pt x="44449" y="781564"/>
                  <a:pt x="39105" y="783021"/>
                </a:cubicBezTo>
                <a:cubicBezTo>
                  <a:pt x="33762" y="784478"/>
                  <a:pt x="25747" y="784721"/>
                  <a:pt x="15060" y="783750"/>
                </a:cubicBezTo>
                <a:cubicBezTo>
                  <a:pt x="13117" y="777920"/>
                  <a:pt x="11173" y="771848"/>
                  <a:pt x="9230" y="765533"/>
                </a:cubicBezTo>
                <a:cubicBezTo>
                  <a:pt x="7287" y="759218"/>
                  <a:pt x="4858" y="753146"/>
                  <a:pt x="1944" y="747317"/>
                </a:cubicBezTo>
                <a:cubicBezTo>
                  <a:pt x="1" y="738573"/>
                  <a:pt x="-485" y="730800"/>
                  <a:pt x="486" y="723999"/>
                </a:cubicBezTo>
                <a:cubicBezTo>
                  <a:pt x="1458" y="717199"/>
                  <a:pt x="1458" y="711369"/>
                  <a:pt x="486" y="706512"/>
                </a:cubicBezTo>
                <a:cubicBezTo>
                  <a:pt x="-485" y="700682"/>
                  <a:pt x="243" y="694853"/>
                  <a:pt x="2672" y="689024"/>
                </a:cubicBezTo>
                <a:cubicBezTo>
                  <a:pt x="5101" y="683194"/>
                  <a:pt x="7287" y="677365"/>
                  <a:pt x="9230" y="671536"/>
                </a:cubicBezTo>
                <a:cubicBezTo>
                  <a:pt x="11173" y="664735"/>
                  <a:pt x="12145" y="659391"/>
                  <a:pt x="12145" y="655505"/>
                </a:cubicBezTo>
                <a:cubicBezTo>
                  <a:pt x="13117" y="653562"/>
                  <a:pt x="13359" y="650162"/>
                  <a:pt x="12874" y="645304"/>
                </a:cubicBezTo>
                <a:cubicBezTo>
                  <a:pt x="12388" y="640446"/>
                  <a:pt x="12145" y="636074"/>
                  <a:pt x="12145" y="632188"/>
                </a:cubicBezTo>
                <a:cubicBezTo>
                  <a:pt x="12145" y="625387"/>
                  <a:pt x="12874" y="621987"/>
                  <a:pt x="14331" y="621987"/>
                </a:cubicBezTo>
                <a:cubicBezTo>
                  <a:pt x="15788" y="621987"/>
                  <a:pt x="17003" y="619558"/>
                  <a:pt x="17974" y="614700"/>
                </a:cubicBezTo>
                <a:cubicBezTo>
                  <a:pt x="19917" y="606928"/>
                  <a:pt x="20160" y="603770"/>
                  <a:pt x="18703" y="605227"/>
                </a:cubicBezTo>
                <a:cubicBezTo>
                  <a:pt x="17246" y="606685"/>
                  <a:pt x="18460" y="604499"/>
                  <a:pt x="22346" y="598670"/>
                </a:cubicBezTo>
                <a:cubicBezTo>
                  <a:pt x="24289" y="592840"/>
                  <a:pt x="26475" y="587982"/>
                  <a:pt x="28904" y="584096"/>
                </a:cubicBezTo>
                <a:cubicBezTo>
                  <a:pt x="31333" y="580210"/>
                  <a:pt x="33033" y="573895"/>
                  <a:pt x="34005" y="565151"/>
                </a:cubicBezTo>
                <a:cubicBezTo>
                  <a:pt x="34005" y="555436"/>
                  <a:pt x="37163" y="551549"/>
                  <a:pt x="43478" y="553492"/>
                </a:cubicBezTo>
                <a:cubicBezTo>
                  <a:pt x="49793" y="555436"/>
                  <a:pt x="54407" y="559322"/>
                  <a:pt x="57322" y="565151"/>
                </a:cubicBezTo>
                <a:cubicBezTo>
                  <a:pt x="59265" y="570009"/>
                  <a:pt x="62180" y="575109"/>
                  <a:pt x="66066" y="580453"/>
                </a:cubicBezTo>
                <a:cubicBezTo>
                  <a:pt x="69952" y="585796"/>
                  <a:pt x="73838" y="589926"/>
                  <a:pt x="77725" y="592840"/>
                </a:cubicBezTo>
                <a:cubicBezTo>
                  <a:pt x="78696" y="591869"/>
                  <a:pt x="82097" y="587011"/>
                  <a:pt x="87926" y="578267"/>
                </a:cubicBezTo>
                <a:cubicBezTo>
                  <a:pt x="93755" y="569523"/>
                  <a:pt x="100070" y="559565"/>
                  <a:pt x="106871" y="548392"/>
                </a:cubicBezTo>
                <a:cubicBezTo>
                  <a:pt x="113672" y="537219"/>
                  <a:pt x="119987" y="527018"/>
                  <a:pt x="125816" y="517788"/>
                </a:cubicBezTo>
                <a:cubicBezTo>
                  <a:pt x="131646" y="508558"/>
                  <a:pt x="136018" y="501515"/>
                  <a:pt x="138932" y="496657"/>
                </a:cubicBezTo>
                <a:lnTo>
                  <a:pt x="168079" y="447108"/>
                </a:lnTo>
                <a:cubicBezTo>
                  <a:pt x="170022" y="437392"/>
                  <a:pt x="173180" y="427920"/>
                  <a:pt x="177551" y="418690"/>
                </a:cubicBezTo>
                <a:cubicBezTo>
                  <a:pt x="181923" y="409460"/>
                  <a:pt x="185081" y="399988"/>
                  <a:pt x="187024" y="390272"/>
                </a:cubicBezTo>
                <a:cubicBezTo>
                  <a:pt x="176337" y="385414"/>
                  <a:pt x="167593" y="381771"/>
                  <a:pt x="160792" y="379342"/>
                </a:cubicBezTo>
                <a:cubicBezTo>
                  <a:pt x="153991" y="376913"/>
                  <a:pt x="150591" y="373998"/>
                  <a:pt x="150591" y="370598"/>
                </a:cubicBezTo>
                <a:cubicBezTo>
                  <a:pt x="150591" y="367198"/>
                  <a:pt x="153505" y="361368"/>
                  <a:pt x="159335" y="353110"/>
                </a:cubicBezTo>
                <a:cubicBezTo>
                  <a:pt x="165164" y="344852"/>
                  <a:pt x="173908" y="332465"/>
                  <a:pt x="185567" y="315948"/>
                </a:cubicBezTo>
                <a:cubicBezTo>
                  <a:pt x="188481" y="314005"/>
                  <a:pt x="190182" y="313277"/>
                  <a:pt x="190667" y="313762"/>
                </a:cubicBezTo>
                <a:cubicBezTo>
                  <a:pt x="191153" y="314248"/>
                  <a:pt x="193825" y="312062"/>
                  <a:pt x="198683" y="307204"/>
                </a:cubicBezTo>
                <a:cubicBezTo>
                  <a:pt x="200626" y="303318"/>
                  <a:pt x="201354" y="301861"/>
                  <a:pt x="200869" y="302832"/>
                </a:cubicBezTo>
                <a:cubicBezTo>
                  <a:pt x="200383" y="303804"/>
                  <a:pt x="203540" y="303804"/>
                  <a:pt x="210341" y="302832"/>
                </a:cubicBezTo>
                <a:cubicBezTo>
                  <a:pt x="212284" y="297003"/>
                  <a:pt x="214713" y="292874"/>
                  <a:pt x="217628" y="290445"/>
                </a:cubicBezTo>
                <a:cubicBezTo>
                  <a:pt x="220542" y="288016"/>
                  <a:pt x="223943" y="286073"/>
                  <a:pt x="227829" y="284616"/>
                </a:cubicBezTo>
                <a:cubicBezTo>
                  <a:pt x="231715" y="283159"/>
                  <a:pt x="235359" y="281216"/>
                  <a:pt x="238759" y="278787"/>
                </a:cubicBezTo>
                <a:cubicBezTo>
                  <a:pt x="242159" y="276358"/>
                  <a:pt x="245317" y="271743"/>
                  <a:pt x="248232" y="264942"/>
                </a:cubicBezTo>
                <a:cubicBezTo>
                  <a:pt x="252118" y="255226"/>
                  <a:pt x="255033" y="247697"/>
                  <a:pt x="256976" y="242354"/>
                </a:cubicBezTo>
                <a:cubicBezTo>
                  <a:pt x="258918" y="237010"/>
                  <a:pt x="261105" y="232152"/>
                  <a:pt x="263534" y="227780"/>
                </a:cubicBezTo>
                <a:cubicBezTo>
                  <a:pt x="265963" y="223408"/>
                  <a:pt x="268877" y="218551"/>
                  <a:pt x="272278" y="213207"/>
                </a:cubicBezTo>
                <a:cubicBezTo>
                  <a:pt x="275678" y="207863"/>
                  <a:pt x="279807" y="200334"/>
                  <a:pt x="284665" y="190618"/>
                </a:cubicBezTo>
                <a:cubicBezTo>
                  <a:pt x="286608" y="185761"/>
                  <a:pt x="290008" y="178717"/>
                  <a:pt x="294866" y="169487"/>
                </a:cubicBezTo>
                <a:cubicBezTo>
                  <a:pt x="299724" y="160258"/>
                  <a:pt x="304582" y="150542"/>
                  <a:pt x="309439" y="140341"/>
                </a:cubicBezTo>
                <a:cubicBezTo>
                  <a:pt x="314297" y="130139"/>
                  <a:pt x="318912" y="120181"/>
                  <a:pt x="323284" y="110466"/>
                </a:cubicBezTo>
                <a:cubicBezTo>
                  <a:pt x="327656" y="100750"/>
                  <a:pt x="330327" y="92978"/>
                  <a:pt x="331299" y="87148"/>
                </a:cubicBezTo>
                <a:cubicBezTo>
                  <a:pt x="334214" y="73547"/>
                  <a:pt x="335671" y="63588"/>
                  <a:pt x="335671" y="57273"/>
                </a:cubicBezTo>
                <a:cubicBezTo>
                  <a:pt x="335671" y="50958"/>
                  <a:pt x="340529" y="42457"/>
                  <a:pt x="350244" y="31770"/>
                </a:cubicBezTo>
                <a:cubicBezTo>
                  <a:pt x="356074" y="25941"/>
                  <a:pt x="358745" y="21083"/>
                  <a:pt x="358260" y="17197"/>
                </a:cubicBezTo>
                <a:cubicBezTo>
                  <a:pt x="357774" y="13311"/>
                  <a:pt x="360446" y="10396"/>
                  <a:pt x="366275" y="8453"/>
                </a:cubicBezTo>
                <a:cubicBezTo>
                  <a:pt x="369190" y="5538"/>
                  <a:pt x="373318" y="3109"/>
                  <a:pt x="378662" y="1166"/>
                </a:cubicBezTo>
                <a:cubicBezTo>
                  <a:pt x="381334" y="195"/>
                  <a:pt x="383945" y="-170"/>
                  <a:pt x="386496" y="73"/>
                </a:cubicBezTo>
                <a:close/>
                <a:moveTo>
                  <a:pt x="318183" y="406303"/>
                </a:moveTo>
                <a:cubicBezTo>
                  <a:pt x="312354" y="409217"/>
                  <a:pt x="309196" y="410918"/>
                  <a:pt x="308710" y="411403"/>
                </a:cubicBezTo>
                <a:cubicBezTo>
                  <a:pt x="308225" y="411889"/>
                  <a:pt x="304096" y="412132"/>
                  <a:pt x="296323" y="412132"/>
                </a:cubicBezTo>
                <a:cubicBezTo>
                  <a:pt x="290494" y="417961"/>
                  <a:pt x="285636" y="426705"/>
                  <a:pt x="281750" y="438364"/>
                </a:cubicBezTo>
                <a:cubicBezTo>
                  <a:pt x="277864" y="450022"/>
                  <a:pt x="273006" y="460224"/>
                  <a:pt x="267177" y="468968"/>
                </a:cubicBezTo>
                <a:cubicBezTo>
                  <a:pt x="262319" y="474797"/>
                  <a:pt x="259404" y="479898"/>
                  <a:pt x="258433" y="484269"/>
                </a:cubicBezTo>
                <a:cubicBezTo>
                  <a:pt x="257461" y="488641"/>
                  <a:pt x="256004" y="493742"/>
                  <a:pt x="254061" y="499571"/>
                </a:cubicBezTo>
                <a:cubicBezTo>
                  <a:pt x="249203" y="509287"/>
                  <a:pt x="246046" y="513659"/>
                  <a:pt x="244588" y="512687"/>
                </a:cubicBezTo>
                <a:cubicBezTo>
                  <a:pt x="243131" y="511716"/>
                  <a:pt x="239973" y="514145"/>
                  <a:pt x="235116" y="519974"/>
                </a:cubicBezTo>
                <a:cubicBezTo>
                  <a:pt x="234144" y="521917"/>
                  <a:pt x="230987" y="527503"/>
                  <a:pt x="225643" y="536733"/>
                </a:cubicBezTo>
                <a:cubicBezTo>
                  <a:pt x="220299" y="545963"/>
                  <a:pt x="214713" y="556407"/>
                  <a:pt x="208884" y="568066"/>
                </a:cubicBezTo>
                <a:cubicBezTo>
                  <a:pt x="203054" y="579724"/>
                  <a:pt x="198440" y="590654"/>
                  <a:pt x="195039" y="600856"/>
                </a:cubicBezTo>
                <a:cubicBezTo>
                  <a:pt x="191639" y="611057"/>
                  <a:pt x="191396" y="617615"/>
                  <a:pt x="194310" y="620529"/>
                </a:cubicBezTo>
                <a:cubicBezTo>
                  <a:pt x="198197" y="623444"/>
                  <a:pt x="203297" y="624173"/>
                  <a:pt x="209612" y="622715"/>
                </a:cubicBezTo>
                <a:cubicBezTo>
                  <a:pt x="215927" y="621258"/>
                  <a:pt x="223214" y="618586"/>
                  <a:pt x="231472" y="614700"/>
                </a:cubicBezTo>
                <a:cubicBezTo>
                  <a:pt x="239731" y="610814"/>
                  <a:pt x="247260" y="607171"/>
                  <a:pt x="254061" y="603770"/>
                </a:cubicBezTo>
                <a:cubicBezTo>
                  <a:pt x="260862" y="600370"/>
                  <a:pt x="266205" y="597698"/>
                  <a:pt x="270092" y="595755"/>
                </a:cubicBezTo>
                <a:cubicBezTo>
                  <a:pt x="277864" y="593812"/>
                  <a:pt x="283693" y="591140"/>
                  <a:pt x="287580" y="587740"/>
                </a:cubicBezTo>
                <a:cubicBezTo>
                  <a:pt x="291466" y="584339"/>
                  <a:pt x="296323" y="579238"/>
                  <a:pt x="302153" y="572438"/>
                </a:cubicBezTo>
                <a:cubicBezTo>
                  <a:pt x="307982" y="566608"/>
                  <a:pt x="314054" y="563208"/>
                  <a:pt x="320369" y="562236"/>
                </a:cubicBezTo>
                <a:cubicBezTo>
                  <a:pt x="326684" y="561265"/>
                  <a:pt x="332756" y="559322"/>
                  <a:pt x="338586" y="556407"/>
                </a:cubicBezTo>
                <a:cubicBezTo>
                  <a:pt x="342472" y="554464"/>
                  <a:pt x="344658" y="552521"/>
                  <a:pt x="345144" y="550578"/>
                </a:cubicBezTo>
                <a:cubicBezTo>
                  <a:pt x="345629" y="548635"/>
                  <a:pt x="349273" y="547663"/>
                  <a:pt x="356074" y="547663"/>
                </a:cubicBezTo>
                <a:cubicBezTo>
                  <a:pt x="361903" y="547663"/>
                  <a:pt x="365061" y="547663"/>
                  <a:pt x="365546" y="547663"/>
                </a:cubicBezTo>
                <a:cubicBezTo>
                  <a:pt x="366032" y="547663"/>
                  <a:pt x="369190" y="546206"/>
                  <a:pt x="375019" y="543291"/>
                </a:cubicBezTo>
                <a:cubicBezTo>
                  <a:pt x="381820" y="541348"/>
                  <a:pt x="393964" y="537948"/>
                  <a:pt x="411452" y="533090"/>
                </a:cubicBezTo>
                <a:cubicBezTo>
                  <a:pt x="428940" y="528232"/>
                  <a:pt x="443028" y="523374"/>
                  <a:pt x="453714" y="518517"/>
                </a:cubicBezTo>
                <a:cubicBezTo>
                  <a:pt x="454686" y="518517"/>
                  <a:pt x="458572" y="516088"/>
                  <a:pt x="465373" y="511230"/>
                </a:cubicBezTo>
                <a:cubicBezTo>
                  <a:pt x="472174" y="506372"/>
                  <a:pt x="479461" y="500786"/>
                  <a:pt x="487233" y="494471"/>
                </a:cubicBezTo>
                <a:cubicBezTo>
                  <a:pt x="495005" y="488156"/>
                  <a:pt x="501321" y="482326"/>
                  <a:pt x="506178" y="476983"/>
                </a:cubicBezTo>
                <a:cubicBezTo>
                  <a:pt x="511036" y="471639"/>
                  <a:pt x="513465" y="468482"/>
                  <a:pt x="513465" y="467510"/>
                </a:cubicBezTo>
                <a:cubicBezTo>
                  <a:pt x="513465" y="463624"/>
                  <a:pt x="510064" y="460467"/>
                  <a:pt x="503263" y="458038"/>
                </a:cubicBezTo>
                <a:cubicBezTo>
                  <a:pt x="496463" y="455609"/>
                  <a:pt x="488690" y="453423"/>
                  <a:pt x="479946" y="451480"/>
                </a:cubicBezTo>
                <a:cubicBezTo>
                  <a:pt x="471202" y="449537"/>
                  <a:pt x="462458" y="448079"/>
                  <a:pt x="453714" y="447108"/>
                </a:cubicBezTo>
                <a:cubicBezTo>
                  <a:pt x="444970" y="446136"/>
                  <a:pt x="439141" y="444193"/>
                  <a:pt x="436227" y="441278"/>
                </a:cubicBezTo>
                <a:cubicBezTo>
                  <a:pt x="422625" y="435449"/>
                  <a:pt x="409023" y="432049"/>
                  <a:pt x="395421" y="431077"/>
                </a:cubicBezTo>
                <a:cubicBezTo>
                  <a:pt x="389592" y="430106"/>
                  <a:pt x="386678" y="428891"/>
                  <a:pt x="386678" y="427434"/>
                </a:cubicBezTo>
                <a:cubicBezTo>
                  <a:pt x="386678" y="425977"/>
                  <a:pt x="383277" y="423791"/>
                  <a:pt x="376476" y="420876"/>
                </a:cubicBezTo>
                <a:cubicBezTo>
                  <a:pt x="372590" y="418933"/>
                  <a:pt x="369675" y="418447"/>
                  <a:pt x="367732" y="419419"/>
                </a:cubicBezTo>
                <a:cubicBezTo>
                  <a:pt x="365789" y="420390"/>
                  <a:pt x="363360" y="420390"/>
                  <a:pt x="360446" y="419419"/>
                </a:cubicBezTo>
                <a:cubicBezTo>
                  <a:pt x="354616" y="419419"/>
                  <a:pt x="349759" y="417475"/>
                  <a:pt x="345872" y="413589"/>
                </a:cubicBezTo>
                <a:cubicBezTo>
                  <a:pt x="341986" y="409703"/>
                  <a:pt x="332756" y="407274"/>
                  <a:pt x="318183" y="406303"/>
                </a:cubicBezTo>
                <a:close/>
                <a:moveTo>
                  <a:pt x="421653" y="581182"/>
                </a:moveTo>
                <a:cubicBezTo>
                  <a:pt x="414852" y="582153"/>
                  <a:pt x="407809" y="584582"/>
                  <a:pt x="400522" y="588468"/>
                </a:cubicBezTo>
                <a:cubicBezTo>
                  <a:pt x="393236" y="592354"/>
                  <a:pt x="387163" y="596726"/>
                  <a:pt x="382305" y="601584"/>
                </a:cubicBezTo>
                <a:lnTo>
                  <a:pt x="392507" y="621987"/>
                </a:lnTo>
                <a:cubicBezTo>
                  <a:pt x="395421" y="620044"/>
                  <a:pt x="401008" y="613486"/>
                  <a:pt x="409266" y="602313"/>
                </a:cubicBezTo>
                <a:cubicBezTo>
                  <a:pt x="417524" y="591140"/>
                  <a:pt x="421653" y="584096"/>
                  <a:pt x="421653" y="581182"/>
                </a:cubicBezTo>
                <a:close/>
                <a:moveTo>
                  <a:pt x="176823" y="652591"/>
                </a:moveTo>
                <a:lnTo>
                  <a:pt x="168079" y="667164"/>
                </a:lnTo>
                <a:cubicBezTo>
                  <a:pt x="172937" y="667164"/>
                  <a:pt x="176823" y="666435"/>
                  <a:pt x="179737" y="664978"/>
                </a:cubicBezTo>
                <a:cubicBezTo>
                  <a:pt x="182652" y="663520"/>
                  <a:pt x="181680" y="659391"/>
                  <a:pt x="176823" y="652591"/>
                </a:cubicBezTo>
                <a:close/>
                <a:moveTo>
                  <a:pt x="393964" y="734201"/>
                </a:moveTo>
                <a:lnTo>
                  <a:pt x="392507" y="735658"/>
                </a:lnTo>
                <a:cubicBezTo>
                  <a:pt x="388620" y="740516"/>
                  <a:pt x="386921" y="748045"/>
                  <a:pt x="387406" y="758247"/>
                </a:cubicBezTo>
                <a:cubicBezTo>
                  <a:pt x="387892" y="768448"/>
                  <a:pt x="388135" y="776949"/>
                  <a:pt x="388135" y="783750"/>
                </a:cubicBezTo>
                <a:cubicBezTo>
                  <a:pt x="392993" y="783750"/>
                  <a:pt x="401979" y="781078"/>
                  <a:pt x="415095" y="775734"/>
                </a:cubicBezTo>
                <a:cubicBezTo>
                  <a:pt x="428211" y="770391"/>
                  <a:pt x="435741" y="765776"/>
                  <a:pt x="437684" y="761890"/>
                </a:cubicBezTo>
                <a:lnTo>
                  <a:pt x="393964" y="734201"/>
                </a:lnTo>
                <a:close/>
                <a:moveTo>
                  <a:pt x="316726" y="738573"/>
                </a:moveTo>
                <a:cubicBezTo>
                  <a:pt x="308953" y="740516"/>
                  <a:pt x="300452" y="744888"/>
                  <a:pt x="291223" y="751689"/>
                </a:cubicBezTo>
                <a:cubicBezTo>
                  <a:pt x="281993" y="758489"/>
                  <a:pt x="272521" y="765533"/>
                  <a:pt x="262805" y="772820"/>
                </a:cubicBezTo>
                <a:cubicBezTo>
                  <a:pt x="253089" y="780106"/>
                  <a:pt x="243860" y="788122"/>
                  <a:pt x="235116" y="796866"/>
                </a:cubicBezTo>
                <a:cubicBezTo>
                  <a:pt x="226372" y="805610"/>
                  <a:pt x="219571" y="812896"/>
                  <a:pt x="214713" y="818726"/>
                </a:cubicBezTo>
                <a:cubicBezTo>
                  <a:pt x="211798" y="821640"/>
                  <a:pt x="206455" y="828684"/>
                  <a:pt x="198683" y="839857"/>
                </a:cubicBezTo>
                <a:cubicBezTo>
                  <a:pt x="190910" y="851030"/>
                  <a:pt x="182895" y="862688"/>
                  <a:pt x="174637" y="874833"/>
                </a:cubicBezTo>
                <a:cubicBezTo>
                  <a:pt x="166378" y="886977"/>
                  <a:pt x="159092" y="898150"/>
                  <a:pt x="152777" y="908351"/>
                </a:cubicBezTo>
                <a:cubicBezTo>
                  <a:pt x="146462" y="918552"/>
                  <a:pt x="143304" y="925596"/>
                  <a:pt x="143304" y="929482"/>
                </a:cubicBezTo>
                <a:cubicBezTo>
                  <a:pt x="152048" y="925596"/>
                  <a:pt x="161278" y="919767"/>
                  <a:pt x="170993" y="911994"/>
                </a:cubicBezTo>
                <a:cubicBezTo>
                  <a:pt x="180709" y="904222"/>
                  <a:pt x="189939" y="897907"/>
                  <a:pt x="198683" y="893049"/>
                </a:cubicBezTo>
                <a:lnTo>
                  <a:pt x="281750" y="842043"/>
                </a:lnTo>
                <a:cubicBezTo>
                  <a:pt x="283693" y="841071"/>
                  <a:pt x="287580" y="838157"/>
                  <a:pt x="293409" y="833299"/>
                </a:cubicBezTo>
                <a:cubicBezTo>
                  <a:pt x="299238" y="828441"/>
                  <a:pt x="302638" y="825041"/>
                  <a:pt x="303610" y="823098"/>
                </a:cubicBezTo>
                <a:cubicBezTo>
                  <a:pt x="307496" y="811439"/>
                  <a:pt x="310654" y="797837"/>
                  <a:pt x="313083" y="782292"/>
                </a:cubicBezTo>
                <a:cubicBezTo>
                  <a:pt x="315512" y="766748"/>
                  <a:pt x="316726" y="752174"/>
                  <a:pt x="316726" y="738573"/>
                </a:cubicBezTo>
                <a:close/>
                <a:moveTo>
                  <a:pt x="946063" y="616613"/>
                </a:moveTo>
                <a:cubicBezTo>
                  <a:pt x="942692" y="616552"/>
                  <a:pt x="939125" y="616886"/>
                  <a:pt x="935360" y="617615"/>
                </a:cubicBezTo>
                <a:cubicBezTo>
                  <a:pt x="920301" y="620529"/>
                  <a:pt x="907428" y="622958"/>
                  <a:pt x="896741" y="624901"/>
                </a:cubicBezTo>
                <a:cubicBezTo>
                  <a:pt x="876339" y="630731"/>
                  <a:pt x="865652" y="638503"/>
                  <a:pt x="864680" y="648219"/>
                </a:cubicBezTo>
                <a:cubicBezTo>
                  <a:pt x="863709" y="657934"/>
                  <a:pt x="859336" y="666678"/>
                  <a:pt x="851564" y="674450"/>
                </a:cubicBezTo>
                <a:cubicBezTo>
                  <a:pt x="844763" y="683194"/>
                  <a:pt x="841120" y="689752"/>
                  <a:pt x="840634" y="694124"/>
                </a:cubicBezTo>
                <a:cubicBezTo>
                  <a:pt x="840149" y="698496"/>
                  <a:pt x="839906" y="702382"/>
                  <a:pt x="839906" y="705783"/>
                </a:cubicBezTo>
                <a:cubicBezTo>
                  <a:pt x="839906" y="709183"/>
                  <a:pt x="838448" y="712341"/>
                  <a:pt x="835534" y="715256"/>
                </a:cubicBezTo>
                <a:cubicBezTo>
                  <a:pt x="832619" y="718170"/>
                  <a:pt x="824847" y="723028"/>
                  <a:pt x="812216" y="729829"/>
                </a:cubicBezTo>
                <a:cubicBezTo>
                  <a:pt x="800558" y="735658"/>
                  <a:pt x="789628" y="737115"/>
                  <a:pt x="779427" y="734201"/>
                </a:cubicBezTo>
                <a:cubicBezTo>
                  <a:pt x="769225" y="731286"/>
                  <a:pt x="758781" y="733715"/>
                  <a:pt x="748094" y="741487"/>
                </a:cubicBezTo>
                <a:cubicBezTo>
                  <a:pt x="742265" y="755089"/>
                  <a:pt x="737650" y="765533"/>
                  <a:pt x="734250" y="772820"/>
                </a:cubicBezTo>
                <a:cubicBezTo>
                  <a:pt x="730849" y="780106"/>
                  <a:pt x="727692" y="787150"/>
                  <a:pt x="724777" y="793951"/>
                </a:cubicBezTo>
                <a:cubicBezTo>
                  <a:pt x="721862" y="800752"/>
                  <a:pt x="720405" y="804638"/>
                  <a:pt x="720405" y="805610"/>
                </a:cubicBezTo>
                <a:cubicBezTo>
                  <a:pt x="724291" y="805610"/>
                  <a:pt x="730606" y="804152"/>
                  <a:pt x="739350" y="801238"/>
                </a:cubicBezTo>
                <a:cubicBezTo>
                  <a:pt x="748094" y="798323"/>
                  <a:pt x="757324" y="795408"/>
                  <a:pt x="767039" y="792494"/>
                </a:cubicBezTo>
                <a:cubicBezTo>
                  <a:pt x="776755" y="789579"/>
                  <a:pt x="786228" y="787150"/>
                  <a:pt x="795457" y="785207"/>
                </a:cubicBezTo>
                <a:cubicBezTo>
                  <a:pt x="804687" y="783264"/>
                  <a:pt x="811731" y="782292"/>
                  <a:pt x="816588" y="782292"/>
                </a:cubicBezTo>
                <a:cubicBezTo>
                  <a:pt x="822418" y="783264"/>
                  <a:pt x="828733" y="782778"/>
                  <a:pt x="835534" y="780835"/>
                </a:cubicBezTo>
                <a:cubicBezTo>
                  <a:pt x="842335" y="778892"/>
                  <a:pt x="852050" y="779378"/>
                  <a:pt x="864680" y="782292"/>
                </a:cubicBezTo>
                <a:cubicBezTo>
                  <a:pt x="870509" y="783264"/>
                  <a:pt x="874396" y="783993"/>
                  <a:pt x="876339" y="784478"/>
                </a:cubicBezTo>
                <a:cubicBezTo>
                  <a:pt x="878282" y="784964"/>
                  <a:pt x="880711" y="787636"/>
                  <a:pt x="883625" y="792494"/>
                </a:cubicBezTo>
                <a:cubicBezTo>
                  <a:pt x="887512" y="796380"/>
                  <a:pt x="889698" y="799052"/>
                  <a:pt x="890183" y="800509"/>
                </a:cubicBezTo>
                <a:cubicBezTo>
                  <a:pt x="890669" y="801966"/>
                  <a:pt x="890912" y="802938"/>
                  <a:pt x="890912" y="803424"/>
                </a:cubicBezTo>
                <a:cubicBezTo>
                  <a:pt x="890912" y="803909"/>
                  <a:pt x="890669" y="804881"/>
                  <a:pt x="890183" y="806338"/>
                </a:cubicBezTo>
                <a:cubicBezTo>
                  <a:pt x="889698" y="807796"/>
                  <a:pt x="889940" y="809982"/>
                  <a:pt x="890912" y="812896"/>
                </a:cubicBezTo>
                <a:cubicBezTo>
                  <a:pt x="897713" y="814839"/>
                  <a:pt x="902085" y="816540"/>
                  <a:pt x="904028" y="817997"/>
                </a:cubicBezTo>
                <a:cubicBezTo>
                  <a:pt x="905971" y="819454"/>
                  <a:pt x="906943" y="820669"/>
                  <a:pt x="906943" y="821640"/>
                </a:cubicBezTo>
                <a:cubicBezTo>
                  <a:pt x="906943" y="822612"/>
                  <a:pt x="906457" y="823583"/>
                  <a:pt x="905485" y="824555"/>
                </a:cubicBezTo>
                <a:cubicBezTo>
                  <a:pt x="904514" y="825526"/>
                  <a:pt x="905000" y="827470"/>
                  <a:pt x="906943" y="830384"/>
                </a:cubicBezTo>
                <a:cubicBezTo>
                  <a:pt x="908885" y="834270"/>
                  <a:pt x="910343" y="835728"/>
                  <a:pt x="911314" y="834756"/>
                </a:cubicBezTo>
                <a:cubicBezTo>
                  <a:pt x="912286" y="833785"/>
                  <a:pt x="914715" y="836213"/>
                  <a:pt x="918601" y="842043"/>
                </a:cubicBezTo>
                <a:cubicBezTo>
                  <a:pt x="920544" y="846901"/>
                  <a:pt x="920787" y="850544"/>
                  <a:pt x="919330" y="852973"/>
                </a:cubicBezTo>
                <a:cubicBezTo>
                  <a:pt x="917872" y="855402"/>
                  <a:pt x="915201" y="857102"/>
                  <a:pt x="911314" y="858073"/>
                </a:cubicBezTo>
                <a:cubicBezTo>
                  <a:pt x="907428" y="859045"/>
                  <a:pt x="903056" y="860016"/>
                  <a:pt x="898199" y="860988"/>
                </a:cubicBezTo>
                <a:cubicBezTo>
                  <a:pt x="893341" y="861960"/>
                  <a:pt x="889940" y="863903"/>
                  <a:pt x="887997" y="866817"/>
                </a:cubicBezTo>
                <a:cubicBezTo>
                  <a:pt x="886054" y="868760"/>
                  <a:pt x="881439" y="870461"/>
                  <a:pt x="874153" y="871918"/>
                </a:cubicBezTo>
                <a:cubicBezTo>
                  <a:pt x="866866" y="873375"/>
                  <a:pt x="860794" y="875075"/>
                  <a:pt x="855936" y="877019"/>
                </a:cubicBezTo>
                <a:cubicBezTo>
                  <a:pt x="850107" y="878962"/>
                  <a:pt x="847921" y="878962"/>
                  <a:pt x="849378" y="877019"/>
                </a:cubicBezTo>
                <a:cubicBezTo>
                  <a:pt x="850836" y="875075"/>
                  <a:pt x="847678" y="876047"/>
                  <a:pt x="839906" y="879933"/>
                </a:cubicBezTo>
                <a:cubicBezTo>
                  <a:pt x="836019" y="881876"/>
                  <a:pt x="834076" y="882605"/>
                  <a:pt x="834076" y="882119"/>
                </a:cubicBezTo>
                <a:cubicBezTo>
                  <a:pt x="834076" y="881633"/>
                  <a:pt x="831647" y="882362"/>
                  <a:pt x="826790" y="884305"/>
                </a:cubicBezTo>
                <a:cubicBezTo>
                  <a:pt x="824847" y="885277"/>
                  <a:pt x="821932" y="886005"/>
                  <a:pt x="818046" y="886491"/>
                </a:cubicBezTo>
                <a:cubicBezTo>
                  <a:pt x="814159" y="886977"/>
                  <a:pt x="810759" y="887706"/>
                  <a:pt x="807845" y="888677"/>
                </a:cubicBezTo>
                <a:cubicBezTo>
                  <a:pt x="803958" y="888677"/>
                  <a:pt x="800801" y="889163"/>
                  <a:pt x="798372" y="890134"/>
                </a:cubicBezTo>
                <a:cubicBezTo>
                  <a:pt x="795943" y="891106"/>
                  <a:pt x="793514" y="892078"/>
                  <a:pt x="791085" y="893049"/>
                </a:cubicBezTo>
                <a:cubicBezTo>
                  <a:pt x="788656" y="894021"/>
                  <a:pt x="784770" y="894506"/>
                  <a:pt x="779427" y="894506"/>
                </a:cubicBezTo>
                <a:cubicBezTo>
                  <a:pt x="774083" y="894506"/>
                  <a:pt x="766068" y="894506"/>
                  <a:pt x="755381" y="894506"/>
                </a:cubicBezTo>
                <a:cubicBezTo>
                  <a:pt x="748580" y="894506"/>
                  <a:pt x="743722" y="896207"/>
                  <a:pt x="740807" y="899607"/>
                </a:cubicBezTo>
                <a:cubicBezTo>
                  <a:pt x="737893" y="903007"/>
                  <a:pt x="734007" y="907622"/>
                  <a:pt x="729149" y="913452"/>
                </a:cubicBezTo>
                <a:cubicBezTo>
                  <a:pt x="722348" y="921224"/>
                  <a:pt x="718462" y="927782"/>
                  <a:pt x="717490" y="933126"/>
                </a:cubicBezTo>
                <a:cubicBezTo>
                  <a:pt x="716519" y="938469"/>
                  <a:pt x="716276" y="943084"/>
                  <a:pt x="716762" y="946970"/>
                </a:cubicBezTo>
                <a:cubicBezTo>
                  <a:pt x="717247" y="950856"/>
                  <a:pt x="718462" y="955714"/>
                  <a:pt x="720405" y="961543"/>
                </a:cubicBezTo>
                <a:cubicBezTo>
                  <a:pt x="722348" y="967373"/>
                  <a:pt x="724291" y="973688"/>
                  <a:pt x="726234" y="980489"/>
                </a:cubicBezTo>
                <a:lnTo>
                  <a:pt x="737893" y="986318"/>
                </a:lnTo>
                <a:cubicBezTo>
                  <a:pt x="742751" y="980489"/>
                  <a:pt x="745179" y="976845"/>
                  <a:pt x="745179" y="975388"/>
                </a:cubicBezTo>
                <a:cubicBezTo>
                  <a:pt x="745179" y="973931"/>
                  <a:pt x="748580" y="970287"/>
                  <a:pt x="755381" y="964458"/>
                </a:cubicBezTo>
                <a:cubicBezTo>
                  <a:pt x="760238" y="960572"/>
                  <a:pt x="763153" y="956443"/>
                  <a:pt x="764125" y="952071"/>
                </a:cubicBezTo>
                <a:cubicBezTo>
                  <a:pt x="765096" y="947699"/>
                  <a:pt x="768982" y="945513"/>
                  <a:pt x="775783" y="945513"/>
                </a:cubicBezTo>
                <a:cubicBezTo>
                  <a:pt x="780641" y="945513"/>
                  <a:pt x="784527" y="946484"/>
                  <a:pt x="787442" y="948427"/>
                </a:cubicBezTo>
                <a:cubicBezTo>
                  <a:pt x="790357" y="950371"/>
                  <a:pt x="797157" y="950856"/>
                  <a:pt x="807845" y="949885"/>
                </a:cubicBezTo>
                <a:cubicBezTo>
                  <a:pt x="812702" y="948913"/>
                  <a:pt x="816588" y="947699"/>
                  <a:pt x="819503" y="946241"/>
                </a:cubicBezTo>
                <a:cubicBezTo>
                  <a:pt x="822418" y="944784"/>
                  <a:pt x="825575" y="943570"/>
                  <a:pt x="828976" y="942598"/>
                </a:cubicBezTo>
                <a:cubicBezTo>
                  <a:pt x="832376" y="941627"/>
                  <a:pt x="837234" y="941141"/>
                  <a:pt x="843549" y="941141"/>
                </a:cubicBezTo>
                <a:cubicBezTo>
                  <a:pt x="849864" y="941141"/>
                  <a:pt x="858365" y="942112"/>
                  <a:pt x="869052" y="944056"/>
                </a:cubicBezTo>
                <a:cubicBezTo>
                  <a:pt x="870995" y="944056"/>
                  <a:pt x="873910" y="942841"/>
                  <a:pt x="877796" y="940412"/>
                </a:cubicBezTo>
                <a:cubicBezTo>
                  <a:pt x="881682" y="937983"/>
                  <a:pt x="886540" y="935797"/>
                  <a:pt x="892369" y="933854"/>
                </a:cubicBezTo>
                <a:cubicBezTo>
                  <a:pt x="922488" y="927053"/>
                  <a:pt x="940947" y="937255"/>
                  <a:pt x="947748" y="964458"/>
                </a:cubicBezTo>
                <a:cubicBezTo>
                  <a:pt x="954549" y="966401"/>
                  <a:pt x="957706" y="967858"/>
                  <a:pt x="957220" y="968830"/>
                </a:cubicBezTo>
                <a:cubicBezTo>
                  <a:pt x="956735" y="969802"/>
                  <a:pt x="956977" y="974173"/>
                  <a:pt x="957949" y="981946"/>
                </a:cubicBezTo>
                <a:cubicBezTo>
                  <a:pt x="957949" y="987775"/>
                  <a:pt x="958434" y="989233"/>
                  <a:pt x="959406" y="986318"/>
                </a:cubicBezTo>
                <a:cubicBezTo>
                  <a:pt x="960378" y="983403"/>
                  <a:pt x="961835" y="985832"/>
                  <a:pt x="963778" y="993605"/>
                </a:cubicBezTo>
                <a:cubicBezTo>
                  <a:pt x="963778" y="994576"/>
                  <a:pt x="963778" y="996276"/>
                  <a:pt x="963778" y="998705"/>
                </a:cubicBezTo>
                <a:cubicBezTo>
                  <a:pt x="963778" y="1001134"/>
                  <a:pt x="964264" y="1003806"/>
                  <a:pt x="965236" y="1006720"/>
                </a:cubicBezTo>
                <a:cubicBezTo>
                  <a:pt x="958434" y="1013521"/>
                  <a:pt x="955520" y="1017893"/>
                  <a:pt x="956492" y="1019836"/>
                </a:cubicBezTo>
                <a:cubicBezTo>
                  <a:pt x="957463" y="1021779"/>
                  <a:pt x="955034" y="1024208"/>
                  <a:pt x="949205" y="1027123"/>
                </a:cubicBezTo>
                <a:cubicBezTo>
                  <a:pt x="942404" y="1031009"/>
                  <a:pt x="933660" y="1034410"/>
                  <a:pt x="922973" y="1037324"/>
                </a:cubicBezTo>
                <a:cubicBezTo>
                  <a:pt x="910343" y="1042182"/>
                  <a:pt x="901113" y="1044854"/>
                  <a:pt x="895284" y="1045340"/>
                </a:cubicBezTo>
                <a:cubicBezTo>
                  <a:pt x="889455" y="1045825"/>
                  <a:pt x="879739" y="1049954"/>
                  <a:pt x="866138" y="1057727"/>
                </a:cubicBezTo>
                <a:cubicBezTo>
                  <a:pt x="863223" y="1059670"/>
                  <a:pt x="860308" y="1062342"/>
                  <a:pt x="857394" y="1065742"/>
                </a:cubicBezTo>
                <a:cubicBezTo>
                  <a:pt x="854479" y="1069143"/>
                  <a:pt x="850107" y="1071814"/>
                  <a:pt x="844278" y="1073757"/>
                </a:cubicBezTo>
                <a:cubicBezTo>
                  <a:pt x="839420" y="1075700"/>
                  <a:pt x="835291" y="1077401"/>
                  <a:pt x="831890" y="1078858"/>
                </a:cubicBezTo>
                <a:cubicBezTo>
                  <a:pt x="828490" y="1080315"/>
                  <a:pt x="824361" y="1082987"/>
                  <a:pt x="819503" y="1086873"/>
                </a:cubicBezTo>
                <a:cubicBezTo>
                  <a:pt x="813674" y="1092703"/>
                  <a:pt x="805415" y="1095860"/>
                  <a:pt x="794728" y="1096346"/>
                </a:cubicBezTo>
                <a:cubicBezTo>
                  <a:pt x="784042" y="1096832"/>
                  <a:pt x="775783" y="1100475"/>
                  <a:pt x="769954" y="1107276"/>
                </a:cubicBezTo>
                <a:cubicBezTo>
                  <a:pt x="769954" y="1115048"/>
                  <a:pt x="776512" y="1123306"/>
                  <a:pt x="789628" y="1132050"/>
                </a:cubicBezTo>
                <a:cubicBezTo>
                  <a:pt x="802744" y="1140794"/>
                  <a:pt x="812216" y="1146138"/>
                  <a:pt x="818046" y="1148081"/>
                </a:cubicBezTo>
                <a:cubicBezTo>
                  <a:pt x="827761" y="1151967"/>
                  <a:pt x="842577" y="1162411"/>
                  <a:pt x="862494" y="1179413"/>
                </a:cubicBezTo>
                <a:cubicBezTo>
                  <a:pt x="882411" y="1196416"/>
                  <a:pt x="906457" y="1211718"/>
                  <a:pt x="934632" y="1225319"/>
                </a:cubicBezTo>
                <a:cubicBezTo>
                  <a:pt x="950177" y="1232120"/>
                  <a:pt x="962078" y="1235278"/>
                  <a:pt x="970336" y="1234792"/>
                </a:cubicBezTo>
                <a:cubicBezTo>
                  <a:pt x="978595" y="1234306"/>
                  <a:pt x="983209" y="1222890"/>
                  <a:pt x="984181" y="1200545"/>
                </a:cubicBezTo>
                <a:cubicBezTo>
                  <a:pt x="985152" y="1186943"/>
                  <a:pt x="985152" y="1173584"/>
                  <a:pt x="984181" y="1160468"/>
                </a:cubicBezTo>
                <a:cubicBezTo>
                  <a:pt x="983209" y="1147352"/>
                  <a:pt x="981752" y="1133508"/>
                  <a:pt x="979809" y="1118934"/>
                </a:cubicBezTo>
                <a:cubicBezTo>
                  <a:pt x="979809" y="1109219"/>
                  <a:pt x="980294" y="1097075"/>
                  <a:pt x="981266" y="1082501"/>
                </a:cubicBezTo>
                <a:cubicBezTo>
                  <a:pt x="982238" y="1067928"/>
                  <a:pt x="982723" y="1055298"/>
                  <a:pt x="982723" y="1044611"/>
                </a:cubicBezTo>
                <a:cubicBezTo>
                  <a:pt x="983695" y="1027123"/>
                  <a:pt x="983209" y="1013278"/>
                  <a:pt x="981266" y="1003077"/>
                </a:cubicBezTo>
                <a:cubicBezTo>
                  <a:pt x="979323" y="992876"/>
                  <a:pt x="977380" y="980003"/>
                  <a:pt x="975437" y="964458"/>
                </a:cubicBezTo>
                <a:cubicBezTo>
                  <a:pt x="973494" y="950856"/>
                  <a:pt x="972279" y="936526"/>
                  <a:pt x="971794" y="921467"/>
                </a:cubicBezTo>
                <a:cubicBezTo>
                  <a:pt x="971308" y="906408"/>
                  <a:pt x="971065" y="891592"/>
                  <a:pt x="971065" y="877019"/>
                </a:cubicBezTo>
                <a:lnTo>
                  <a:pt x="979809" y="706512"/>
                </a:lnTo>
                <a:cubicBezTo>
                  <a:pt x="979809" y="696796"/>
                  <a:pt x="980294" y="682951"/>
                  <a:pt x="981266" y="664978"/>
                </a:cubicBezTo>
                <a:cubicBezTo>
                  <a:pt x="982238" y="647004"/>
                  <a:pt x="978837" y="634617"/>
                  <a:pt x="971065" y="627816"/>
                </a:cubicBezTo>
                <a:cubicBezTo>
                  <a:pt x="964507" y="620529"/>
                  <a:pt x="956173" y="616795"/>
                  <a:pt x="946063" y="616613"/>
                </a:cubicBezTo>
                <a:close/>
                <a:moveTo>
                  <a:pt x="651911" y="951342"/>
                </a:moveTo>
                <a:cubicBezTo>
                  <a:pt x="648024" y="958143"/>
                  <a:pt x="646081" y="964944"/>
                  <a:pt x="646081" y="971745"/>
                </a:cubicBezTo>
                <a:cubicBezTo>
                  <a:pt x="646081" y="978545"/>
                  <a:pt x="648996" y="984375"/>
                  <a:pt x="654825" y="989233"/>
                </a:cubicBezTo>
                <a:cubicBezTo>
                  <a:pt x="655797" y="988261"/>
                  <a:pt x="657497" y="985346"/>
                  <a:pt x="659926" y="980489"/>
                </a:cubicBezTo>
                <a:cubicBezTo>
                  <a:pt x="662355" y="975631"/>
                  <a:pt x="663569" y="972230"/>
                  <a:pt x="663569" y="970287"/>
                </a:cubicBezTo>
                <a:cubicBezTo>
                  <a:pt x="663569" y="968344"/>
                  <a:pt x="662355" y="965430"/>
                  <a:pt x="659926" y="961543"/>
                </a:cubicBezTo>
                <a:cubicBezTo>
                  <a:pt x="657497" y="957657"/>
                  <a:pt x="654825" y="954257"/>
                  <a:pt x="651911" y="951342"/>
                </a:cubicBezTo>
                <a:close/>
                <a:moveTo>
                  <a:pt x="774326" y="423791"/>
                </a:moveTo>
                <a:cubicBezTo>
                  <a:pt x="769468" y="423791"/>
                  <a:pt x="764368" y="426219"/>
                  <a:pt x="759024" y="431077"/>
                </a:cubicBezTo>
                <a:cubicBezTo>
                  <a:pt x="753680" y="435935"/>
                  <a:pt x="748337" y="441521"/>
                  <a:pt x="742994" y="447836"/>
                </a:cubicBezTo>
                <a:cubicBezTo>
                  <a:pt x="737650" y="454151"/>
                  <a:pt x="732549" y="460709"/>
                  <a:pt x="727692" y="467510"/>
                </a:cubicBezTo>
                <a:cubicBezTo>
                  <a:pt x="722834" y="474311"/>
                  <a:pt x="720405" y="480140"/>
                  <a:pt x="720405" y="484998"/>
                </a:cubicBezTo>
                <a:lnTo>
                  <a:pt x="772869" y="512687"/>
                </a:lnTo>
                <a:lnTo>
                  <a:pt x="774326" y="423791"/>
                </a:lnTo>
                <a:close/>
              </a:path>
            </a:pathLst>
          </a:custGeom>
          <a:solidFill>
            <a:srgbClr val="615F34"/>
          </a:solidFill>
          <a:ln>
            <a:noFill/>
          </a:ln>
          <a:effectLst>
            <a:outerShdw blurRad="38100" dist="38100" dir="2700000" algn="tl">
              <a:srgbClr val="000000">
                <a:alpha val="43137"/>
              </a:srgb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zh-CN" altLang="en-US" sz="11500" dirty="0">
              <a:solidFill>
                <a:srgbClr val="615F34"/>
              </a:solidFill>
              <a:effectLst>
                <a:outerShdw blurRad="38100" dist="38100" dir="2700000" algn="tl">
                  <a:srgbClr val="000000">
                    <a:alpha val="43137"/>
                  </a:srgbClr>
                </a:outerShdw>
              </a:effectLst>
              <a:latin typeface="李旭科毛笔行书" panose="02010600030101010101" pitchFamily="2" charset="-122"/>
              <a:ea typeface="李旭科毛笔行书" panose="02010600030101010101" pitchFamily="2" charset="-122"/>
            </a:endParaRPr>
          </a:p>
        </p:txBody>
      </p:sp>
      <p:sp>
        <p:nvSpPr>
          <p:cNvPr id="18" name="文本框 17">
            <a:extLst>
              <a:ext uri="{FF2B5EF4-FFF2-40B4-BE49-F238E27FC236}">
                <a16:creationId xmlns:a16="http://schemas.microsoft.com/office/drawing/2014/main" id="{A511D350-E36C-45FB-A80C-8FB2CE18DB1C}"/>
              </a:ext>
            </a:extLst>
          </p:cNvPr>
          <p:cNvSpPr txBox="1"/>
          <p:nvPr/>
        </p:nvSpPr>
        <p:spPr>
          <a:xfrm>
            <a:off x="5585747" y="806908"/>
            <a:ext cx="1148371" cy="1273029"/>
          </a:xfrm>
          <a:custGeom>
            <a:avLst/>
            <a:gdLst/>
            <a:ahLst/>
            <a:cxnLst/>
            <a:rect l="l" t="t" r="r" b="b"/>
            <a:pathLst>
              <a:path w="1148371" h="1273029">
                <a:moveTo>
                  <a:pt x="902084" y="0"/>
                </a:moveTo>
                <a:cubicBezTo>
                  <a:pt x="915685" y="0"/>
                  <a:pt x="928316" y="729"/>
                  <a:pt x="939974" y="2186"/>
                </a:cubicBezTo>
                <a:cubicBezTo>
                  <a:pt x="951633" y="3644"/>
                  <a:pt x="963777" y="5344"/>
                  <a:pt x="976407" y="7287"/>
                </a:cubicBezTo>
                <a:cubicBezTo>
                  <a:pt x="984180" y="7287"/>
                  <a:pt x="991709" y="9716"/>
                  <a:pt x="998996" y="14574"/>
                </a:cubicBezTo>
                <a:cubicBezTo>
                  <a:pt x="1006282" y="19431"/>
                  <a:pt x="1012840" y="23317"/>
                  <a:pt x="1018669" y="26232"/>
                </a:cubicBezTo>
                <a:cubicBezTo>
                  <a:pt x="1022556" y="28175"/>
                  <a:pt x="1028385" y="31576"/>
                  <a:pt x="1036157" y="36433"/>
                </a:cubicBezTo>
                <a:cubicBezTo>
                  <a:pt x="1043930" y="41291"/>
                  <a:pt x="1051702" y="46878"/>
                  <a:pt x="1059475" y="53193"/>
                </a:cubicBezTo>
                <a:cubicBezTo>
                  <a:pt x="1067247" y="59508"/>
                  <a:pt x="1074776" y="65580"/>
                  <a:pt x="1082063" y="71409"/>
                </a:cubicBezTo>
                <a:cubicBezTo>
                  <a:pt x="1089350" y="77238"/>
                  <a:pt x="1094450" y="82096"/>
                  <a:pt x="1097365" y="85982"/>
                </a:cubicBezTo>
                <a:cubicBezTo>
                  <a:pt x="1110967" y="103470"/>
                  <a:pt x="1117039" y="122173"/>
                  <a:pt x="1115582" y="142089"/>
                </a:cubicBezTo>
                <a:cubicBezTo>
                  <a:pt x="1114125" y="162006"/>
                  <a:pt x="1114853" y="182166"/>
                  <a:pt x="1117767" y="202568"/>
                </a:cubicBezTo>
                <a:cubicBezTo>
                  <a:pt x="1119711" y="237544"/>
                  <a:pt x="1120197" y="271791"/>
                  <a:pt x="1119225" y="305310"/>
                </a:cubicBezTo>
                <a:cubicBezTo>
                  <a:pt x="1118253" y="338828"/>
                  <a:pt x="1118739" y="373561"/>
                  <a:pt x="1120682" y="409509"/>
                </a:cubicBezTo>
                <a:cubicBezTo>
                  <a:pt x="1120682" y="414366"/>
                  <a:pt x="1120925" y="426997"/>
                  <a:pt x="1121411" y="447399"/>
                </a:cubicBezTo>
                <a:cubicBezTo>
                  <a:pt x="1121897" y="467802"/>
                  <a:pt x="1122383" y="489904"/>
                  <a:pt x="1122868" y="513707"/>
                </a:cubicBezTo>
                <a:cubicBezTo>
                  <a:pt x="1123354" y="537510"/>
                  <a:pt x="1123354" y="559613"/>
                  <a:pt x="1122868" y="580016"/>
                </a:cubicBezTo>
                <a:cubicBezTo>
                  <a:pt x="1122383" y="600418"/>
                  <a:pt x="1121654" y="613048"/>
                  <a:pt x="1120682" y="617906"/>
                </a:cubicBezTo>
                <a:cubicBezTo>
                  <a:pt x="1118739" y="635394"/>
                  <a:pt x="1118253" y="646810"/>
                  <a:pt x="1119225" y="652153"/>
                </a:cubicBezTo>
                <a:cubicBezTo>
                  <a:pt x="1120197" y="657497"/>
                  <a:pt x="1121168" y="667941"/>
                  <a:pt x="1122140" y="683486"/>
                </a:cubicBezTo>
                <a:cubicBezTo>
                  <a:pt x="1123111" y="697087"/>
                  <a:pt x="1123597" y="708017"/>
                  <a:pt x="1123597" y="716276"/>
                </a:cubicBezTo>
                <a:cubicBezTo>
                  <a:pt x="1123597" y="724534"/>
                  <a:pt x="1125054" y="735464"/>
                  <a:pt x="1127969" y="749065"/>
                </a:cubicBezTo>
                <a:cubicBezTo>
                  <a:pt x="1132826" y="776269"/>
                  <a:pt x="1137442" y="805172"/>
                  <a:pt x="1141814" y="835776"/>
                </a:cubicBezTo>
                <a:cubicBezTo>
                  <a:pt x="1146185" y="866380"/>
                  <a:pt x="1148371" y="896255"/>
                  <a:pt x="1148371" y="925402"/>
                </a:cubicBezTo>
                <a:lnTo>
                  <a:pt x="1148371" y="950176"/>
                </a:lnTo>
                <a:cubicBezTo>
                  <a:pt x="1147400" y="960863"/>
                  <a:pt x="1146185" y="971307"/>
                  <a:pt x="1144728" y="981509"/>
                </a:cubicBezTo>
                <a:cubicBezTo>
                  <a:pt x="1143271" y="991710"/>
                  <a:pt x="1142057" y="1002640"/>
                  <a:pt x="1141085" y="1014298"/>
                </a:cubicBezTo>
                <a:cubicBezTo>
                  <a:pt x="1139142" y="1034701"/>
                  <a:pt x="1137685" y="1052675"/>
                  <a:pt x="1136713" y="1068219"/>
                </a:cubicBezTo>
                <a:cubicBezTo>
                  <a:pt x="1135741" y="1083764"/>
                  <a:pt x="1134770" y="1099552"/>
                  <a:pt x="1133798" y="1115583"/>
                </a:cubicBezTo>
                <a:cubicBezTo>
                  <a:pt x="1132826" y="1131613"/>
                  <a:pt x="1131127" y="1148130"/>
                  <a:pt x="1128698" y="1165132"/>
                </a:cubicBezTo>
                <a:cubicBezTo>
                  <a:pt x="1126269" y="1182134"/>
                  <a:pt x="1123597" y="1201322"/>
                  <a:pt x="1120682" y="1222696"/>
                </a:cubicBezTo>
                <a:cubicBezTo>
                  <a:pt x="1118739" y="1235326"/>
                  <a:pt x="1114853" y="1243341"/>
                  <a:pt x="1109024" y="1246742"/>
                </a:cubicBezTo>
                <a:cubicBezTo>
                  <a:pt x="1103195" y="1250142"/>
                  <a:pt x="1096880" y="1255729"/>
                  <a:pt x="1090078" y="1263501"/>
                </a:cubicBezTo>
                <a:cubicBezTo>
                  <a:pt x="1084249" y="1269330"/>
                  <a:pt x="1077205" y="1272488"/>
                  <a:pt x="1068947" y="1272974"/>
                </a:cubicBezTo>
                <a:cubicBezTo>
                  <a:pt x="1060689" y="1273459"/>
                  <a:pt x="1053160" y="1270788"/>
                  <a:pt x="1046359" y="1264958"/>
                </a:cubicBezTo>
                <a:cubicBezTo>
                  <a:pt x="1045387" y="1255243"/>
                  <a:pt x="1044416" y="1247228"/>
                  <a:pt x="1043444" y="1240913"/>
                </a:cubicBezTo>
                <a:cubicBezTo>
                  <a:pt x="1042473" y="1234597"/>
                  <a:pt x="1041015" y="1226096"/>
                  <a:pt x="1039072" y="1215409"/>
                </a:cubicBezTo>
                <a:cubicBezTo>
                  <a:pt x="1037129" y="1207637"/>
                  <a:pt x="1034457" y="1201565"/>
                  <a:pt x="1031057" y="1197193"/>
                </a:cubicBezTo>
                <a:cubicBezTo>
                  <a:pt x="1027657" y="1192821"/>
                  <a:pt x="1023527" y="1187234"/>
                  <a:pt x="1018669" y="1180434"/>
                </a:cubicBezTo>
                <a:cubicBezTo>
                  <a:pt x="1015755" y="1175576"/>
                  <a:pt x="1013569" y="1172661"/>
                  <a:pt x="1012112" y="1171690"/>
                </a:cubicBezTo>
                <a:cubicBezTo>
                  <a:pt x="1010654" y="1170718"/>
                  <a:pt x="1008468" y="1169261"/>
                  <a:pt x="1005554" y="1167318"/>
                </a:cubicBezTo>
                <a:cubicBezTo>
                  <a:pt x="1003610" y="1163431"/>
                  <a:pt x="1002154" y="1160274"/>
                  <a:pt x="1001182" y="1157845"/>
                </a:cubicBezTo>
                <a:cubicBezTo>
                  <a:pt x="1000210" y="1155416"/>
                  <a:pt x="998267" y="1151773"/>
                  <a:pt x="995352" y="1146915"/>
                </a:cubicBezTo>
                <a:cubicBezTo>
                  <a:pt x="990495" y="1141086"/>
                  <a:pt x="982965" y="1134042"/>
                  <a:pt x="972764" y="1125784"/>
                </a:cubicBezTo>
                <a:cubicBezTo>
                  <a:pt x="962562" y="1117526"/>
                  <a:pt x="956005" y="1111453"/>
                  <a:pt x="953090" y="1107567"/>
                </a:cubicBezTo>
                <a:cubicBezTo>
                  <a:pt x="949204" y="1101738"/>
                  <a:pt x="947989" y="1099552"/>
                  <a:pt x="949447" y="1101009"/>
                </a:cubicBezTo>
                <a:cubicBezTo>
                  <a:pt x="950904" y="1102467"/>
                  <a:pt x="947746" y="1100766"/>
                  <a:pt x="939974" y="1095909"/>
                </a:cubicBezTo>
                <a:cubicBezTo>
                  <a:pt x="936088" y="1093966"/>
                  <a:pt x="931959" y="1089108"/>
                  <a:pt x="927587" y="1081335"/>
                </a:cubicBezTo>
                <a:cubicBezTo>
                  <a:pt x="923215" y="1073563"/>
                  <a:pt x="919086" y="1069191"/>
                  <a:pt x="915200" y="1068219"/>
                </a:cubicBezTo>
                <a:cubicBezTo>
                  <a:pt x="912285" y="1067248"/>
                  <a:pt x="903784" y="1068705"/>
                  <a:pt x="889696" y="1072591"/>
                </a:cubicBezTo>
                <a:cubicBezTo>
                  <a:pt x="875609" y="1076478"/>
                  <a:pt x="864679" y="1077449"/>
                  <a:pt x="856907" y="1075506"/>
                </a:cubicBezTo>
                <a:cubicBezTo>
                  <a:pt x="852049" y="1075506"/>
                  <a:pt x="845005" y="1075992"/>
                  <a:pt x="835775" y="1076963"/>
                </a:cubicBezTo>
                <a:cubicBezTo>
                  <a:pt x="826546" y="1077935"/>
                  <a:pt x="817316" y="1078421"/>
                  <a:pt x="808086" y="1078421"/>
                </a:cubicBezTo>
                <a:cubicBezTo>
                  <a:pt x="798857" y="1078421"/>
                  <a:pt x="790355" y="1078421"/>
                  <a:pt x="782583" y="1078421"/>
                </a:cubicBezTo>
                <a:cubicBezTo>
                  <a:pt x="774810" y="1078421"/>
                  <a:pt x="770439" y="1078421"/>
                  <a:pt x="769467" y="1078421"/>
                </a:cubicBezTo>
                <a:cubicBezTo>
                  <a:pt x="763638" y="1077449"/>
                  <a:pt x="757566" y="1077935"/>
                  <a:pt x="751250" y="1079878"/>
                </a:cubicBezTo>
                <a:cubicBezTo>
                  <a:pt x="744936" y="1081821"/>
                  <a:pt x="738863" y="1083279"/>
                  <a:pt x="733034" y="1084250"/>
                </a:cubicBezTo>
                <a:cubicBezTo>
                  <a:pt x="721375" y="1086193"/>
                  <a:pt x="706802" y="1091294"/>
                  <a:pt x="689314" y="1099552"/>
                </a:cubicBezTo>
                <a:cubicBezTo>
                  <a:pt x="671826" y="1107810"/>
                  <a:pt x="657253" y="1111939"/>
                  <a:pt x="645595" y="1111939"/>
                </a:cubicBezTo>
                <a:cubicBezTo>
                  <a:pt x="640737" y="1111939"/>
                  <a:pt x="637579" y="1111696"/>
                  <a:pt x="636122" y="1111211"/>
                </a:cubicBezTo>
                <a:cubicBezTo>
                  <a:pt x="634664" y="1110725"/>
                  <a:pt x="633936" y="1110725"/>
                  <a:pt x="633936" y="1111211"/>
                </a:cubicBezTo>
                <a:cubicBezTo>
                  <a:pt x="633936" y="1111696"/>
                  <a:pt x="633936" y="1112182"/>
                  <a:pt x="633936" y="1112668"/>
                </a:cubicBezTo>
                <a:cubicBezTo>
                  <a:pt x="633936" y="1113154"/>
                  <a:pt x="632478" y="1113882"/>
                  <a:pt x="629564" y="1114854"/>
                </a:cubicBezTo>
                <a:cubicBezTo>
                  <a:pt x="627621" y="1115825"/>
                  <a:pt x="624706" y="1115825"/>
                  <a:pt x="620820" y="1114854"/>
                </a:cubicBezTo>
                <a:cubicBezTo>
                  <a:pt x="616933" y="1113882"/>
                  <a:pt x="613533" y="1113397"/>
                  <a:pt x="610619" y="1113397"/>
                </a:cubicBezTo>
                <a:cubicBezTo>
                  <a:pt x="605761" y="1113397"/>
                  <a:pt x="602361" y="1114125"/>
                  <a:pt x="600418" y="1115583"/>
                </a:cubicBezTo>
                <a:cubicBezTo>
                  <a:pt x="598474" y="1117040"/>
                  <a:pt x="595560" y="1118254"/>
                  <a:pt x="591673" y="1119226"/>
                </a:cubicBezTo>
                <a:cubicBezTo>
                  <a:pt x="581958" y="1121169"/>
                  <a:pt x="576857" y="1121655"/>
                  <a:pt x="576371" y="1120683"/>
                </a:cubicBezTo>
                <a:cubicBezTo>
                  <a:pt x="575886" y="1119712"/>
                  <a:pt x="569814" y="1121655"/>
                  <a:pt x="558155" y="1126513"/>
                </a:cubicBezTo>
                <a:cubicBezTo>
                  <a:pt x="557183" y="1131370"/>
                  <a:pt x="556455" y="1134771"/>
                  <a:pt x="555969" y="1136714"/>
                </a:cubicBezTo>
                <a:cubicBezTo>
                  <a:pt x="555483" y="1138657"/>
                  <a:pt x="554269" y="1140600"/>
                  <a:pt x="552326" y="1142543"/>
                </a:cubicBezTo>
                <a:cubicBezTo>
                  <a:pt x="546497" y="1144486"/>
                  <a:pt x="539210" y="1139143"/>
                  <a:pt x="530466" y="1126513"/>
                </a:cubicBezTo>
                <a:cubicBezTo>
                  <a:pt x="521722" y="1113882"/>
                  <a:pt x="515893" y="1104653"/>
                  <a:pt x="512978" y="1098823"/>
                </a:cubicBezTo>
                <a:cubicBezTo>
                  <a:pt x="511035" y="1092994"/>
                  <a:pt x="508363" y="1088622"/>
                  <a:pt x="504962" y="1085707"/>
                </a:cubicBezTo>
                <a:cubicBezTo>
                  <a:pt x="501562" y="1082793"/>
                  <a:pt x="498405" y="1075992"/>
                  <a:pt x="495490" y="1065305"/>
                </a:cubicBezTo>
                <a:cubicBezTo>
                  <a:pt x="494518" y="1062390"/>
                  <a:pt x="493790" y="1052432"/>
                  <a:pt x="493304" y="1035430"/>
                </a:cubicBezTo>
                <a:cubicBezTo>
                  <a:pt x="492818" y="1018428"/>
                  <a:pt x="492575" y="1007012"/>
                  <a:pt x="492575" y="1001183"/>
                </a:cubicBezTo>
                <a:cubicBezTo>
                  <a:pt x="491604" y="994382"/>
                  <a:pt x="491361" y="989038"/>
                  <a:pt x="491847" y="985152"/>
                </a:cubicBezTo>
                <a:cubicBezTo>
                  <a:pt x="492332" y="981266"/>
                  <a:pt x="492575" y="976894"/>
                  <a:pt x="492575" y="972036"/>
                </a:cubicBezTo>
                <a:lnTo>
                  <a:pt x="491118" y="972036"/>
                </a:lnTo>
                <a:lnTo>
                  <a:pt x="480917" y="969121"/>
                </a:lnTo>
                <a:cubicBezTo>
                  <a:pt x="469258" y="968150"/>
                  <a:pt x="464400" y="967421"/>
                  <a:pt x="466343" y="966935"/>
                </a:cubicBezTo>
                <a:cubicBezTo>
                  <a:pt x="468286" y="966450"/>
                  <a:pt x="465372" y="966207"/>
                  <a:pt x="457600" y="966207"/>
                </a:cubicBezTo>
                <a:cubicBezTo>
                  <a:pt x="452742" y="966207"/>
                  <a:pt x="447155" y="964021"/>
                  <a:pt x="440840" y="959649"/>
                </a:cubicBezTo>
                <a:cubicBezTo>
                  <a:pt x="434525" y="955277"/>
                  <a:pt x="429911" y="952119"/>
                  <a:pt x="426996" y="950176"/>
                </a:cubicBezTo>
                <a:cubicBezTo>
                  <a:pt x="423109" y="946290"/>
                  <a:pt x="418252" y="942890"/>
                  <a:pt x="412423" y="939975"/>
                </a:cubicBezTo>
                <a:cubicBezTo>
                  <a:pt x="403678" y="937060"/>
                  <a:pt x="397364" y="933903"/>
                  <a:pt x="393477" y="930502"/>
                </a:cubicBezTo>
                <a:cubicBezTo>
                  <a:pt x="389591" y="927102"/>
                  <a:pt x="385948" y="923216"/>
                  <a:pt x="382547" y="918844"/>
                </a:cubicBezTo>
                <a:cubicBezTo>
                  <a:pt x="379147" y="914472"/>
                  <a:pt x="376232" y="910585"/>
                  <a:pt x="373804" y="907185"/>
                </a:cubicBezTo>
                <a:cubicBezTo>
                  <a:pt x="371374" y="903785"/>
                  <a:pt x="367245" y="901113"/>
                  <a:pt x="361416" y="899170"/>
                </a:cubicBezTo>
                <a:cubicBezTo>
                  <a:pt x="356559" y="897227"/>
                  <a:pt x="353158" y="894798"/>
                  <a:pt x="351215" y="891883"/>
                </a:cubicBezTo>
                <a:cubicBezTo>
                  <a:pt x="349272" y="888968"/>
                  <a:pt x="345386" y="888483"/>
                  <a:pt x="339556" y="890426"/>
                </a:cubicBezTo>
                <a:cubicBezTo>
                  <a:pt x="337613" y="896255"/>
                  <a:pt x="336156" y="899898"/>
                  <a:pt x="335184" y="901356"/>
                </a:cubicBezTo>
                <a:cubicBezTo>
                  <a:pt x="334213" y="902813"/>
                  <a:pt x="333242" y="904513"/>
                  <a:pt x="332269" y="906456"/>
                </a:cubicBezTo>
                <a:cubicBezTo>
                  <a:pt x="331298" y="908400"/>
                  <a:pt x="330327" y="910828"/>
                  <a:pt x="329355" y="913743"/>
                </a:cubicBezTo>
                <a:cubicBezTo>
                  <a:pt x="328384" y="916658"/>
                  <a:pt x="325469" y="921515"/>
                  <a:pt x="320611" y="928316"/>
                </a:cubicBezTo>
                <a:cubicBezTo>
                  <a:pt x="315754" y="934146"/>
                  <a:pt x="311139" y="941189"/>
                  <a:pt x="306766" y="949447"/>
                </a:cubicBezTo>
                <a:cubicBezTo>
                  <a:pt x="302395" y="957706"/>
                  <a:pt x="298751" y="965721"/>
                  <a:pt x="295837" y="973493"/>
                </a:cubicBezTo>
                <a:cubicBezTo>
                  <a:pt x="292922" y="978351"/>
                  <a:pt x="289765" y="982237"/>
                  <a:pt x="286364" y="985152"/>
                </a:cubicBezTo>
                <a:cubicBezTo>
                  <a:pt x="282964" y="988067"/>
                  <a:pt x="279320" y="990981"/>
                  <a:pt x="275434" y="993896"/>
                </a:cubicBezTo>
                <a:cubicBezTo>
                  <a:pt x="268633" y="1004583"/>
                  <a:pt x="263047" y="1011870"/>
                  <a:pt x="258675" y="1015756"/>
                </a:cubicBezTo>
                <a:cubicBezTo>
                  <a:pt x="254303" y="1019642"/>
                  <a:pt x="250174" y="1023528"/>
                  <a:pt x="246288" y="1027414"/>
                </a:cubicBezTo>
                <a:cubicBezTo>
                  <a:pt x="242401" y="1031301"/>
                  <a:pt x="238272" y="1035187"/>
                  <a:pt x="233900" y="1039073"/>
                </a:cubicBezTo>
                <a:cubicBezTo>
                  <a:pt x="229528" y="1042959"/>
                  <a:pt x="221513" y="1048303"/>
                  <a:pt x="209855" y="1055104"/>
                </a:cubicBezTo>
                <a:cubicBezTo>
                  <a:pt x="200139" y="1060933"/>
                  <a:pt x="191395" y="1065062"/>
                  <a:pt x="183623" y="1067491"/>
                </a:cubicBezTo>
                <a:cubicBezTo>
                  <a:pt x="175851" y="1069920"/>
                  <a:pt x="168078" y="1074535"/>
                  <a:pt x="160306" y="1081335"/>
                </a:cubicBezTo>
                <a:cubicBezTo>
                  <a:pt x="149619" y="1091051"/>
                  <a:pt x="137960" y="1099066"/>
                  <a:pt x="125330" y="1105381"/>
                </a:cubicBezTo>
                <a:cubicBezTo>
                  <a:pt x="112699" y="1111696"/>
                  <a:pt x="100555" y="1119712"/>
                  <a:pt x="88897" y="1129427"/>
                </a:cubicBezTo>
                <a:lnTo>
                  <a:pt x="78695" y="1141086"/>
                </a:lnTo>
                <a:cubicBezTo>
                  <a:pt x="75781" y="1143029"/>
                  <a:pt x="69951" y="1144000"/>
                  <a:pt x="61208" y="1144000"/>
                </a:cubicBezTo>
                <a:cubicBezTo>
                  <a:pt x="63150" y="1133313"/>
                  <a:pt x="69951" y="1124084"/>
                  <a:pt x="81610" y="1116311"/>
                </a:cubicBezTo>
                <a:cubicBezTo>
                  <a:pt x="93269" y="1108539"/>
                  <a:pt x="102984" y="1099795"/>
                  <a:pt x="110757" y="1090079"/>
                </a:cubicBezTo>
                <a:cubicBezTo>
                  <a:pt x="111728" y="1088136"/>
                  <a:pt x="114400" y="1084493"/>
                  <a:pt x="118772" y="1079149"/>
                </a:cubicBezTo>
                <a:cubicBezTo>
                  <a:pt x="123144" y="1073806"/>
                  <a:pt x="128244" y="1068462"/>
                  <a:pt x="134074" y="1063119"/>
                </a:cubicBezTo>
                <a:cubicBezTo>
                  <a:pt x="139903" y="1057775"/>
                  <a:pt x="145004" y="1052675"/>
                  <a:pt x="149376" y="1047817"/>
                </a:cubicBezTo>
                <a:cubicBezTo>
                  <a:pt x="153748" y="1042959"/>
                  <a:pt x="156905" y="1039559"/>
                  <a:pt x="158848" y="1037616"/>
                </a:cubicBezTo>
                <a:cubicBezTo>
                  <a:pt x="160791" y="1034701"/>
                  <a:pt x="162734" y="1032029"/>
                  <a:pt x="164677" y="1029600"/>
                </a:cubicBezTo>
                <a:cubicBezTo>
                  <a:pt x="166621" y="1027172"/>
                  <a:pt x="169049" y="1024500"/>
                  <a:pt x="171964" y="1021585"/>
                </a:cubicBezTo>
                <a:lnTo>
                  <a:pt x="174879" y="1018670"/>
                </a:lnTo>
                <a:cubicBezTo>
                  <a:pt x="175851" y="1017699"/>
                  <a:pt x="177308" y="1017213"/>
                  <a:pt x="179251" y="1017213"/>
                </a:cubicBezTo>
                <a:lnTo>
                  <a:pt x="180035" y="1016512"/>
                </a:lnTo>
                <a:lnTo>
                  <a:pt x="180708" y="1014298"/>
                </a:lnTo>
                <a:cubicBezTo>
                  <a:pt x="183623" y="1010412"/>
                  <a:pt x="185809" y="1008226"/>
                  <a:pt x="187266" y="1007741"/>
                </a:cubicBezTo>
                <a:cubicBezTo>
                  <a:pt x="188723" y="1007255"/>
                  <a:pt x="190909" y="1004583"/>
                  <a:pt x="193824" y="999725"/>
                </a:cubicBezTo>
                <a:cubicBezTo>
                  <a:pt x="195767" y="996811"/>
                  <a:pt x="197224" y="993896"/>
                  <a:pt x="198196" y="990981"/>
                </a:cubicBezTo>
                <a:cubicBezTo>
                  <a:pt x="199168" y="988067"/>
                  <a:pt x="200625" y="985152"/>
                  <a:pt x="202568" y="982237"/>
                </a:cubicBezTo>
                <a:cubicBezTo>
                  <a:pt x="204511" y="978351"/>
                  <a:pt x="206940" y="972279"/>
                  <a:pt x="209855" y="964021"/>
                </a:cubicBezTo>
                <a:cubicBezTo>
                  <a:pt x="212769" y="955763"/>
                  <a:pt x="215198" y="949205"/>
                  <a:pt x="217141" y="944347"/>
                </a:cubicBezTo>
                <a:cubicBezTo>
                  <a:pt x="221027" y="934631"/>
                  <a:pt x="222971" y="927588"/>
                  <a:pt x="222971" y="923216"/>
                </a:cubicBezTo>
                <a:cubicBezTo>
                  <a:pt x="222971" y="918844"/>
                  <a:pt x="222971" y="911800"/>
                  <a:pt x="222971" y="902084"/>
                </a:cubicBezTo>
                <a:cubicBezTo>
                  <a:pt x="222971" y="896255"/>
                  <a:pt x="223699" y="889940"/>
                  <a:pt x="225157" y="883139"/>
                </a:cubicBezTo>
                <a:cubicBezTo>
                  <a:pt x="226614" y="876338"/>
                  <a:pt x="226371" y="870509"/>
                  <a:pt x="224428" y="865651"/>
                </a:cubicBezTo>
                <a:cubicBezTo>
                  <a:pt x="224428" y="859822"/>
                  <a:pt x="223942" y="854236"/>
                  <a:pt x="222971" y="848892"/>
                </a:cubicBezTo>
                <a:cubicBezTo>
                  <a:pt x="221999" y="843549"/>
                  <a:pt x="221999" y="838448"/>
                  <a:pt x="222971" y="833590"/>
                </a:cubicBezTo>
                <a:cubicBezTo>
                  <a:pt x="224914" y="821932"/>
                  <a:pt x="225157" y="814159"/>
                  <a:pt x="223699" y="810273"/>
                </a:cubicBezTo>
                <a:cubicBezTo>
                  <a:pt x="222242" y="806387"/>
                  <a:pt x="218599" y="795214"/>
                  <a:pt x="212769" y="776755"/>
                </a:cubicBezTo>
                <a:cubicBezTo>
                  <a:pt x="207912" y="774811"/>
                  <a:pt x="199896" y="775540"/>
                  <a:pt x="188723" y="778941"/>
                </a:cubicBezTo>
                <a:cubicBezTo>
                  <a:pt x="177550" y="782341"/>
                  <a:pt x="170021" y="785013"/>
                  <a:pt x="166135" y="786956"/>
                </a:cubicBezTo>
                <a:cubicBezTo>
                  <a:pt x="157391" y="791813"/>
                  <a:pt x="152047" y="797400"/>
                  <a:pt x="150104" y="803715"/>
                </a:cubicBezTo>
                <a:cubicBezTo>
                  <a:pt x="148161" y="810030"/>
                  <a:pt x="146946" y="816831"/>
                  <a:pt x="146461" y="824118"/>
                </a:cubicBezTo>
                <a:cubicBezTo>
                  <a:pt x="145975" y="831404"/>
                  <a:pt x="145732" y="838691"/>
                  <a:pt x="145732" y="845977"/>
                </a:cubicBezTo>
                <a:cubicBezTo>
                  <a:pt x="145732" y="853264"/>
                  <a:pt x="143789" y="860794"/>
                  <a:pt x="139903" y="868566"/>
                </a:cubicBezTo>
                <a:cubicBezTo>
                  <a:pt x="135045" y="882168"/>
                  <a:pt x="130673" y="889940"/>
                  <a:pt x="126787" y="891883"/>
                </a:cubicBezTo>
                <a:cubicBezTo>
                  <a:pt x="122901" y="893826"/>
                  <a:pt x="118043" y="899170"/>
                  <a:pt x="112214" y="907914"/>
                </a:cubicBezTo>
                <a:cubicBezTo>
                  <a:pt x="107356" y="914715"/>
                  <a:pt x="104199" y="920058"/>
                  <a:pt x="102741" y="923944"/>
                </a:cubicBezTo>
                <a:cubicBezTo>
                  <a:pt x="101284" y="927830"/>
                  <a:pt x="99826" y="930259"/>
                  <a:pt x="98369" y="931231"/>
                </a:cubicBezTo>
                <a:cubicBezTo>
                  <a:pt x="96912" y="932202"/>
                  <a:pt x="95455" y="932688"/>
                  <a:pt x="93997" y="932688"/>
                </a:cubicBezTo>
                <a:cubicBezTo>
                  <a:pt x="92540" y="932688"/>
                  <a:pt x="88897" y="933660"/>
                  <a:pt x="83067" y="935603"/>
                </a:cubicBezTo>
                <a:cubicBezTo>
                  <a:pt x="77238" y="936574"/>
                  <a:pt x="72137" y="932202"/>
                  <a:pt x="67765" y="922487"/>
                </a:cubicBezTo>
                <a:cubicBezTo>
                  <a:pt x="63393" y="912772"/>
                  <a:pt x="58778" y="904999"/>
                  <a:pt x="53921" y="899170"/>
                </a:cubicBezTo>
                <a:cubicBezTo>
                  <a:pt x="53921" y="898198"/>
                  <a:pt x="51978" y="895041"/>
                  <a:pt x="48091" y="889697"/>
                </a:cubicBezTo>
                <a:cubicBezTo>
                  <a:pt x="44205" y="884354"/>
                  <a:pt x="41776" y="881196"/>
                  <a:pt x="40805" y="880225"/>
                </a:cubicBezTo>
                <a:cubicBezTo>
                  <a:pt x="39833" y="878281"/>
                  <a:pt x="38862" y="874881"/>
                  <a:pt x="37890" y="870023"/>
                </a:cubicBezTo>
                <a:cubicBezTo>
                  <a:pt x="36919" y="865166"/>
                  <a:pt x="35947" y="861279"/>
                  <a:pt x="34976" y="858365"/>
                </a:cubicBezTo>
                <a:cubicBezTo>
                  <a:pt x="33033" y="851564"/>
                  <a:pt x="30847" y="849135"/>
                  <a:pt x="28418" y="851078"/>
                </a:cubicBezTo>
                <a:cubicBezTo>
                  <a:pt x="25989" y="853021"/>
                  <a:pt x="23317" y="849621"/>
                  <a:pt x="20402" y="840877"/>
                </a:cubicBezTo>
                <a:cubicBezTo>
                  <a:pt x="19431" y="836019"/>
                  <a:pt x="19188" y="831647"/>
                  <a:pt x="19674" y="827761"/>
                </a:cubicBezTo>
                <a:cubicBezTo>
                  <a:pt x="20159" y="823875"/>
                  <a:pt x="19431" y="819989"/>
                  <a:pt x="17488" y="816102"/>
                </a:cubicBezTo>
                <a:cubicBezTo>
                  <a:pt x="11658" y="801529"/>
                  <a:pt x="8987" y="792542"/>
                  <a:pt x="9472" y="789142"/>
                </a:cubicBezTo>
                <a:cubicBezTo>
                  <a:pt x="9958" y="785741"/>
                  <a:pt x="8258" y="779183"/>
                  <a:pt x="4372" y="769468"/>
                </a:cubicBezTo>
                <a:cubicBezTo>
                  <a:pt x="2429" y="759752"/>
                  <a:pt x="971" y="752466"/>
                  <a:pt x="0" y="747608"/>
                </a:cubicBezTo>
                <a:lnTo>
                  <a:pt x="0" y="727205"/>
                </a:lnTo>
                <a:cubicBezTo>
                  <a:pt x="971" y="720405"/>
                  <a:pt x="2186" y="713604"/>
                  <a:pt x="3643" y="706803"/>
                </a:cubicBezTo>
                <a:cubicBezTo>
                  <a:pt x="5100" y="700002"/>
                  <a:pt x="7286" y="692230"/>
                  <a:pt x="10201" y="683486"/>
                </a:cubicBezTo>
                <a:lnTo>
                  <a:pt x="21860" y="601876"/>
                </a:lnTo>
                <a:cubicBezTo>
                  <a:pt x="23803" y="578558"/>
                  <a:pt x="24289" y="555727"/>
                  <a:pt x="23317" y="533381"/>
                </a:cubicBezTo>
                <a:cubicBezTo>
                  <a:pt x="22345" y="511036"/>
                  <a:pt x="25260" y="485775"/>
                  <a:pt x="32061" y="457600"/>
                </a:cubicBezTo>
                <a:cubicBezTo>
                  <a:pt x="34004" y="444970"/>
                  <a:pt x="34004" y="432097"/>
                  <a:pt x="32061" y="418981"/>
                </a:cubicBezTo>
                <a:cubicBezTo>
                  <a:pt x="30118" y="405865"/>
                  <a:pt x="32546" y="393964"/>
                  <a:pt x="39348" y="383277"/>
                </a:cubicBezTo>
                <a:cubicBezTo>
                  <a:pt x="49063" y="363846"/>
                  <a:pt x="54164" y="347087"/>
                  <a:pt x="54649" y="332999"/>
                </a:cubicBezTo>
                <a:cubicBezTo>
                  <a:pt x="55135" y="318912"/>
                  <a:pt x="58293" y="303124"/>
                  <a:pt x="64122" y="285636"/>
                </a:cubicBezTo>
                <a:cubicBezTo>
                  <a:pt x="65094" y="277864"/>
                  <a:pt x="65579" y="272034"/>
                  <a:pt x="65579" y="268148"/>
                </a:cubicBezTo>
                <a:cubicBezTo>
                  <a:pt x="65579" y="264262"/>
                  <a:pt x="67522" y="258433"/>
                  <a:pt x="71409" y="250660"/>
                </a:cubicBezTo>
                <a:cubicBezTo>
                  <a:pt x="82095" y="250660"/>
                  <a:pt x="88168" y="250903"/>
                  <a:pt x="89625" y="251389"/>
                </a:cubicBezTo>
                <a:cubicBezTo>
                  <a:pt x="91082" y="251874"/>
                  <a:pt x="95698" y="255032"/>
                  <a:pt x="103470" y="260861"/>
                </a:cubicBezTo>
                <a:cubicBezTo>
                  <a:pt x="110271" y="265719"/>
                  <a:pt x="114400" y="270091"/>
                  <a:pt x="115857" y="273977"/>
                </a:cubicBezTo>
                <a:cubicBezTo>
                  <a:pt x="117314" y="277864"/>
                  <a:pt x="119015" y="282236"/>
                  <a:pt x="120958" y="287093"/>
                </a:cubicBezTo>
                <a:cubicBezTo>
                  <a:pt x="122901" y="290979"/>
                  <a:pt x="124115" y="292923"/>
                  <a:pt x="124601" y="292923"/>
                </a:cubicBezTo>
                <a:cubicBezTo>
                  <a:pt x="125087" y="292923"/>
                  <a:pt x="126787" y="295351"/>
                  <a:pt x="129702" y="300209"/>
                </a:cubicBezTo>
                <a:cubicBezTo>
                  <a:pt x="130673" y="305067"/>
                  <a:pt x="132131" y="308225"/>
                  <a:pt x="134074" y="309682"/>
                </a:cubicBezTo>
                <a:cubicBezTo>
                  <a:pt x="136017" y="311139"/>
                  <a:pt x="137960" y="312839"/>
                  <a:pt x="139903" y="314782"/>
                </a:cubicBezTo>
                <a:cubicBezTo>
                  <a:pt x="141846" y="316726"/>
                  <a:pt x="143789" y="319397"/>
                  <a:pt x="145732" y="322798"/>
                </a:cubicBezTo>
                <a:cubicBezTo>
                  <a:pt x="147675" y="326198"/>
                  <a:pt x="149619" y="332270"/>
                  <a:pt x="151562" y="341014"/>
                </a:cubicBezTo>
                <a:cubicBezTo>
                  <a:pt x="152533" y="350730"/>
                  <a:pt x="154719" y="355831"/>
                  <a:pt x="158120" y="356316"/>
                </a:cubicBezTo>
                <a:cubicBezTo>
                  <a:pt x="161520" y="356802"/>
                  <a:pt x="164192" y="360931"/>
                  <a:pt x="166135" y="368704"/>
                </a:cubicBezTo>
                <a:cubicBezTo>
                  <a:pt x="171964" y="386191"/>
                  <a:pt x="176579" y="399065"/>
                  <a:pt x="179979" y="407323"/>
                </a:cubicBezTo>
                <a:cubicBezTo>
                  <a:pt x="183380" y="415581"/>
                  <a:pt x="185080" y="428454"/>
                  <a:pt x="185080" y="445942"/>
                </a:cubicBezTo>
                <a:lnTo>
                  <a:pt x="185080" y="453228"/>
                </a:lnTo>
                <a:cubicBezTo>
                  <a:pt x="185080" y="457115"/>
                  <a:pt x="185323" y="460029"/>
                  <a:pt x="185809" y="461972"/>
                </a:cubicBezTo>
                <a:cubicBezTo>
                  <a:pt x="186294" y="463915"/>
                  <a:pt x="186052" y="467802"/>
                  <a:pt x="185080" y="473631"/>
                </a:cubicBezTo>
                <a:cubicBezTo>
                  <a:pt x="178279" y="478489"/>
                  <a:pt x="172207" y="484075"/>
                  <a:pt x="166864" y="490390"/>
                </a:cubicBezTo>
                <a:cubicBezTo>
                  <a:pt x="161520" y="496705"/>
                  <a:pt x="158363" y="503263"/>
                  <a:pt x="157391" y="510064"/>
                </a:cubicBezTo>
                <a:cubicBezTo>
                  <a:pt x="156419" y="519780"/>
                  <a:pt x="155205" y="527309"/>
                  <a:pt x="153748" y="532653"/>
                </a:cubicBezTo>
                <a:cubicBezTo>
                  <a:pt x="152290" y="537996"/>
                  <a:pt x="153505" y="546011"/>
                  <a:pt x="157391" y="556698"/>
                </a:cubicBezTo>
                <a:lnTo>
                  <a:pt x="158848" y="559613"/>
                </a:lnTo>
                <a:cubicBezTo>
                  <a:pt x="168564" y="557670"/>
                  <a:pt x="176093" y="553784"/>
                  <a:pt x="181437" y="547955"/>
                </a:cubicBezTo>
                <a:cubicBezTo>
                  <a:pt x="186780" y="542125"/>
                  <a:pt x="191395" y="537753"/>
                  <a:pt x="195281" y="534839"/>
                </a:cubicBezTo>
                <a:cubicBezTo>
                  <a:pt x="207912" y="524152"/>
                  <a:pt x="220056" y="514679"/>
                  <a:pt x="231715" y="506421"/>
                </a:cubicBezTo>
                <a:cubicBezTo>
                  <a:pt x="243373" y="498163"/>
                  <a:pt x="251145" y="485775"/>
                  <a:pt x="255032" y="469259"/>
                </a:cubicBezTo>
                <a:cubicBezTo>
                  <a:pt x="256003" y="463430"/>
                  <a:pt x="257218" y="459058"/>
                  <a:pt x="258675" y="456143"/>
                </a:cubicBezTo>
                <a:cubicBezTo>
                  <a:pt x="260132" y="453228"/>
                  <a:pt x="262318" y="448856"/>
                  <a:pt x="265233" y="443027"/>
                </a:cubicBezTo>
                <a:cubicBezTo>
                  <a:pt x="267176" y="436226"/>
                  <a:pt x="267662" y="432097"/>
                  <a:pt x="266690" y="430640"/>
                </a:cubicBezTo>
                <a:cubicBezTo>
                  <a:pt x="265718" y="429183"/>
                  <a:pt x="265233" y="425539"/>
                  <a:pt x="265233" y="419710"/>
                </a:cubicBezTo>
                <a:cubicBezTo>
                  <a:pt x="265233" y="412909"/>
                  <a:pt x="265233" y="407566"/>
                  <a:pt x="265233" y="403679"/>
                </a:cubicBezTo>
                <a:cubicBezTo>
                  <a:pt x="265233" y="399793"/>
                  <a:pt x="264990" y="396393"/>
                  <a:pt x="264504" y="393478"/>
                </a:cubicBezTo>
                <a:cubicBezTo>
                  <a:pt x="264018" y="390563"/>
                  <a:pt x="263047" y="387892"/>
                  <a:pt x="261589" y="385463"/>
                </a:cubicBezTo>
                <a:cubicBezTo>
                  <a:pt x="260132" y="383034"/>
                  <a:pt x="257461" y="377933"/>
                  <a:pt x="253574" y="370161"/>
                </a:cubicBezTo>
                <a:cubicBezTo>
                  <a:pt x="246773" y="356559"/>
                  <a:pt x="243616" y="344415"/>
                  <a:pt x="244102" y="333728"/>
                </a:cubicBezTo>
                <a:cubicBezTo>
                  <a:pt x="244587" y="323041"/>
                  <a:pt x="244830" y="310410"/>
                  <a:pt x="244830" y="295837"/>
                </a:cubicBezTo>
                <a:cubicBezTo>
                  <a:pt x="244830" y="289036"/>
                  <a:pt x="245316" y="284422"/>
                  <a:pt x="246288" y="281993"/>
                </a:cubicBezTo>
                <a:cubicBezTo>
                  <a:pt x="247259" y="279564"/>
                  <a:pt x="247745" y="274949"/>
                  <a:pt x="247745" y="268148"/>
                </a:cubicBezTo>
                <a:cubicBezTo>
                  <a:pt x="248717" y="265233"/>
                  <a:pt x="249202" y="260376"/>
                  <a:pt x="249202" y="253575"/>
                </a:cubicBezTo>
                <a:cubicBezTo>
                  <a:pt x="249202" y="246774"/>
                  <a:pt x="249202" y="241916"/>
                  <a:pt x="249202" y="239002"/>
                </a:cubicBezTo>
                <a:cubicBezTo>
                  <a:pt x="249202" y="237058"/>
                  <a:pt x="247988" y="231715"/>
                  <a:pt x="245559" y="222971"/>
                </a:cubicBezTo>
                <a:cubicBezTo>
                  <a:pt x="243130" y="214227"/>
                  <a:pt x="243373" y="201597"/>
                  <a:pt x="246288" y="185080"/>
                </a:cubicBezTo>
                <a:cubicBezTo>
                  <a:pt x="248231" y="167593"/>
                  <a:pt x="247016" y="153505"/>
                  <a:pt x="242644" y="142818"/>
                </a:cubicBezTo>
                <a:cubicBezTo>
                  <a:pt x="238272" y="132131"/>
                  <a:pt x="237058" y="119501"/>
                  <a:pt x="239001" y="104928"/>
                </a:cubicBezTo>
                <a:cubicBezTo>
                  <a:pt x="240944" y="91326"/>
                  <a:pt x="243616" y="81368"/>
                  <a:pt x="247016" y="75052"/>
                </a:cubicBezTo>
                <a:cubicBezTo>
                  <a:pt x="250417" y="68737"/>
                  <a:pt x="253574" y="64123"/>
                  <a:pt x="256489" y="61208"/>
                </a:cubicBezTo>
                <a:cubicBezTo>
                  <a:pt x="259404" y="58293"/>
                  <a:pt x="262561" y="56350"/>
                  <a:pt x="265961" y="55379"/>
                </a:cubicBezTo>
                <a:cubicBezTo>
                  <a:pt x="269362" y="54407"/>
                  <a:pt x="272520" y="52464"/>
                  <a:pt x="275434" y="49549"/>
                </a:cubicBezTo>
                <a:cubicBezTo>
                  <a:pt x="280292" y="44692"/>
                  <a:pt x="282964" y="42020"/>
                  <a:pt x="283449" y="41534"/>
                </a:cubicBezTo>
                <a:cubicBezTo>
                  <a:pt x="283935" y="41048"/>
                  <a:pt x="288064" y="39348"/>
                  <a:pt x="295837" y="36433"/>
                </a:cubicBezTo>
                <a:cubicBezTo>
                  <a:pt x="306523" y="34490"/>
                  <a:pt x="315025" y="34976"/>
                  <a:pt x="321340" y="37891"/>
                </a:cubicBezTo>
                <a:cubicBezTo>
                  <a:pt x="327655" y="40805"/>
                  <a:pt x="334699" y="42263"/>
                  <a:pt x="342471" y="42263"/>
                </a:cubicBezTo>
                <a:cubicBezTo>
                  <a:pt x="352186" y="40320"/>
                  <a:pt x="358745" y="41048"/>
                  <a:pt x="362145" y="44449"/>
                </a:cubicBezTo>
                <a:cubicBezTo>
                  <a:pt x="365545" y="47849"/>
                  <a:pt x="370160" y="54407"/>
                  <a:pt x="375989" y="64123"/>
                </a:cubicBezTo>
                <a:cubicBezTo>
                  <a:pt x="377932" y="68980"/>
                  <a:pt x="378661" y="73109"/>
                  <a:pt x="378175" y="76510"/>
                </a:cubicBezTo>
                <a:cubicBezTo>
                  <a:pt x="377689" y="79910"/>
                  <a:pt x="378418" y="84525"/>
                  <a:pt x="380361" y="90354"/>
                </a:cubicBezTo>
                <a:cubicBezTo>
                  <a:pt x="382304" y="101041"/>
                  <a:pt x="385948" y="110757"/>
                  <a:pt x="391291" y="119501"/>
                </a:cubicBezTo>
                <a:cubicBezTo>
                  <a:pt x="396635" y="128245"/>
                  <a:pt x="393963" y="141361"/>
                  <a:pt x="383276" y="158849"/>
                </a:cubicBezTo>
                <a:cubicBezTo>
                  <a:pt x="379390" y="160792"/>
                  <a:pt x="376961" y="161278"/>
                  <a:pt x="375989" y="160306"/>
                </a:cubicBezTo>
                <a:cubicBezTo>
                  <a:pt x="375017" y="159334"/>
                  <a:pt x="371617" y="158849"/>
                  <a:pt x="365788" y="158849"/>
                </a:cubicBezTo>
                <a:cubicBezTo>
                  <a:pt x="359958" y="166621"/>
                  <a:pt x="356559" y="176822"/>
                  <a:pt x="355587" y="189453"/>
                </a:cubicBezTo>
                <a:cubicBezTo>
                  <a:pt x="354615" y="202083"/>
                  <a:pt x="354129" y="213255"/>
                  <a:pt x="354129" y="222971"/>
                </a:cubicBezTo>
                <a:cubicBezTo>
                  <a:pt x="353158" y="236573"/>
                  <a:pt x="352672" y="247988"/>
                  <a:pt x="352672" y="257218"/>
                </a:cubicBezTo>
                <a:cubicBezTo>
                  <a:pt x="352672" y="266448"/>
                  <a:pt x="354129" y="278349"/>
                  <a:pt x="357044" y="292923"/>
                </a:cubicBezTo>
                <a:cubicBezTo>
                  <a:pt x="357044" y="294866"/>
                  <a:pt x="358259" y="298266"/>
                  <a:pt x="360688" y="303124"/>
                </a:cubicBezTo>
                <a:cubicBezTo>
                  <a:pt x="363116" y="307982"/>
                  <a:pt x="365788" y="313325"/>
                  <a:pt x="368703" y="319154"/>
                </a:cubicBezTo>
                <a:cubicBezTo>
                  <a:pt x="371617" y="324984"/>
                  <a:pt x="374289" y="330813"/>
                  <a:pt x="376718" y="336642"/>
                </a:cubicBezTo>
                <a:cubicBezTo>
                  <a:pt x="379147" y="342472"/>
                  <a:pt x="380847" y="345872"/>
                  <a:pt x="381819" y="346844"/>
                </a:cubicBezTo>
                <a:cubicBezTo>
                  <a:pt x="383762" y="348787"/>
                  <a:pt x="385462" y="349758"/>
                  <a:pt x="386919" y="349758"/>
                </a:cubicBezTo>
                <a:cubicBezTo>
                  <a:pt x="388377" y="349758"/>
                  <a:pt x="390077" y="351216"/>
                  <a:pt x="392020" y="354130"/>
                </a:cubicBezTo>
                <a:cubicBezTo>
                  <a:pt x="393963" y="356073"/>
                  <a:pt x="394935" y="358017"/>
                  <a:pt x="394935" y="359960"/>
                </a:cubicBezTo>
                <a:cubicBezTo>
                  <a:pt x="394935" y="361903"/>
                  <a:pt x="396392" y="364332"/>
                  <a:pt x="399307" y="367246"/>
                </a:cubicBezTo>
                <a:cubicBezTo>
                  <a:pt x="401250" y="370161"/>
                  <a:pt x="402707" y="371375"/>
                  <a:pt x="403678" y="370890"/>
                </a:cubicBezTo>
                <a:cubicBezTo>
                  <a:pt x="404650" y="370404"/>
                  <a:pt x="406107" y="372590"/>
                  <a:pt x="408050" y="377448"/>
                </a:cubicBezTo>
                <a:cubicBezTo>
                  <a:pt x="409022" y="380362"/>
                  <a:pt x="409265" y="382548"/>
                  <a:pt x="408779" y="384005"/>
                </a:cubicBezTo>
                <a:cubicBezTo>
                  <a:pt x="408293" y="385463"/>
                  <a:pt x="409508" y="388135"/>
                  <a:pt x="412423" y="392021"/>
                </a:cubicBezTo>
                <a:cubicBezTo>
                  <a:pt x="420195" y="390078"/>
                  <a:pt x="423838" y="388863"/>
                  <a:pt x="423352" y="388377"/>
                </a:cubicBezTo>
                <a:cubicBezTo>
                  <a:pt x="422867" y="387892"/>
                  <a:pt x="427967" y="389106"/>
                  <a:pt x="438654" y="392021"/>
                </a:cubicBezTo>
                <a:cubicBezTo>
                  <a:pt x="443512" y="392992"/>
                  <a:pt x="448612" y="393964"/>
                  <a:pt x="453956" y="394935"/>
                </a:cubicBezTo>
                <a:cubicBezTo>
                  <a:pt x="459300" y="395907"/>
                  <a:pt x="464400" y="396879"/>
                  <a:pt x="469258" y="397850"/>
                </a:cubicBezTo>
                <a:cubicBezTo>
                  <a:pt x="475087" y="399793"/>
                  <a:pt x="477759" y="400036"/>
                  <a:pt x="477273" y="398579"/>
                </a:cubicBezTo>
                <a:cubicBezTo>
                  <a:pt x="476788" y="397121"/>
                  <a:pt x="479945" y="394935"/>
                  <a:pt x="486746" y="392021"/>
                </a:cubicBezTo>
                <a:cubicBezTo>
                  <a:pt x="489660" y="389106"/>
                  <a:pt x="494276" y="387892"/>
                  <a:pt x="500591" y="388377"/>
                </a:cubicBezTo>
                <a:cubicBezTo>
                  <a:pt x="506905" y="388863"/>
                  <a:pt x="512492" y="388135"/>
                  <a:pt x="517350" y="386191"/>
                </a:cubicBezTo>
                <a:cubicBezTo>
                  <a:pt x="518321" y="392992"/>
                  <a:pt x="519050" y="398093"/>
                  <a:pt x="519536" y="401493"/>
                </a:cubicBezTo>
                <a:cubicBezTo>
                  <a:pt x="520021" y="404894"/>
                  <a:pt x="521236" y="408537"/>
                  <a:pt x="523179" y="412423"/>
                </a:cubicBezTo>
                <a:cubicBezTo>
                  <a:pt x="525122" y="403679"/>
                  <a:pt x="527308" y="393964"/>
                  <a:pt x="529737" y="383277"/>
                </a:cubicBezTo>
                <a:cubicBezTo>
                  <a:pt x="532166" y="372590"/>
                  <a:pt x="534352" y="362874"/>
                  <a:pt x="536295" y="354130"/>
                </a:cubicBezTo>
                <a:cubicBezTo>
                  <a:pt x="538238" y="344415"/>
                  <a:pt x="539938" y="333728"/>
                  <a:pt x="541396" y="322069"/>
                </a:cubicBezTo>
                <a:cubicBezTo>
                  <a:pt x="542853" y="310410"/>
                  <a:pt x="544554" y="299723"/>
                  <a:pt x="546497" y="290008"/>
                </a:cubicBezTo>
                <a:cubicBezTo>
                  <a:pt x="546497" y="287093"/>
                  <a:pt x="546740" y="284907"/>
                  <a:pt x="547225" y="283450"/>
                </a:cubicBezTo>
                <a:cubicBezTo>
                  <a:pt x="547710" y="281993"/>
                  <a:pt x="547953" y="280292"/>
                  <a:pt x="547953" y="278349"/>
                </a:cubicBezTo>
                <a:cubicBezTo>
                  <a:pt x="549897" y="269605"/>
                  <a:pt x="551597" y="262076"/>
                  <a:pt x="553054" y="255761"/>
                </a:cubicBezTo>
                <a:cubicBezTo>
                  <a:pt x="554512" y="249446"/>
                  <a:pt x="556212" y="241430"/>
                  <a:pt x="558155" y="231715"/>
                </a:cubicBezTo>
                <a:lnTo>
                  <a:pt x="559612" y="196739"/>
                </a:lnTo>
                <a:cubicBezTo>
                  <a:pt x="559612" y="191881"/>
                  <a:pt x="559369" y="188967"/>
                  <a:pt x="558884" y="187995"/>
                </a:cubicBezTo>
                <a:cubicBezTo>
                  <a:pt x="558398" y="187024"/>
                  <a:pt x="558155" y="183623"/>
                  <a:pt x="558155" y="177794"/>
                </a:cubicBezTo>
                <a:cubicBezTo>
                  <a:pt x="558155" y="162249"/>
                  <a:pt x="558884" y="152048"/>
                  <a:pt x="560341" y="147190"/>
                </a:cubicBezTo>
                <a:cubicBezTo>
                  <a:pt x="561798" y="142332"/>
                  <a:pt x="563255" y="138932"/>
                  <a:pt x="564713" y="136989"/>
                </a:cubicBezTo>
                <a:cubicBezTo>
                  <a:pt x="566170" y="135046"/>
                  <a:pt x="569328" y="133831"/>
                  <a:pt x="574186" y="133345"/>
                </a:cubicBezTo>
                <a:cubicBezTo>
                  <a:pt x="579043" y="132860"/>
                  <a:pt x="584873" y="129216"/>
                  <a:pt x="591673" y="122416"/>
                </a:cubicBezTo>
                <a:cubicBezTo>
                  <a:pt x="598474" y="119501"/>
                  <a:pt x="603332" y="117801"/>
                  <a:pt x="606247" y="117315"/>
                </a:cubicBezTo>
                <a:cubicBezTo>
                  <a:pt x="609161" y="116829"/>
                  <a:pt x="611833" y="116829"/>
                  <a:pt x="614262" y="117315"/>
                </a:cubicBezTo>
                <a:cubicBezTo>
                  <a:pt x="616691" y="117801"/>
                  <a:pt x="619119" y="118772"/>
                  <a:pt x="621548" y="120230"/>
                </a:cubicBezTo>
                <a:cubicBezTo>
                  <a:pt x="623978" y="121687"/>
                  <a:pt x="628107" y="120958"/>
                  <a:pt x="633936" y="118044"/>
                </a:cubicBezTo>
                <a:cubicBezTo>
                  <a:pt x="645595" y="113186"/>
                  <a:pt x="654581" y="104442"/>
                  <a:pt x="660897" y="91812"/>
                </a:cubicBezTo>
                <a:cubicBezTo>
                  <a:pt x="667211" y="79182"/>
                  <a:pt x="680570" y="68009"/>
                  <a:pt x="700973" y="58293"/>
                </a:cubicBezTo>
                <a:cubicBezTo>
                  <a:pt x="706802" y="56350"/>
                  <a:pt x="712631" y="52221"/>
                  <a:pt x="718460" y="45906"/>
                </a:cubicBezTo>
                <a:cubicBezTo>
                  <a:pt x="724290" y="39591"/>
                  <a:pt x="731576" y="35462"/>
                  <a:pt x="740321" y="33519"/>
                </a:cubicBezTo>
                <a:cubicBezTo>
                  <a:pt x="749064" y="30604"/>
                  <a:pt x="763152" y="26718"/>
                  <a:pt x="782583" y="21860"/>
                </a:cubicBezTo>
                <a:cubicBezTo>
                  <a:pt x="802014" y="17002"/>
                  <a:pt x="817559" y="12145"/>
                  <a:pt x="829218" y="7287"/>
                </a:cubicBezTo>
                <a:cubicBezTo>
                  <a:pt x="837961" y="5344"/>
                  <a:pt x="845248" y="4858"/>
                  <a:pt x="851077" y="5830"/>
                </a:cubicBezTo>
                <a:cubicBezTo>
                  <a:pt x="856907" y="6801"/>
                  <a:pt x="865165" y="6315"/>
                  <a:pt x="875852" y="4372"/>
                </a:cubicBezTo>
                <a:cubicBezTo>
                  <a:pt x="880709" y="4372"/>
                  <a:pt x="885082" y="3644"/>
                  <a:pt x="888967" y="2186"/>
                </a:cubicBezTo>
                <a:cubicBezTo>
                  <a:pt x="892854" y="729"/>
                  <a:pt x="897226" y="0"/>
                  <a:pt x="902084" y="0"/>
                </a:cubicBezTo>
                <a:close/>
                <a:moveTo>
                  <a:pt x="878038" y="63030"/>
                </a:moveTo>
                <a:cubicBezTo>
                  <a:pt x="863950" y="62787"/>
                  <a:pt x="850106" y="63151"/>
                  <a:pt x="836504" y="64123"/>
                </a:cubicBezTo>
                <a:cubicBezTo>
                  <a:pt x="826788" y="65094"/>
                  <a:pt x="820473" y="67523"/>
                  <a:pt x="817559" y="71409"/>
                </a:cubicBezTo>
                <a:cubicBezTo>
                  <a:pt x="814644" y="75295"/>
                  <a:pt x="808815" y="78696"/>
                  <a:pt x="800071" y="81610"/>
                </a:cubicBezTo>
                <a:cubicBezTo>
                  <a:pt x="793270" y="85497"/>
                  <a:pt x="786712" y="87926"/>
                  <a:pt x="780397" y="88897"/>
                </a:cubicBezTo>
                <a:cubicBezTo>
                  <a:pt x="774082" y="89869"/>
                  <a:pt x="767524" y="92783"/>
                  <a:pt x="760723" y="97641"/>
                </a:cubicBezTo>
                <a:cubicBezTo>
                  <a:pt x="747121" y="107357"/>
                  <a:pt x="736920" y="118044"/>
                  <a:pt x="730119" y="129702"/>
                </a:cubicBezTo>
                <a:cubicBezTo>
                  <a:pt x="727205" y="138446"/>
                  <a:pt x="724776" y="144518"/>
                  <a:pt x="722833" y="147919"/>
                </a:cubicBezTo>
                <a:cubicBezTo>
                  <a:pt x="720890" y="151319"/>
                  <a:pt x="715061" y="154477"/>
                  <a:pt x="705345" y="157391"/>
                </a:cubicBezTo>
                <a:cubicBezTo>
                  <a:pt x="698544" y="159334"/>
                  <a:pt x="693686" y="163706"/>
                  <a:pt x="690771" y="170507"/>
                </a:cubicBezTo>
                <a:cubicBezTo>
                  <a:pt x="687857" y="177308"/>
                  <a:pt x="685428" y="184595"/>
                  <a:pt x="683485" y="192367"/>
                </a:cubicBezTo>
                <a:cubicBezTo>
                  <a:pt x="681542" y="200140"/>
                  <a:pt x="679113" y="207426"/>
                  <a:pt x="676198" y="214227"/>
                </a:cubicBezTo>
                <a:cubicBezTo>
                  <a:pt x="673284" y="221028"/>
                  <a:pt x="668426" y="225886"/>
                  <a:pt x="661625" y="228800"/>
                </a:cubicBezTo>
                <a:cubicBezTo>
                  <a:pt x="651909" y="230743"/>
                  <a:pt x="646080" y="232929"/>
                  <a:pt x="644137" y="235358"/>
                </a:cubicBezTo>
                <a:cubicBezTo>
                  <a:pt x="642194" y="237787"/>
                  <a:pt x="638793" y="244831"/>
                  <a:pt x="633936" y="256489"/>
                </a:cubicBezTo>
                <a:cubicBezTo>
                  <a:pt x="631021" y="268148"/>
                  <a:pt x="627135" y="285150"/>
                  <a:pt x="622277" y="307496"/>
                </a:cubicBezTo>
                <a:cubicBezTo>
                  <a:pt x="617420" y="329841"/>
                  <a:pt x="614019" y="347815"/>
                  <a:pt x="612076" y="361417"/>
                </a:cubicBezTo>
                <a:cubicBezTo>
                  <a:pt x="610133" y="371132"/>
                  <a:pt x="609647" y="380605"/>
                  <a:pt x="610619" y="389835"/>
                </a:cubicBezTo>
                <a:cubicBezTo>
                  <a:pt x="611590" y="399065"/>
                  <a:pt x="611590" y="408051"/>
                  <a:pt x="610619" y="416795"/>
                </a:cubicBezTo>
                <a:cubicBezTo>
                  <a:pt x="609647" y="426511"/>
                  <a:pt x="608918" y="436955"/>
                  <a:pt x="608433" y="448128"/>
                </a:cubicBezTo>
                <a:cubicBezTo>
                  <a:pt x="607947" y="459301"/>
                  <a:pt x="606732" y="469745"/>
                  <a:pt x="604789" y="479460"/>
                </a:cubicBezTo>
                <a:cubicBezTo>
                  <a:pt x="604789" y="489176"/>
                  <a:pt x="606004" y="497434"/>
                  <a:pt x="608433" y="504235"/>
                </a:cubicBezTo>
                <a:cubicBezTo>
                  <a:pt x="610862" y="511036"/>
                  <a:pt x="613048" y="519294"/>
                  <a:pt x="614991" y="529009"/>
                </a:cubicBezTo>
                <a:cubicBezTo>
                  <a:pt x="620820" y="529009"/>
                  <a:pt x="623492" y="529252"/>
                  <a:pt x="623006" y="529738"/>
                </a:cubicBezTo>
                <a:cubicBezTo>
                  <a:pt x="622520" y="530224"/>
                  <a:pt x="623249" y="530952"/>
                  <a:pt x="625192" y="531924"/>
                </a:cubicBezTo>
                <a:cubicBezTo>
                  <a:pt x="633936" y="535810"/>
                  <a:pt x="640008" y="536053"/>
                  <a:pt x="643409" y="532653"/>
                </a:cubicBezTo>
                <a:cubicBezTo>
                  <a:pt x="646809" y="529252"/>
                  <a:pt x="651909" y="526580"/>
                  <a:pt x="658711" y="524637"/>
                </a:cubicBezTo>
                <a:cubicBezTo>
                  <a:pt x="665511" y="523666"/>
                  <a:pt x="676684" y="517351"/>
                  <a:pt x="692229" y="505692"/>
                </a:cubicBezTo>
                <a:cubicBezTo>
                  <a:pt x="707774" y="494034"/>
                  <a:pt x="718460" y="485290"/>
                  <a:pt x="724290" y="479460"/>
                </a:cubicBezTo>
                <a:cubicBezTo>
                  <a:pt x="725262" y="477517"/>
                  <a:pt x="728176" y="474360"/>
                  <a:pt x="733034" y="469988"/>
                </a:cubicBezTo>
                <a:cubicBezTo>
                  <a:pt x="737892" y="465616"/>
                  <a:pt x="740806" y="460029"/>
                  <a:pt x="741778" y="453228"/>
                </a:cubicBezTo>
                <a:lnTo>
                  <a:pt x="747607" y="383277"/>
                </a:lnTo>
                <a:cubicBezTo>
                  <a:pt x="747607" y="377448"/>
                  <a:pt x="747607" y="372347"/>
                  <a:pt x="747607" y="367975"/>
                </a:cubicBezTo>
                <a:cubicBezTo>
                  <a:pt x="747607" y="363603"/>
                  <a:pt x="748093" y="358502"/>
                  <a:pt x="749064" y="352673"/>
                </a:cubicBezTo>
                <a:cubicBezTo>
                  <a:pt x="751979" y="345872"/>
                  <a:pt x="753679" y="339314"/>
                  <a:pt x="754165" y="332999"/>
                </a:cubicBezTo>
                <a:cubicBezTo>
                  <a:pt x="754651" y="326684"/>
                  <a:pt x="753922" y="315754"/>
                  <a:pt x="751979" y="300209"/>
                </a:cubicBezTo>
                <a:cubicBezTo>
                  <a:pt x="749064" y="290494"/>
                  <a:pt x="747607" y="283207"/>
                  <a:pt x="747607" y="278349"/>
                </a:cubicBezTo>
                <a:cubicBezTo>
                  <a:pt x="747607" y="273492"/>
                  <a:pt x="747850" y="269605"/>
                  <a:pt x="748336" y="266691"/>
                </a:cubicBezTo>
                <a:cubicBezTo>
                  <a:pt x="748821" y="263776"/>
                  <a:pt x="749550" y="260861"/>
                  <a:pt x="750522" y="257947"/>
                </a:cubicBezTo>
                <a:cubicBezTo>
                  <a:pt x="751493" y="255032"/>
                  <a:pt x="751007" y="250660"/>
                  <a:pt x="749064" y="244831"/>
                </a:cubicBezTo>
                <a:cubicBezTo>
                  <a:pt x="742264" y="217627"/>
                  <a:pt x="738378" y="199168"/>
                  <a:pt x="737406" y="189453"/>
                </a:cubicBezTo>
                <a:cubicBezTo>
                  <a:pt x="736434" y="179737"/>
                  <a:pt x="737892" y="174151"/>
                  <a:pt x="741778" y="172693"/>
                </a:cubicBezTo>
                <a:cubicBezTo>
                  <a:pt x="745664" y="171236"/>
                  <a:pt x="751250" y="170750"/>
                  <a:pt x="758537" y="171236"/>
                </a:cubicBezTo>
                <a:cubicBezTo>
                  <a:pt x="765824" y="171722"/>
                  <a:pt x="773839" y="168078"/>
                  <a:pt x="782583" y="160306"/>
                </a:cubicBezTo>
                <a:cubicBezTo>
                  <a:pt x="788413" y="154477"/>
                  <a:pt x="792784" y="149133"/>
                  <a:pt x="795699" y="144275"/>
                </a:cubicBezTo>
                <a:cubicBezTo>
                  <a:pt x="798614" y="139418"/>
                  <a:pt x="804443" y="136017"/>
                  <a:pt x="813187" y="134074"/>
                </a:cubicBezTo>
                <a:cubicBezTo>
                  <a:pt x="817073" y="133103"/>
                  <a:pt x="823631" y="132617"/>
                  <a:pt x="832860" y="132617"/>
                </a:cubicBezTo>
                <a:cubicBezTo>
                  <a:pt x="842090" y="132617"/>
                  <a:pt x="848162" y="133103"/>
                  <a:pt x="851077" y="134074"/>
                </a:cubicBezTo>
                <a:cubicBezTo>
                  <a:pt x="856907" y="136017"/>
                  <a:pt x="862736" y="140632"/>
                  <a:pt x="868565" y="147919"/>
                </a:cubicBezTo>
                <a:cubicBezTo>
                  <a:pt x="874395" y="155205"/>
                  <a:pt x="877309" y="162735"/>
                  <a:pt x="877309" y="170507"/>
                </a:cubicBezTo>
                <a:cubicBezTo>
                  <a:pt x="877309" y="178280"/>
                  <a:pt x="875123" y="185566"/>
                  <a:pt x="870751" y="192367"/>
                </a:cubicBezTo>
                <a:cubicBezTo>
                  <a:pt x="866379" y="199168"/>
                  <a:pt x="864193" y="208883"/>
                  <a:pt x="864193" y="221514"/>
                </a:cubicBezTo>
                <a:cubicBezTo>
                  <a:pt x="865165" y="240945"/>
                  <a:pt x="866865" y="259890"/>
                  <a:pt x="869294" y="278349"/>
                </a:cubicBezTo>
                <a:cubicBezTo>
                  <a:pt x="871723" y="296809"/>
                  <a:pt x="872452" y="316726"/>
                  <a:pt x="871480" y="338100"/>
                </a:cubicBezTo>
                <a:cubicBezTo>
                  <a:pt x="871480" y="347815"/>
                  <a:pt x="871237" y="356316"/>
                  <a:pt x="870751" y="363603"/>
                </a:cubicBezTo>
                <a:cubicBezTo>
                  <a:pt x="870266" y="370890"/>
                  <a:pt x="872937" y="378905"/>
                  <a:pt x="878766" y="387649"/>
                </a:cubicBezTo>
                <a:cubicBezTo>
                  <a:pt x="889453" y="401251"/>
                  <a:pt x="901112" y="409023"/>
                  <a:pt x="913742" y="410966"/>
                </a:cubicBezTo>
                <a:lnTo>
                  <a:pt x="1004096" y="419710"/>
                </a:lnTo>
                <a:cubicBezTo>
                  <a:pt x="1009926" y="421653"/>
                  <a:pt x="1012840" y="427482"/>
                  <a:pt x="1012840" y="437198"/>
                </a:cubicBezTo>
                <a:cubicBezTo>
                  <a:pt x="1012840" y="446913"/>
                  <a:pt x="1011626" y="457357"/>
                  <a:pt x="1009197" y="468530"/>
                </a:cubicBezTo>
                <a:cubicBezTo>
                  <a:pt x="1006768" y="479703"/>
                  <a:pt x="1003853" y="489419"/>
                  <a:pt x="1000453" y="497677"/>
                </a:cubicBezTo>
                <a:cubicBezTo>
                  <a:pt x="997053" y="505935"/>
                  <a:pt x="995352" y="511036"/>
                  <a:pt x="995352" y="512979"/>
                </a:cubicBezTo>
                <a:cubicBezTo>
                  <a:pt x="989523" y="519780"/>
                  <a:pt x="977621" y="526580"/>
                  <a:pt x="959648" y="533381"/>
                </a:cubicBezTo>
                <a:cubicBezTo>
                  <a:pt x="941675" y="540182"/>
                  <a:pt x="927830" y="545040"/>
                  <a:pt x="918114" y="547955"/>
                </a:cubicBezTo>
                <a:cubicBezTo>
                  <a:pt x="905484" y="549898"/>
                  <a:pt x="892854" y="552812"/>
                  <a:pt x="880224" y="556698"/>
                </a:cubicBezTo>
                <a:cubicBezTo>
                  <a:pt x="867594" y="560585"/>
                  <a:pt x="857878" y="568843"/>
                  <a:pt x="851077" y="581473"/>
                </a:cubicBezTo>
                <a:cubicBezTo>
                  <a:pt x="838447" y="601876"/>
                  <a:pt x="833346" y="616692"/>
                  <a:pt x="835775" y="625921"/>
                </a:cubicBezTo>
                <a:cubicBezTo>
                  <a:pt x="838204" y="635151"/>
                  <a:pt x="847677" y="644624"/>
                  <a:pt x="864193" y="654339"/>
                </a:cubicBezTo>
                <a:cubicBezTo>
                  <a:pt x="872937" y="659197"/>
                  <a:pt x="883381" y="666484"/>
                  <a:pt x="895526" y="676199"/>
                </a:cubicBezTo>
                <a:cubicBezTo>
                  <a:pt x="907670" y="685915"/>
                  <a:pt x="920300" y="696116"/>
                  <a:pt x="933416" y="706803"/>
                </a:cubicBezTo>
                <a:cubicBezTo>
                  <a:pt x="946532" y="717490"/>
                  <a:pt x="959163" y="727691"/>
                  <a:pt x="971307" y="737407"/>
                </a:cubicBezTo>
                <a:cubicBezTo>
                  <a:pt x="983451" y="747122"/>
                  <a:pt x="992923" y="754409"/>
                  <a:pt x="999725" y="759267"/>
                </a:cubicBezTo>
                <a:cubicBezTo>
                  <a:pt x="1008468" y="765096"/>
                  <a:pt x="1014541" y="769954"/>
                  <a:pt x="1017941" y="773840"/>
                </a:cubicBezTo>
                <a:cubicBezTo>
                  <a:pt x="1021341" y="777726"/>
                  <a:pt x="1025956" y="783555"/>
                  <a:pt x="1031785" y="791328"/>
                </a:cubicBezTo>
                <a:cubicBezTo>
                  <a:pt x="1033728" y="793271"/>
                  <a:pt x="1038587" y="797400"/>
                  <a:pt x="1046359" y="803715"/>
                </a:cubicBezTo>
                <a:cubicBezTo>
                  <a:pt x="1054131" y="810030"/>
                  <a:pt x="1059475" y="815131"/>
                  <a:pt x="1062389" y="819017"/>
                </a:cubicBezTo>
                <a:cubicBezTo>
                  <a:pt x="1067247" y="823875"/>
                  <a:pt x="1070648" y="823146"/>
                  <a:pt x="1072591" y="816831"/>
                </a:cubicBezTo>
                <a:cubicBezTo>
                  <a:pt x="1074533" y="810516"/>
                  <a:pt x="1075505" y="802015"/>
                  <a:pt x="1075505" y="791328"/>
                </a:cubicBezTo>
                <a:cubicBezTo>
                  <a:pt x="1075505" y="780641"/>
                  <a:pt x="1075262" y="769225"/>
                  <a:pt x="1074776" y="757081"/>
                </a:cubicBezTo>
                <a:cubicBezTo>
                  <a:pt x="1074291" y="744936"/>
                  <a:pt x="1074048" y="735464"/>
                  <a:pt x="1074048" y="728663"/>
                </a:cubicBezTo>
                <a:cubicBezTo>
                  <a:pt x="1074048" y="691744"/>
                  <a:pt x="1071619" y="655554"/>
                  <a:pt x="1066761" y="620092"/>
                </a:cubicBezTo>
                <a:cubicBezTo>
                  <a:pt x="1061904" y="584631"/>
                  <a:pt x="1059961" y="547955"/>
                  <a:pt x="1060932" y="510064"/>
                </a:cubicBezTo>
                <a:cubicBezTo>
                  <a:pt x="1060932" y="500349"/>
                  <a:pt x="1061418" y="490390"/>
                  <a:pt x="1062389" y="480189"/>
                </a:cubicBezTo>
                <a:cubicBezTo>
                  <a:pt x="1063361" y="469988"/>
                  <a:pt x="1063361" y="460029"/>
                  <a:pt x="1062389" y="450314"/>
                </a:cubicBezTo>
                <a:cubicBezTo>
                  <a:pt x="1061418" y="434769"/>
                  <a:pt x="1060689" y="419953"/>
                  <a:pt x="1060204" y="405865"/>
                </a:cubicBezTo>
                <a:cubicBezTo>
                  <a:pt x="1059718" y="391778"/>
                  <a:pt x="1059475" y="378419"/>
                  <a:pt x="1059475" y="365789"/>
                </a:cubicBezTo>
                <a:cubicBezTo>
                  <a:pt x="1059475" y="353159"/>
                  <a:pt x="1059475" y="339800"/>
                  <a:pt x="1059475" y="325712"/>
                </a:cubicBezTo>
                <a:cubicBezTo>
                  <a:pt x="1059475" y="311625"/>
                  <a:pt x="1059475" y="296323"/>
                  <a:pt x="1059475" y="279807"/>
                </a:cubicBezTo>
                <a:cubicBezTo>
                  <a:pt x="1058503" y="267176"/>
                  <a:pt x="1058261" y="257947"/>
                  <a:pt x="1058746" y="252117"/>
                </a:cubicBezTo>
                <a:cubicBezTo>
                  <a:pt x="1059231" y="246288"/>
                  <a:pt x="1059475" y="239973"/>
                  <a:pt x="1059475" y="233172"/>
                </a:cubicBezTo>
                <a:cubicBezTo>
                  <a:pt x="1059475" y="226371"/>
                  <a:pt x="1059231" y="217870"/>
                  <a:pt x="1058746" y="207669"/>
                </a:cubicBezTo>
                <a:cubicBezTo>
                  <a:pt x="1058261" y="197468"/>
                  <a:pt x="1056560" y="182166"/>
                  <a:pt x="1053645" y="161763"/>
                </a:cubicBezTo>
                <a:cubicBezTo>
                  <a:pt x="1051702" y="144275"/>
                  <a:pt x="1045145" y="131402"/>
                  <a:pt x="1033971" y="123144"/>
                </a:cubicBezTo>
                <a:cubicBezTo>
                  <a:pt x="1022799" y="114886"/>
                  <a:pt x="1011383" y="106385"/>
                  <a:pt x="999725" y="97641"/>
                </a:cubicBezTo>
                <a:cubicBezTo>
                  <a:pt x="976407" y="79182"/>
                  <a:pt x="950175" y="68494"/>
                  <a:pt x="921029" y="65580"/>
                </a:cubicBezTo>
                <a:cubicBezTo>
                  <a:pt x="906455" y="64123"/>
                  <a:pt x="892125" y="63272"/>
                  <a:pt x="878038" y="63030"/>
                </a:cubicBezTo>
                <a:close/>
                <a:moveTo>
                  <a:pt x="483831" y="552327"/>
                </a:moveTo>
                <a:cubicBezTo>
                  <a:pt x="477030" y="554270"/>
                  <a:pt x="473630" y="556698"/>
                  <a:pt x="473630" y="559613"/>
                </a:cubicBezTo>
                <a:cubicBezTo>
                  <a:pt x="473630" y="562528"/>
                  <a:pt x="470716" y="565442"/>
                  <a:pt x="464886" y="568357"/>
                </a:cubicBezTo>
                <a:cubicBezTo>
                  <a:pt x="447398" y="578073"/>
                  <a:pt x="432582" y="586817"/>
                  <a:pt x="420438" y="594589"/>
                </a:cubicBezTo>
                <a:cubicBezTo>
                  <a:pt x="408293" y="602361"/>
                  <a:pt x="397849" y="615477"/>
                  <a:pt x="389105" y="633937"/>
                </a:cubicBezTo>
                <a:cubicBezTo>
                  <a:pt x="387162" y="639766"/>
                  <a:pt x="386434" y="642923"/>
                  <a:pt x="386919" y="643409"/>
                </a:cubicBezTo>
                <a:cubicBezTo>
                  <a:pt x="387405" y="643895"/>
                  <a:pt x="386676" y="647053"/>
                  <a:pt x="384733" y="652882"/>
                </a:cubicBezTo>
                <a:cubicBezTo>
                  <a:pt x="382790" y="662597"/>
                  <a:pt x="380847" y="667941"/>
                  <a:pt x="378904" y="668913"/>
                </a:cubicBezTo>
                <a:cubicBezTo>
                  <a:pt x="376961" y="669884"/>
                  <a:pt x="375017" y="670856"/>
                  <a:pt x="373075" y="671827"/>
                </a:cubicBezTo>
                <a:cubicBezTo>
                  <a:pt x="371132" y="672799"/>
                  <a:pt x="369431" y="674985"/>
                  <a:pt x="367974" y="678385"/>
                </a:cubicBezTo>
                <a:cubicBezTo>
                  <a:pt x="366517" y="681786"/>
                  <a:pt x="365788" y="689801"/>
                  <a:pt x="365788" y="702431"/>
                </a:cubicBezTo>
                <a:cubicBezTo>
                  <a:pt x="372589" y="702431"/>
                  <a:pt x="377203" y="701702"/>
                  <a:pt x="379633" y="700245"/>
                </a:cubicBezTo>
                <a:cubicBezTo>
                  <a:pt x="382062" y="698788"/>
                  <a:pt x="386191" y="701459"/>
                  <a:pt x="392020" y="708260"/>
                </a:cubicBezTo>
                <a:cubicBezTo>
                  <a:pt x="392991" y="709232"/>
                  <a:pt x="394206" y="710689"/>
                  <a:pt x="395663" y="712632"/>
                </a:cubicBezTo>
                <a:cubicBezTo>
                  <a:pt x="397121" y="714575"/>
                  <a:pt x="398335" y="716033"/>
                  <a:pt x="399307" y="717004"/>
                </a:cubicBezTo>
                <a:cubicBezTo>
                  <a:pt x="403193" y="718947"/>
                  <a:pt x="405136" y="719433"/>
                  <a:pt x="405136" y="718461"/>
                </a:cubicBezTo>
                <a:cubicBezTo>
                  <a:pt x="405136" y="717490"/>
                  <a:pt x="407079" y="717976"/>
                  <a:pt x="410965" y="719919"/>
                </a:cubicBezTo>
                <a:cubicBezTo>
                  <a:pt x="417766" y="723805"/>
                  <a:pt x="422624" y="729391"/>
                  <a:pt x="425538" y="736678"/>
                </a:cubicBezTo>
                <a:cubicBezTo>
                  <a:pt x="428453" y="743965"/>
                  <a:pt x="433796" y="750523"/>
                  <a:pt x="441569" y="756352"/>
                </a:cubicBezTo>
                <a:cubicBezTo>
                  <a:pt x="446426" y="753437"/>
                  <a:pt x="451527" y="745908"/>
                  <a:pt x="456871" y="733763"/>
                </a:cubicBezTo>
                <a:cubicBezTo>
                  <a:pt x="462214" y="721619"/>
                  <a:pt x="465372" y="713604"/>
                  <a:pt x="466343" y="709718"/>
                </a:cubicBezTo>
                <a:cubicBezTo>
                  <a:pt x="467315" y="701945"/>
                  <a:pt x="469744" y="693201"/>
                  <a:pt x="473630" y="683486"/>
                </a:cubicBezTo>
                <a:cubicBezTo>
                  <a:pt x="475573" y="678628"/>
                  <a:pt x="477273" y="674499"/>
                  <a:pt x="478731" y="671098"/>
                </a:cubicBezTo>
                <a:cubicBezTo>
                  <a:pt x="480188" y="667698"/>
                  <a:pt x="481888" y="663569"/>
                  <a:pt x="483831" y="658711"/>
                </a:cubicBezTo>
                <a:cubicBezTo>
                  <a:pt x="486746" y="654825"/>
                  <a:pt x="487961" y="651425"/>
                  <a:pt x="487475" y="648510"/>
                </a:cubicBezTo>
                <a:cubicBezTo>
                  <a:pt x="486989" y="645595"/>
                  <a:pt x="487232" y="642681"/>
                  <a:pt x="488204" y="639766"/>
                </a:cubicBezTo>
                <a:lnTo>
                  <a:pt x="488204" y="575644"/>
                </a:lnTo>
                <a:lnTo>
                  <a:pt x="485289" y="575644"/>
                </a:lnTo>
                <a:cubicBezTo>
                  <a:pt x="486261" y="570786"/>
                  <a:pt x="486746" y="563985"/>
                  <a:pt x="486746" y="555241"/>
                </a:cubicBezTo>
                <a:lnTo>
                  <a:pt x="488204" y="555241"/>
                </a:lnTo>
                <a:lnTo>
                  <a:pt x="488204" y="552327"/>
                </a:lnTo>
                <a:lnTo>
                  <a:pt x="483831" y="552327"/>
                </a:lnTo>
                <a:close/>
                <a:moveTo>
                  <a:pt x="596045" y="680571"/>
                </a:moveTo>
                <a:cubicBezTo>
                  <a:pt x="595074" y="694173"/>
                  <a:pt x="595074" y="706317"/>
                  <a:pt x="596045" y="717004"/>
                </a:cubicBezTo>
                <a:cubicBezTo>
                  <a:pt x="597017" y="727691"/>
                  <a:pt x="597503" y="739350"/>
                  <a:pt x="597503" y="751980"/>
                </a:cubicBezTo>
                <a:lnTo>
                  <a:pt x="597503" y="775297"/>
                </a:lnTo>
                <a:lnTo>
                  <a:pt x="597503" y="786956"/>
                </a:lnTo>
                <a:lnTo>
                  <a:pt x="600418" y="845249"/>
                </a:lnTo>
                <a:cubicBezTo>
                  <a:pt x="600418" y="851078"/>
                  <a:pt x="600661" y="855450"/>
                  <a:pt x="601146" y="858365"/>
                </a:cubicBezTo>
                <a:cubicBezTo>
                  <a:pt x="601632" y="861279"/>
                  <a:pt x="601389" y="864680"/>
                  <a:pt x="600418" y="868566"/>
                </a:cubicBezTo>
                <a:cubicBezTo>
                  <a:pt x="606247" y="866623"/>
                  <a:pt x="609404" y="864923"/>
                  <a:pt x="609890" y="863465"/>
                </a:cubicBezTo>
                <a:cubicBezTo>
                  <a:pt x="610376" y="862008"/>
                  <a:pt x="612562" y="858850"/>
                  <a:pt x="616448" y="853993"/>
                </a:cubicBezTo>
                <a:cubicBezTo>
                  <a:pt x="623249" y="846220"/>
                  <a:pt x="626649" y="842820"/>
                  <a:pt x="626649" y="843791"/>
                </a:cubicBezTo>
                <a:cubicBezTo>
                  <a:pt x="626649" y="844763"/>
                  <a:pt x="629564" y="840391"/>
                  <a:pt x="635393" y="830675"/>
                </a:cubicBezTo>
                <a:cubicBezTo>
                  <a:pt x="635393" y="829704"/>
                  <a:pt x="636365" y="828732"/>
                  <a:pt x="638308" y="827761"/>
                </a:cubicBezTo>
                <a:cubicBezTo>
                  <a:pt x="644137" y="821932"/>
                  <a:pt x="647780" y="815617"/>
                  <a:pt x="649238" y="808816"/>
                </a:cubicBezTo>
                <a:cubicBezTo>
                  <a:pt x="650695" y="802015"/>
                  <a:pt x="652395" y="796186"/>
                  <a:pt x="654338" y="791328"/>
                </a:cubicBezTo>
                <a:cubicBezTo>
                  <a:pt x="656281" y="788413"/>
                  <a:pt x="657496" y="786470"/>
                  <a:pt x="657982" y="785498"/>
                </a:cubicBezTo>
                <a:cubicBezTo>
                  <a:pt x="658468" y="784527"/>
                  <a:pt x="659196" y="782098"/>
                  <a:pt x="660167" y="778212"/>
                </a:cubicBezTo>
                <a:cubicBezTo>
                  <a:pt x="662110" y="771411"/>
                  <a:pt x="664297" y="767039"/>
                  <a:pt x="666726" y="765096"/>
                </a:cubicBezTo>
                <a:cubicBezTo>
                  <a:pt x="669155" y="763153"/>
                  <a:pt x="671341" y="760238"/>
                  <a:pt x="673284" y="756352"/>
                </a:cubicBezTo>
                <a:cubicBezTo>
                  <a:pt x="676198" y="751494"/>
                  <a:pt x="679842" y="740564"/>
                  <a:pt x="684214" y="723562"/>
                </a:cubicBezTo>
                <a:cubicBezTo>
                  <a:pt x="688586" y="706560"/>
                  <a:pt x="690771" y="693687"/>
                  <a:pt x="690771" y="684943"/>
                </a:cubicBezTo>
                <a:cubicBezTo>
                  <a:pt x="681056" y="683000"/>
                  <a:pt x="669883" y="683486"/>
                  <a:pt x="657253" y="686400"/>
                </a:cubicBezTo>
                <a:cubicBezTo>
                  <a:pt x="644622" y="689315"/>
                  <a:pt x="634421" y="689801"/>
                  <a:pt x="626649" y="687858"/>
                </a:cubicBezTo>
                <a:cubicBezTo>
                  <a:pt x="624706" y="685915"/>
                  <a:pt x="623492" y="684943"/>
                  <a:pt x="623006" y="684943"/>
                </a:cubicBezTo>
                <a:cubicBezTo>
                  <a:pt x="622520" y="684943"/>
                  <a:pt x="620820" y="684457"/>
                  <a:pt x="617906" y="683486"/>
                </a:cubicBezTo>
                <a:cubicBezTo>
                  <a:pt x="608190" y="681543"/>
                  <a:pt x="604789" y="681057"/>
                  <a:pt x="607704" y="682028"/>
                </a:cubicBezTo>
                <a:cubicBezTo>
                  <a:pt x="610619" y="683000"/>
                  <a:pt x="609647" y="683000"/>
                  <a:pt x="604789" y="682028"/>
                </a:cubicBezTo>
                <a:cubicBezTo>
                  <a:pt x="599932" y="682028"/>
                  <a:pt x="597017" y="681543"/>
                  <a:pt x="596045" y="680571"/>
                </a:cubicBezTo>
                <a:close/>
                <a:moveTo>
                  <a:pt x="798614" y="733035"/>
                </a:moveTo>
                <a:cubicBezTo>
                  <a:pt x="796671" y="738864"/>
                  <a:pt x="795456" y="743965"/>
                  <a:pt x="794970" y="748337"/>
                </a:cubicBezTo>
                <a:cubicBezTo>
                  <a:pt x="794485" y="752709"/>
                  <a:pt x="793270" y="757809"/>
                  <a:pt x="791327" y="763639"/>
                </a:cubicBezTo>
                <a:cubicBezTo>
                  <a:pt x="787441" y="774326"/>
                  <a:pt x="784526" y="782098"/>
                  <a:pt x="782583" y="786956"/>
                </a:cubicBezTo>
                <a:cubicBezTo>
                  <a:pt x="780640" y="791813"/>
                  <a:pt x="779183" y="796671"/>
                  <a:pt x="778211" y="801529"/>
                </a:cubicBezTo>
                <a:cubicBezTo>
                  <a:pt x="777239" y="806387"/>
                  <a:pt x="775296" y="811973"/>
                  <a:pt x="772382" y="818288"/>
                </a:cubicBezTo>
                <a:cubicBezTo>
                  <a:pt x="769467" y="824603"/>
                  <a:pt x="765581" y="833590"/>
                  <a:pt x="760723" y="845249"/>
                </a:cubicBezTo>
                <a:cubicBezTo>
                  <a:pt x="752951" y="861765"/>
                  <a:pt x="745178" y="873424"/>
                  <a:pt x="737406" y="880225"/>
                </a:cubicBezTo>
                <a:cubicBezTo>
                  <a:pt x="729634" y="887025"/>
                  <a:pt x="723804" y="892855"/>
                  <a:pt x="719918" y="897712"/>
                </a:cubicBezTo>
                <a:cubicBezTo>
                  <a:pt x="715061" y="905485"/>
                  <a:pt x="711660" y="909128"/>
                  <a:pt x="709717" y="908642"/>
                </a:cubicBezTo>
                <a:cubicBezTo>
                  <a:pt x="707774" y="908157"/>
                  <a:pt x="702916" y="914229"/>
                  <a:pt x="695143" y="926859"/>
                </a:cubicBezTo>
                <a:cubicBezTo>
                  <a:pt x="688343" y="926859"/>
                  <a:pt x="682999" y="926616"/>
                  <a:pt x="679113" y="926130"/>
                </a:cubicBezTo>
                <a:cubicBezTo>
                  <a:pt x="675226" y="925645"/>
                  <a:pt x="669883" y="926373"/>
                  <a:pt x="663082" y="928316"/>
                </a:cubicBezTo>
                <a:cubicBezTo>
                  <a:pt x="658225" y="930259"/>
                  <a:pt x="653367" y="932202"/>
                  <a:pt x="648509" y="934146"/>
                </a:cubicBezTo>
                <a:cubicBezTo>
                  <a:pt x="643652" y="936089"/>
                  <a:pt x="639279" y="939489"/>
                  <a:pt x="635393" y="944347"/>
                </a:cubicBezTo>
                <a:lnTo>
                  <a:pt x="632478" y="947262"/>
                </a:lnTo>
                <a:cubicBezTo>
                  <a:pt x="631507" y="949205"/>
                  <a:pt x="629564" y="951148"/>
                  <a:pt x="626649" y="953091"/>
                </a:cubicBezTo>
                <a:cubicBezTo>
                  <a:pt x="621791" y="954062"/>
                  <a:pt x="618877" y="954062"/>
                  <a:pt x="617906" y="953091"/>
                </a:cubicBezTo>
                <a:cubicBezTo>
                  <a:pt x="616933" y="952119"/>
                  <a:pt x="613533" y="952119"/>
                  <a:pt x="607704" y="953091"/>
                </a:cubicBezTo>
                <a:cubicBezTo>
                  <a:pt x="600903" y="955034"/>
                  <a:pt x="598717" y="955520"/>
                  <a:pt x="601146" y="954548"/>
                </a:cubicBezTo>
                <a:cubicBezTo>
                  <a:pt x="603575" y="953577"/>
                  <a:pt x="601875" y="953091"/>
                  <a:pt x="596045" y="953091"/>
                </a:cubicBezTo>
                <a:cubicBezTo>
                  <a:pt x="594102" y="961835"/>
                  <a:pt x="592159" y="969121"/>
                  <a:pt x="590216" y="974951"/>
                </a:cubicBezTo>
                <a:cubicBezTo>
                  <a:pt x="589244" y="980780"/>
                  <a:pt x="588516" y="985881"/>
                  <a:pt x="588030" y="990253"/>
                </a:cubicBezTo>
                <a:cubicBezTo>
                  <a:pt x="587545" y="994625"/>
                  <a:pt x="587302" y="998268"/>
                  <a:pt x="587302" y="1001183"/>
                </a:cubicBezTo>
                <a:cubicBezTo>
                  <a:pt x="587302" y="1002154"/>
                  <a:pt x="587302" y="1004583"/>
                  <a:pt x="587302" y="1008469"/>
                </a:cubicBezTo>
                <a:cubicBezTo>
                  <a:pt x="587302" y="1012355"/>
                  <a:pt x="587787" y="1014784"/>
                  <a:pt x="588759" y="1015756"/>
                </a:cubicBezTo>
                <a:cubicBezTo>
                  <a:pt x="589730" y="1017699"/>
                  <a:pt x="593131" y="1020128"/>
                  <a:pt x="598960" y="1023042"/>
                </a:cubicBezTo>
                <a:cubicBezTo>
                  <a:pt x="604789" y="1025957"/>
                  <a:pt x="608676" y="1027414"/>
                  <a:pt x="610619" y="1027414"/>
                </a:cubicBezTo>
                <a:cubicBezTo>
                  <a:pt x="613533" y="1027414"/>
                  <a:pt x="614991" y="1027172"/>
                  <a:pt x="614991" y="1026686"/>
                </a:cubicBezTo>
                <a:cubicBezTo>
                  <a:pt x="614991" y="1026200"/>
                  <a:pt x="617420" y="1025957"/>
                  <a:pt x="622277" y="1025957"/>
                </a:cubicBezTo>
                <a:cubicBezTo>
                  <a:pt x="624220" y="1025957"/>
                  <a:pt x="626406" y="1026200"/>
                  <a:pt x="628835" y="1026686"/>
                </a:cubicBezTo>
                <a:cubicBezTo>
                  <a:pt x="631264" y="1027172"/>
                  <a:pt x="633450" y="1027414"/>
                  <a:pt x="635393" y="1027414"/>
                </a:cubicBezTo>
                <a:cubicBezTo>
                  <a:pt x="636365" y="1027414"/>
                  <a:pt x="640494" y="1026929"/>
                  <a:pt x="647780" y="1025957"/>
                </a:cubicBezTo>
                <a:cubicBezTo>
                  <a:pt x="655067" y="1024985"/>
                  <a:pt x="662596" y="1023528"/>
                  <a:pt x="670369" y="1021585"/>
                </a:cubicBezTo>
                <a:cubicBezTo>
                  <a:pt x="678141" y="1019642"/>
                  <a:pt x="685914" y="1018185"/>
                  <a:pt x="693686" y="1017213"/>
                </a:cubicBezTo>
                <a:cubicBezTo>
                  <a:pt x="701459" y="1016241"/>
                  <a:pt x="707288" y="1015270"/>
                  <a:pt x="711174" y="1014298"/>
                </a:cubicBezTo>
                <a:cubicBezTo>
                  <a:pt x="714089" y="1013327"/>
                  <a:pt x="715061" y="1013084"/>
                  <a:pt x="714089" y="1013570"/>
                </a:cubicBezTo>
                <a:cubicBezTo>
                  <a:pt x="713117" y="1014056"/>
                  <a:pt x="714089" y="1013327"/>
                  <a:pt x="717004" y="1011384"/>
                </a:cubicBezTo>
                <a:cubicBezTo>
                  <a:pt x="723804" y="1008469"/>
                  <a:pt x="730605" y="1006283"/>
                  <a:pt x="737406" y="1004826"/>
                </a:cubicBezTo>
                <a:cubicBezTo>
                  <a:pt x="744207" y="1003368"/>
                  <a:pt x="751979" y="1002154"/>
                  <a:pt x="760723" y="1001183"/>
                </a:cubicBezTo>
                <a:cubicBezTo>
                  <a:pt x="763638" y="1000211"/>
                  <a:pt x="767524" y="998511"/>
                  <a:pt x="772382" y="996082"/>
                </a:cubicBezTo>
                <a:cubicBezTo>
                  <a:pt x="777239" y="993653"/>
                  <a:pt x="781126" y="991953"/>
                  <a:pt x="784040" y="990981"/>
                </a:cubicBezTo>
                <a:cubicBezTo>
                  <a:pt x="793756" y="990010"/>
                  <a:pt x="802014" y="990010"/>
                  <a:pt x="808815" y="990981"/>
                </a:cubicBezTo>
                <a:cubicBezTo>
                  <a:pt x="821445" y="990981"/>
                  <a:pt x="829703" y="989038"/>
                  <a:pt x="833589" y="985152"/>
                </a:cubicBezTo>
                <a:cubicBezTo>
                  <a:pt x="837476" y="981266"/>
                  <a:pt x="838447" y="976165"/>
                  <a:pt x="836504" y="969850"/>
                </a:cubicBezTo>
                <a:cubicBezTo>
                  <a:pt x="834561" y="963535"/>
                  <a:pt x="831161" y="957706"/>
                  <a:pt x="826303" y="952362"/>
                </a:cubicBezTo>
                <a:cubicBezTo>
                  <a:pt x="821445" y="947019"/>
                  <a:pt x="817559" y="942890"/>
                  <a:pt x="814644" y="939975"/>
                </a:cubicBezTo>
                <a:cubicBezTo>
                  <a:pt x="808815" y="937060"/>
                  <a:pt x="803471" y="930502"/>
                  <a:pt x="798614" y="920301"/>
                </a:cubicBezTo>
                <a:cubicBezTo>
                  <a:pt x="793756" y="910100"/>
                  <a:pt x="791327" y="900627"/>
                  <a:pt x="791327" y="891883"/>
                </a:cubicBezTo>
                <a:cubicBezTo>
                  <a:pt x="797156" y="895769"/>
                  <a:pt x="799828" y="896984"/>
                  <a:pt x="799342" y="895526"/>
                </a:cubicBezTo>
                <a:cubicBezTo>
                  <a:pt x="798857" y="894069"/>
                  <a:pt x="800557" y="895769"/>
                  <a:pt x="804443" y="900627"/>
                </a:cubicBezTo>
                <a:cubicBezTo>
                  <a:pt x="806386" y="903542"/>
                  <a:pt x="809300" y="906942"/>
                  <a:pt x="813187" y="910828"/>
                </a:cubicBezTo>
                <a:cubicBezTo>
                  <a:pt x="818044" y="913743"/>
                  <a:pt x="820959" y="917629"/>
                  <a:pt x="821931" y="922487"/>
                </a:cubicBezTo>
                <a:cubicBezTo>
                  <a:pt x="822902" y="927345"/>
                  <a:pt x="825331" y="930745"/>
                  <a:pt x="829218" y="932688"/>
                </a:cubicBezTo>
                <a:cubicBezTo>
                  <a:pt x="833103" y="936574"/>
                  <a:pt x="836018" y="938760"/>
                  <a:pt x="837961" y="939246"/>
                </a:cubicBezTo>
                <a:cubicBezTo>
                  <a:pt x="839904" y="939732"/>
                  <a:pt x="841362" y="939975"/>
                  <a:pt x="842333" y="939975"/>
                </a:cubicBezTo>
                <a:cubicBezTo>
                  <a:pt x="843305" y="939975"/>
                  <a:pt x="844519" y="940704"/>
                  <a:pt x="845976" y="942161"/>
                </a:cubicBezTo>
                <a:cubicBezTo>
                  <a:pt x="847434" y="943618"/>
                  <a:pt x="849620" y="946776"/>
                  <a:pt x="852535" y="951634"/>
                </a:cubicBezTo>
                <a:cubicBezTo>
                  <a:pt x="855449" y="958434"/>
                  <a:pt x="858121" y="962321"/>
                  <a:pt x="860550" y="963292"/>
                </a:cubicBezTo>
                <a:cubicBezTo>
                  <a:pt x="862979" y="964264"/>
                  <a:pt x="866622" y="967178"/>
                  <a:pt x="871480" y="972036"/>
                </a:cubicBezTo>
                <a:cubicBezTo>
                  <a:pt x="874395" y="970093"/>
                  <a:pt x="875366" y="968879"/>
                  <a:pt x="874395" y="968393"/>
                </a:cubicBezTo>
                <a:cubicBezTo>
                  <a:pt x="873423" y="967907"/>
                  <a:pt x="874880" y="967178"/>
                  <a:pt x="878766" y="966207"/>
                </a:cubicBezTo>
                <a:cubicBezTo>
                  <a:pt x="881681" y="965235"/>
                  <a:pt x="883138" y="964992"/>
                  <a:pt x="883138" y="965478"/>
                </a:cubicBezTo>
                <a:cubicBezTo>
                  <a:pt x="883138" y="965964"/>
                  <a:pt x="885082" y="964749"/>
                  <a:pt x="888967" y="961835"/>
                </a:cubicBezTo>
                <a:cubicBezTo>
                  <a:pt x="890911" y="960863"/>
                  <a:pt x="891639" y="960135"/>
                  <a:pt x="891154" y="959649"/>
                </a:cubicBezTo>
                <a:cubicBezTo>
                  <a:pt x="890668" y="959163"/>
                  <a:pt x="892368" y="957463"/>
                  <a:pt x="896254" y="954548"/>
                </a:cubicBezTo>
                <a:cubicBezTo>
                  <a:pt x="901112" y="952605"/>
                  <a:pt x="904026" y="952119"/>
                  <a:pt x="904998" y="953091"/>
                </a:cubicBezTo>
                <a:cubicBezTo>
                  <a:pt x="905970" y="954062"/>
                  <a:pt x="908885" y="951634"/>
                  <a:pt x="913742" y="945804"/>
                </a:cubicBezTo>
                <a:cubicBezTo>
                  <a:pt x="918600" y="940946"/>
                  <a:pt x="925158" y="933660"/>
                  <a:pt x="933416" y="923944"/>
                </a:cubicBezTo>
                <a:cubicBezTo>
                  <a:pt x="941675" y="914229"/>
                  <a:pt x="939002" y="900627"/>
                  <a:pt x="925401" y="883139"/>
                </a:cubicBezTo>
                <a:cubicBezTo>
                  <a:pt x="919571" y="878281"/>
                  <a:pt x="916900" y="876338"/>
                  <a:pt x="917385" y="877310"/>
                </a:cubicBezTo>
                <a:cubicBezTo>
                  <a:pt x="917871" y="878281"/>
                  <a:pt x="917142" y="874395"/>
                  <a:pt x="915200" y="865651"/>
                </a:cubicBezTo>
                <a:cubicBezTo>
                  <a:pt x="914228" y="859822"/>
                  <a:pt x="910828" y="853993"/>
                  <a:pt x="904998" y="848163"/>
                </a:cubicBezTo>
                <a:cubicBezTo>
                  <a:pt x="898197" y="843306"/>
                  <a:pt x="894797" y="840148"/>
                  <a:pt x="894797" y="838691"/>
                </a:cubicBezTo>
                <a:cubicBezTo>
                  <a:pt x="894797" y="837233"/>
                  <a:pt x="894797" y="836262"/>
                  <a:pt x="894797" y="835776"/>
                </a:cubicBezTo>
                <a:cubicBezTo>
                  <a:pt x="894797" y="835290"/>
                  <a:pt x="893825" y="833833"/>
                  <a:pt x="891882" y="831404"/>
                </a:cubicBezTo>
                <a:cubicBezTo>
                  <a:pt x="889939" y="828975"/>
                  <a:pt x="885568" y="823875"/>
                  <a:pt x="878766" y="816102"/>
                </a:cubicBezTo>
                <a:cubicBezTo>
                  <a:pt x="874880" y="813188"/>
                  <a:pt x="869051" y="807115"/>
                  <a:pt x="861278" y="797886"/>
                </a:cubicBezTo>
                <a:cubicBezTo>
                  <a:pt x="853506" y="788656"/>
                  <a:pt x="845491" y="779426"/>
                  <a:pt x="837233" y="770197"/>
                </a:cubicBezTo>
                <a:cubicBezTo>
                  <a:pt x="828975" y="760967"/>
                  <a:pt x="821445" y="752709"/>
                  <a:pt x="814644" y="745422"/>
                </a:cubicBezTo>
                <a:cubicBezTo>
                  <a:pt x="807843" y="738135"/>
                  <a:pt x="802500" y="734006"/>
                  <a:pt x="798614" y="733035"/>
                </a:cubicBezTo>
                <a:close/>
                <a:moveTo>
                  <a:pt x="1075505" y="912286"/>
                </a:moveTo>
                <a:cubicBezTo>
                  <a:pt x="1069676" y="912286"/>
                  <a:pt x="1065547" y="914472"/>
                  <a:pt x="1063118" y="918844"/>
                </a:cubicBezTo>
                <a:cubicBezTo>
                  <a:pt x="1060689" y="923216"/>
                  <a:pt x="1057532" y="926373"/>
                  <a:pt x="1053645" y="928316"/>
                </a:cubicBezTo>
                <a:cubicBezTo>
                  <a:pt x="1048788" y="930259"/>
                  <a:pt x="1047087" y="930259"/>
                  <a:pt x="1048545" y="928316"/>
                </a:cubicBezTo>
                <a:cubicBezTo>
                  <a:pt x="1050002" y="926373"/>
                  <a:pt x="1047816" y="926859"/>
                  <a:pt x="1041987" y="929774"/>
                </a:cubicBezTo>
                <a:cubicBezTo>
                  <a:pt x="1040044" y="931717"/>
                  <a:pt x="1039072" y="933174"/>
                  <a:pt x="1039072" y="934146"/>
                </a:cubicBezTo>
                <a:cubicBezTo>
                  <a:pt x="1039072" y="935117"/>
                  <a:pt x="1037615" y="936574"/>
                  <a:pt x="1034700" y="938518"/>
                </a:cubicBezTo>
                <a:cubicBezTo>
                  <a:pt x="1028871" y="944347"/>
                  <a:pt x="1024742" y="947262"/>
                  <a:pt x="1022313" y="947262"/>
                </a:cubicBezTo>
                <a:cubicBezTo>
                  <a:pt x="1019884" y="947262"/>
                  <a:pt x="1015755" y="946776"/>
                  <a:pt x="1009926" y="945804"/>
                </a:cubicBezTo>
                <a:cubicBezTo>
                  <a:pt x="1003124" y="945804"/>
                  <a:pt x="998267" y="946290"/>
                  <a:pt x="995352" y="947262"/>
                </a:cubicBezTo>
                <a:cubicBezTo>
                  <a:pt x="991466" y="947262"/>
                  <a:pt x="984908" y="946047"/>
                  <a:pt x="975678" y="943618"/>
                </a:cubicBezTo>
                <a:cubicBezTo>
                  <a:pt x="966449" y="941189"/>
                  <a:pt x="955519" y="945804"/>
                  <a:pt x="942889" y="957463"/>
                </a:cubicBezTo>
                <a:cubicBezTo>
                  <a:pt x="942889" y="958434"/>
                  <a:pt x="941917" y="958920"/>
                  <a:pt x="939974" y="958920"/>
                </a:cubicBezTo>
                <a:cubicBezTo>
                  <a:pt x="937059" y="961835"/>
                  <a:pt x="935845" y="962806"/>
                  <a:pt x="936331" y="961835"/>
                </a:cubicBezTo>
                <a:cubicBezTo>
                  <a:pt x="936816" y="960863"/>
                  <a:pt x="935602" y="960863"/>
                  <a:pt x="932687" y="961835"/>
                </a:cubicBezTo>
                <a:cubicBezTo>
                  <a:pt x="930745" y="962806"/>
                  <a:pt x="927587" y="964749"/>
                  <a:pt x="923215" y="967664"/>
                </a:cubicBezTo>
                <a:cubicBezTo>
                  <a:pt x="918843" y="970579"/>
                  <a:pt x="914957" y="973736"/>
                  <a:pt x="911556" y="977137"/>
                </a:cubicBezTo>
                <a:cubicBezTo>
                  <a:pt x="908156" y="980537"/>
                  <a:pt x="906212" y="984666"/>
                  <a:pt x="905727" y="989524"/>
                </a:cubicBezTo>
                <a:cubicBezTo>
                  <a:pt x="905241" y="994382"/>
                  <a:pt x="906455" y="998754"/>
                  <a:pt x="909370" y="1002640"/>
                </a:cubicBezTo>
                <a:cubicBezTo>
                  <a:pt x="912285" y="1005555"/>
                  <a:pt x="915200" y="1007255"/>
                  <a:pt x="918114" y="1007741"/>
                </a:cubicBezTo>
                <a:cubicBezTo>
                  <a:pt x="921029" y="1008226"/>
                  <a:pt x="925401" y="1011870"/>
                  <a:pt x="931230" y="1018670"/>
                </a:cubicBezTo>
                <a:cubicBezTo>
                  <a:pt x="936088" y="1024500"/>
                  <a:pt x="938031" y="1029358"/>
                  <a:pt x="937059" y="1033244"/>
                </a:cubicBezTo>
                <a:cubicBezTo>
                  <a:pt x="936088" y="1037130"/>
                  <a:pt x="934630" y="1041988"/>
                  <a:pt x="932687" y="1047817"/>
                </a:cubicBezTo>
                <a:cubicBezTo>
                  <a:pt x="930745" y="1054618"/>
                  <a:pt x="931959" y="1060204"/>
                  <a:pt x="936331" y="1064576"/>
                </a:cubicBezTo>
                <a:cubicBezTo>
                  <a:pt x="940703" y="1068948"/>
                  <a:pt x="946289" y="1075506"/>
                  <a:pt x="953090" y="1084250"/>
                </a:cubicBezTo>
                <a:cubicBezTo>
                  <a:pt x="955033" y="1087165"/>
                  <a:pt x="957948" y="1090079"/>
                  <a:pt x="961834" y="1092994"/>
                </a:cubicBezTo>
                <a:cubicBezTo>
                  <a:pt x="971550" y="1102709"/>
                  <a:pt x="985151" y="1114854"/>
                  <a:pt x="1002639" y="1129427"/>
                </a:cubicBezTo>
                <a:cubicBezTo>
                  <a:pt x="1020127" y="1144000"/>
                  <a:pt x="1035186" y="1150801"/>
                  <a:pt x="1047816" y="1149830"/>
                </a:cubicBezTo>
                <a:cubicBezTo>
                  <a:pt x="1051702" y="1143029"/>
                  <a:pt x="1054860" y="1133070"/>
                  <a:pt x="1057289" y="1119954"/>
                </a:cubicBezTo>
                <a:cubicBezTo>
                  <a:pt x="1059718" y="1106839"/>
                  <a:pt x="1061904" y="1092508"/>
                  <a:pt x="1063847" y="1076963"/>
                </a:cubicBezTo>
                <a:cubicBezTo>
                  <a:pt x="1065790" y="1061419"/>
                  <a:pt x="1067004" y="1046360"/>
                  <a:pt x="1067490" y="1031786"/>
                </a:cubicBezTo>
                <a:cubicBezTo>
                  <a:pt x="1067976" y="1017213"/>
                  <a:pt x="1069190" y="1004583"/>
                  <a:pt x="1071133" y="993896"/>
                </a:cubicBezTo>
                <a:cubicBezTo>
                  <a:pt x="1072105" y="990981"/>
                  <a:pt x="1073077" y="989281"/>
                  <a:pt x="1074048" y="988795"/>
                </a:cubicBezTo>
                <a:cubicBezTo>
                  <a:pt x="1075019" y="988309"/>
                  <a:pt x="1075505" y="987824"/>
                  <a:pt x="1075505" y="987338"/>
                </a:cubicBezTo>
                <a:cubicBezTo>
                  <a:pt x="1075505" y="986852"/>
                  <a:pt x="1075749" y="985638"/>
                  <a:pt x="1076234" y="983695"/>
                </a:cubicBezTo>
                <a:cubicBezTo>
                  <a:pt x="1076719" y="981752"/>
                  <a:pt x="1076962" y="976894"/>
                  <a:pt x="1076962" y="969121"/>
                </a:cubicBezTo>
                <a:cubicBezTo>
                  <a:pt x="1077934" y="959406"/>
                  <a:pt x="1079392" y="949690"/>
                  <a:pt x="1081335" y="939975"/>
                </a:cubicBezTo>
                <a:cubicBezTo>
                  <a:pt x="1083278" y="930259"/>
                  <a:pt x="1081335" y="921030"/>
                  <a:pt x="1075505" y="912286"/>
                </a:cubicBezTo>
                <a:close/>
              </a:path>
            </a:pathLst>
          </a:custGeom>
          <a:solidFill>
            <a:srgbClr val="615F34"/>
          </a:solidFill>
          <a:ln>
            <a:noFill/>
          </a:ln>
          <a:effectLst>
            <a:outerShdw blurRad="38100" dist="38100" dir="2700000" algn="tl">
              <a:srgbClr val="000000">
                <a:alpha val="43137"/>
              </a:srgb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zh-CN" altLang="en-US" sz="11500" dirty="0">
              <a:solidFill>
                <a:srgbClr val="615F34"/>
              </a:solidFill>
              <a:effectLst>
                <a:outerShdw blurRad="38100" dist="38100" dir="2700000" algn="tl">
                  <a:srgbClr val="000000">
                    <a:alpha val="43137"/>
                  </a:srgbClr>
                </a:outerShdw>
              </a:effectLst>
              <a:latin typeface="李旭科毛笔行书" panose="02010600030101010101" pitchFamily="2" charset="-122"/>
              <a:ea typeface="李旭科毛笔行书" panose="02010600030101010101" pitchFamily="2" charset="-122"/>
            </a:endParaRPr>
          </a:p>
        </p:txBody>
      </p:sp>
      <p:grpSp>
        <p:nvGrpSpPr>
          <p:cNvPr id="4" name="组合 3">
            <a:extLst>
              <a:ext uri="{FF2B5EF4-FFF2-40B4-BE49-F238E27FC236}">
                <a16:creationId xmlns:a16="http://schemas.microsoft.com/office/drawing/2014/main" id="{681EDB8D-CFE2-48AC-9305-93607B9479BA}"/>
              </a:ext>
            </a:extLst>
          </p:cNvPr>
          <p:cNvGrpSpPr/>
          <p:nvPr/>
        </p:nvGrpSpPr>
        <p:grpSpPr>
          <a:xfrm>
            <a:off x="2644449" y="830733"/>
            <a:ext cx="957754" cy="1240670"/>
            <a:chOff x="3094825" y="728375"/>
            <a:chExt cx="957754" cy="1240670"/>
          </a:xfrm>
        </p:grpSpPr>
        <p:sp>
          <p:nvSpPr>
            <p:cNvPr id="16" name="文本框 15">
              <a:extLst>
                <a:ext uri="{FF2B5EF4-FFF2-40B4-BE49-F238E27FC236}">
                  <a16:creationId xmlns:a16="http://schemas.microsoft.com/office/drawing/2014/main" id="{72060469-A09D-4F63-AC30-9C5A14E19614}"/>
                </a:ext>
              </a:extLst>
            </p:cNvPr>
            <p:cNvSpPr txBox="1"/>
            <p:nvPr/>
          </p:nvSpPr>
          <p:spPr>
            <a:xfrm>
              <a:off x="3298040" y="728375"/>
              <a:ext cx="754539" cy="1240670"/>
            </a:xfrm>
            <a:custGeom>
              <a:avLst/>
              <a:gdLst/>
              <a:ahLst/>
              <a:cxnLst/>
              <a:rect l="l" t="t" r="r" b="b"/>
              <a:pathLst>
                <a:path w="754539" h="1240670">
                  <a:moveTo>
                    <a:pt x="516339" y="122"/>
                  </a:moveTo>
                  <a:cubicBezTo>
                    <a:pt x="517554" y="-121"/>
                    <a:pt x="518161" y="0"/>
                    <a:pt x="518161" y="486"/>
                  </a:cubicBezTo>
                  <a:cubicBezTo>
                    <a:pt x="518161" y="1458"/>
                    <a:pt x="520590" y="2915"/>
                    <a:pt x="525447" y="4858"/>
                  </a:cubicBezTo>
                  <a:cubicBezTo>
                    <a:pt x="530305" y="5830"/>
                    <a:pt x="536378" y="5587"/>
                    <a:pt x="543664" y="4129"/>
                  </a:cubicBezTo>
                  <a:cubicBezTo>
                    <a:pt x="550951" y="2672"/>
                    <a:pt x="557995" y="1943"/>
                    <a:pt x="564795" y="1943"/>
                  </a:cubicBezTo>
                  <a:lnTo>
                    <a:pt x="569167" y="1943"/>
                  </a:lnTo>
                  <a:cubicBezTo>
                    <a:pt x="571110" y="1943"/>
                    <a:pt x="573539" y="2915"/>
                    <a:pt x="576454" y="4858"/>
                  </a:cubicBezTo>
                  <a:cubicBezTo>
                    <a:pt x="580340" y="6801"/>
                    <a:pt x="581555" y="7773"/>
                    <a:pt x="580097" y="7773"/>
                  </a:cubicBezTo>
                  <a:cubicBezTo>
                    <a:pt x="578640" y="7773"/>
                    <a:pt x="580826" y="9230"/>
                    <a:pt x="586655" y="12145"/>
                  </a:cubicBezTo>
                  <a:cubicBezTo>
                    <a:pt x="593456" y="13116"/>
                    <a:pt x="599528" y="14088"/>
                    <a:pt x="604872" y="15059"/>
                  </a:cubicBezTo>
                  <a:cubicBezTo>
                    <a:pt x="610215" y="16031"/>
                    <a:pt x="615316" y="16517"/>
                    <a:pt x="620174" y="16517"/>
                  </a:cubicBezTo>
                  <a:cubicBezTo>
                    <a:pt x="626975" y="16517"/>
                    <a:pt x="631589" y="16517"/>
                    <a:pt x="634018" y="16517"/>
                  </a:cubicBezTo>
                  <a:cubicBezTo>
                    <a:pt x="636447" y="16517"/>
                    <a:pt x="638390" y="16760"/>
                    <a:pt x="639848" y="17245"/>
                  </a:cubicBezTo>
                  <a:cubicBezTo>
                    <a:pt x="641305" y="17731"/>
                    <a:pt x="643248" y="18946"/>
                    <a:pt x="645677" y="20889"/>
                  </a:cubicBezTo>
                  <a:cubicBezTo>
                    <a:pt x="648106" y="22832"/>
                    <a:pt x="653206" y="26232"/>
                    <a:pt x="660979" y="31090"/>
                  </a:cubicBezTo>
                  <a:cubicBezTo>
                    <a:pt x="665836" y="33033"/>
                    <a:pt x="667780" y="34490"/>
                    <a:pt x="666808" y="35462"/>
                  </a:cubicBezTo>
                  <a:cubicBezTo>
                    <a:pt x="665836" y="36434"/>
                    <a:pt x="668751" y="37891"/>
                    <a:pt x="675552" y="39834"/>
                  </a:cubicBezTo>
                  <a:lnTo>
                    <a:pt x="680933" y="41515"/>
                  </a:lnTo>
                  <a:lnTo>
                    <a:pt x="684296" y="44206"/>
                  </a:lnTo>
                  <a:cubicBezTo>
                    <a:pt x="690125" y="49064"/>
                    <a:pt x="693040" y="52950"/>
                    <a:pt x="693040" y="55864"/>
                  </a:cubicBezTo>
                  <a:cubicBezTo>
                    <a:pt x="693040" y="58779"/>
                    <a:pt x="697412" y="60236"/>
                    <a:pt x="706156" y="60236"/>
                  </a:cubicBezTo>
                  <a:cubicBezTo>
                    <a:pt x="707128" y="65094"/>
                    <a:pt x="708099" y="68252"/>
                    <a:pt x="709070" y="69709"/>
                  </a:cubicBezTo>
                  <a:cubicBezTo>
                    <a:pt x="710042" y="71166"/>
                    <a:pt x="711499" y="73352"/>
                    <a:pt x="713443" y="76267"/>
                  </a:cubicBezTo>
                  <a:lnTo>
                    <a:pt x="719272" y="80639"/>
                  </a:lnTo>
                  <a:cubicBezTo>
                    <a:pt x="725101" y="91326"/>
                    <a:pt x="728502" y="97155"/>
                    <a:pt x="729473" y="98127"/>
                  </a:cubicBezTo>
                  <a:cubicBezTo>
                    <a:pt x="730445" y="99098"/>
                    <a:pt x="732388" y="106385"/>
                    <a:pt x="735302" y="119987"/>
                  </a:cubicBezTo>
                  <a:cubicBezTo>
                    <a:pt x="735302" y="123873"/>
                    <a:pt x="734817" y="125816"/>
                    <a:pt x="733845" y="125816"/>
                  </a:cubicBezTo>
                  <a:cubicBezTo>
                    <a:pt x="732873" y="125816"/>
                    <a:pt x="733845" y="126788"/>
                    <a:pt x="736760" y="128731"/>
                  </a:cubicBezTo>
                  <a:lnTo>
                    <a:pt x="738217" y="130188"/>
                  </a:lnTo>
                  <a:lnTo>
                    <a:pt x="744046" y="150591"/>
                  </a:lnTo>
                  <a:lnTo>
                    <a:pt x="744046" y="152048"/>
                  </a:lnTo>
                  <a:lnTo>
                    <a:pt x="749876" y="163707"/>
                  </a:lnTo>
                  <a:cubicBezTo>
                    <a:pt x="753762" y="173422"/>
                    <a:pt x="755219" y="178523"/>
                    <a:pt x="754248" y="179008"/>
                  </a:cubicBezTo>
                  <a:cubicBezTo>
                    <a:pt x="753276" y="179494"/>
                    <a:pt x="752790" y="182166"/>
                    <a:pt x="752790" y="187024"/>
                  </a:cubicBezTo>
                  <a:lnTo>
                    <a:pt x="749876" y="243859"/>
                  </a:lnTo>
                  <a:cubicBezTo>
                    <a:pt x="743075" y="245802"/>
                    <a:pt x="740160" y="248474"/>
                    <a:pt x="741132" y="251875"/>
                  </a:cubicBezTo>
                  <a:cubicBezTo>
                    <a:pt x="742103" y="255275"/>
                    <a:pt x="741132" y="259404"/>
                    <a:pt x="738217" y="264262"/>
                  </a:cubicBezTo>
                  <a:cubicBezTo>
                    <a:pt x="736274" y="266205"/>
                    <a:pt x="735302" y="267420"/>
                    <a:pt x="735302" y="267905"/>
                  </a:cubicBezTo>
                  <a:cubicBezTo>
                    <a:pt x="735302" y="268391"/>
                    <a:pt x="734331" y="270577"/>
                    <a:pt x="732388" y="274463"/>
                  </a:cubicBezTo>
                  <a:cubicBezTo>
                    <a:pt x="731416" y="279321"/>
                    <a:pt x="730930" y="286608"/>
                    <a:pt x="730930" y="296323"/>
                  </a:cubicBezTo>
                  <a:cubicBezTo>
                    <a:pt x="730930" y="306039"/>
                    <a:pt x="730445" y="312354"/>
                    <a:pt x="729473" y="315268"/>
                  </a:cubicBezTo>
                  <a:cubicBezTo>
                    <a:pt x="727530" y="321098"/>
                    <a:pt x="725101" y="328870"/>
                    <a:pt x="722187" y="338586"/>
                  </a:cubicBezTo>
                  <a:cubicBezTo>
                    <a:pt x="721215" y="343443"/>
                    <a:pt x="720972" y="346358"/>
                    <a:pt x="721458" y="347330"/>
                  </a:cubicBezTo>
                  <a:cubicBezTo>
                    <a:pt x="721944" y="348301"/>
                    <a:pt x="722187" y="349516"/>
                    <a:pt x="722187" y="350973"/>
                  </a:cubicBezTo>
                  <a:cubicBezTo>
                    <a:pt x="722187" y="352430"/>
                    <a:pt x="722672" y="354130"/>
                    <a:pt x="723644" y="356074"/>
                  </a:cubicBezTo>
                  <a:cubicBezTo>
                    <a:pt x="724615" y="358017"/>
                    <a:pt x="724129" y="361417"/>
                    <a:pt x="722187" y="366275"/>
                  </a:cubicBezTo>
                  <a:cubicBezTo>
                    <a:pt x="721215" y="371133"/>
                    <a:pt x="720972" y="373804"/>
                    <a:pt x="721458" y="374290"/>
                  </a:cubicBezTo>
                  <a:cubicBezTo>
                    <a:pt x="721944" y="374776"/>
                    <a:pt x="722187" y="375990"/>
                    <a:pt x="722187" y="377933"/>
                  </a:cubicBezTo>
                  <a:lnTo>
                    <a:pt x="717814" y="404165"/>
                  </a:lnTo>
                  <a:cubicBezTo>
                    <a:pt x="716843" y="406108"/>
                    <a:pt x="716600" y="406594"/>
                    <a:pt x="717086" y="405623"/>
                  </a:cubicBezTo>
                  <a:cubicBezTo>
                    <a:pt x="717571" y="404651"/>
                    <a:pt x="716843" y="406108"/>
                    <a:pt x="714900" y="409995"/>
                  </a:cubicBezTo>
                  <a:lnTo>
                    <a:pt x="714900" y="411452"/>
                  </a:lnTo>
                  <a:lnTo>
                    <a:pt x="714900" y="412909"/>
                  </a:lnTo>
                  <a:lnTo>
                    <a:pt x="714900" y="436226"/>
                  </a:lnTo>
                  <a:cubicBezTo>
                    <a:pt x="714900" y="440113"/>
                    <a:pt x="715872" y="448857"/>
                    <a:pt x="717814" y="462458"/>
                  </a:cubicBezTo>
                  <a:cubicBezTo>
                    <a:pt x="719757" y="475088"/>
                    <a:pt x="720729" y="483347"/>
                    <a:pt x="720729" y="487233"/>
                  </a:cubicBezTo>
                  <a:lnTo>
                    <a:pt x="726558" y="514922"/>
                  </a:lnTo>
                  <a:cubicBezTo>
                    <a:pt x="726558" y="520751"/>
                    <a:pt x="726558" y="525123"/>
                    <a:pt x="726558" y="528038"/>
                  </a:cubicBezTo>
                  <a:cubicBezTo>
                    <a:pt x="726558" y="530953"/>
                    <a:pt x="727044" y="535810"/>
                    <a:pt x="728016" y="542611"/>
                  </a:cubicBezTo>
                  <a:cubicBezTo>
                    <a:pt x="729959" y="553298"/>
                    <a:pt x="730687" y="564471"/>
                    <a:pt x="730202" y="576130"/>
                  </a:cubicBezTo>
                  <a:cubicBezTo>
                    <a:pt x="729716" y="587788"/>
                    <a:pt x="729959" y="599447"/>
                    <a:pt x="730930" y="611105"/>
                  </a:cubicBezTo>
                  <a:cubicBezTo>
                    <a:pt x="730930" y="622764"/>
                    <a:pt x="730687" y="640252"/>
                    <a:pt x="730202" y="663569"/>
                  </a:cubicBezTo>
                  <a:cubicBezTo>
                    <a:pt x="729716" y="686886"/>
                    <a:pt x="728987" y="710932"/>
                    <a:pt x="728016" y="735707"/>
                  </a:cubicBezTo>
                  <a:cubicBezTo>
                    <a:pt x="727044" y="760481"/>
                    <a:pt x="725587" y="783555"/>
                    <a:pt x="723644" y="804930"/>
                  </a:cubicBezTo>
                  <a:cubicBezTo>
                    <a:pt x="721701" y="826304"/>
                    <a:pt x="720243" y="840877"/>
                    <a:pt x="719272" y="848649"/>
                  </a:cubicBezTo>
                  <a:cubicBezTo>
                    <a:pt x="718300" y="854479"/>
                    <a:pt x="718300" y="858122"/>
                    <a:pt x="719272" y="859579"/>
                  </a:cubicBezTo>
                  <a:cubicBezTo>
                    <a:pt x="720243" y="861037"/>
                    <a:pt x="720729" y="863223"/>
                    <a:pt x="720729" y="866137"/>
                  </a:cubicBezTo>
                  <a:cubicBezTo>
                    <a:pt x="720729" y="872938"/>
                    <a:pt x="720486" y="878767"/>
                    <a:pt x="720000" y="883625"/>
                  </a:cubicBezTo>
                  <a:cubicBezTo>
                    <a:pt x="719515" y="888483"/>
                    <a:pt x="719272" y="894312"/>
                    <a:pt x="719272" y="901113"/>
                  </a:cubicBezTo>
                  <a:cubicBezTo>
                    <a:pt x="719272" y="906942"/>
                    <a:pt x="719029" y="914229"/>
                    <a:pt x="718543" y="922973"/>
                  </a:cubicBezTo>
                  <a:cubicBezTo>
                    <a:pt x="718057" y="931717"/>
                    <a:pt x="718300" y="939489"/>
                    <a:pt x="719272" y="946290"/>
                  </a:cubicBezTo>
                  <a:lnTo>
                    <a:pt x="719272" y="984181"/>
                  </a:lnTo>
                  <a:cubicBezTo>
                    <a:pt x="719272" y="990010"/>
                    <a:pt x="719029" y="993410"/>
                    <a:pt x="718543" y="994382"/>
                  </a:cubicBezTo>
                  <a:cubicBezTo>
                    <a:pt x="718057" y="995353"/>
                    <a:pt x="717814" y="997782"/>
                    <a:pt x="717814" y="1001668"/>
                  </a:cubicBezTo>
                  <a:cubicBezTo>
                    <a:pt x="718786" y="1007498"/>
                    <a:pt x="719757" y="1012598"/>
                    <a:pt x="720729" y="1016970"/>
                  </a:cubicBezTo>
                  <a:cubicBezTo>
                    <a:pt x="721701" y="1021342"/>
                    <a:pt x="721701" y="1028386"/>
                    <a:pt x="720729" y="1038102"/>
                  </a:cubicBezTo>
                  <a:cubicBezTo>
                    <a:pt x="720729" y="1044902"/>
                    <a:pt x="720972" y="1050489"/>
                    <a:pt x="721458" y="1054861"/>
                  </a:cubicBezTo>
                  <a:cubicBezTo>
                    <a:pt x="721944" y="1059233"/>
                    <a:pt x="723644" y="1064333"/>
                    <a:pt x="726558" y="1070163"/>
                  </a:cubicBezTo>
                  <a:cubicBezTo>
                    <a:pt x="728502" y="1076964"/>
                    <a:pt x="729230" y="1080364"/>
                    <a:pt x="728744" y="1080364"/>
                  </a:cubicBezTo>
                  <a:cubicBezTo>
                    <a:pt x="728259" y="1080364"/>
                    <a:pt x="728016" y="1083279"/>
                    <a:pt x="728016" y="1089108"/>
                  </a:cubicBezTo>
                  <a:cubicBezTo>
                    <a:pt x="728016" y="1094937"/>
                    <a:pt x="728502" y="1098823"/>
                    <a:pt x="729473" y="1100767"/>
                  </a:cubicBezTo>
                  <a:cubicBezTo>
                    <a:pt x="730445" y="1102710"/>
                    <a:pt x="730930" y="1104653"/>
                    <a:pt x="730930" y="1106596"/>
                  </a:cubicBezTo>
                  <a:lnTo>
                    <a:pt x="730930" y="1110968"/>
                  </a:lnTo>
                  <a:cubicBezTo>
                    <a:pt x="730930" y="1112911"/>
                    <a:pt x="730687" y="1115340"/>
                    <a:pt x="730202" y="1118254"/>
                  </a:cubicBezTo>
                  <a:cubicBezTo>
                    <a:pt x="729716" y="1121169"/>
                    <a:pt x="728987" y="1125055"/>
                    <a:pt x="728016" y="1129913"/>
                  </a:cubicBezTo>
                  <a:cubicBezTo>
                    <a:pt x="727044" y="1134771"/>
                    <a:pt x="727287" y="1138900"/>
                    <a:pt x="728744" y="1142300"/>
                  </a:cubicBezTo>
                  <a:cubicBezTo>
                    <a:pt x="730202" y="1145701"/>
                    <a:pt x="729473" y="1155659"/>
                    <a:pt x="726558" y="1172175"/>
                  </a:cubicBezTo>
                  <a:cubicBezTo>
                    <a:pt x="724615" y="1178976"/>
                    <a:pt x="722672" y="1183591"/>
                    <a:pt x="720729" y="1186020"/>
                  </a:cubicBezTo>
                  <a:cubicBezTo>
                    <a:pt x="718786" y="1188449"/>
                    <a:pt x="714414" y="1190635"/>
                    <a:pt x="707613" y="1192578"/>
                  </a:cubicBezTo>
                  <a:cubicBezTo>
                    <a:pt x="700812" y="1194521"/>
                    <a:pt x="696198" y="1196464"/>
                    <a:pt x="693769" y="1198407"/>
                  </a:cubicBezTo>
                  <a:cubicBezTo>
                    <a:pt x="691340" y="1200350"/>
                    <a:pt x="689397" y="1201808"/>
                    <a:pt x="687939" y="1202779"/>
                  </a:cubicBezTo>
                  <a:cubicBezTo>
                    <a:pt x="686482" y="1203751"/>
                    <a:pt x="685510" y="1204965"/>
                    <a:pt x="685025" y="1206423"/>
                  </a:cubicBezTo>
                  <a:cubicBezTo>
                    <a:pt x="684539" y="1207880"/>
                    <a:pt x="682353" y="1210066"/>
                    <a:pt x="678467" y="1212981"/>
                  </a:cubicBezTo>
                  <a:cubicBezTo>
                    <a:pt x="673609" y="1216867"/>
                    <a:pt x="669723" y="1220996"/>
                    <a:pt x="666808" y="1225368"/>
                  </a:cubicBezTo>
                  <a:cubicBezTo>
                    <a:pt x="663894" y="1229740"/>
                    <a:pt x="660007" y="1232897"/>
                    <a:pt x="655150" y="1234840"/>
                  </a:cubicBezTo>
                  <a:lnTo>
                    <a:pt x="640576" y="1240670"/>
                  </a:lnTo>
                  <a:cubicBezTo>
                    <a:pt x="638633" y="1238727"/>
                    <a:pt x="636933" y="1236784"/>
                    <a:pt x="635476" y="1234840"/>
                  </a:cubicBezTo>
                  <a:cubicBezTo>
                    <a:pt x="634018" y="1232897"/>
                    <a:pt x="631832" y="1230468"/>
                    <a:pt x="628918" y="1227554"/>
                  </a:cubicBezTo>
                  <a:cubicBezTo>
                    <a:pt x="627946" y="1224639"/>
                    <a:pt x="627703" y="1221967"/>
                    <a:pt x="628189" y="1219539"/>
                  </a:cubicBezTo>
                  <a:cubicBezTo>
                    <a:pt x="628675" y="1217110"/>
                    <a:pt x="627946" y="1214438"/>
                    <a:pt x="626003" y="1211523"/>
                  </a:cubicBezTo>
                  <a:cubicBezTo>
                    <a:pt x="624060" y="1201808"/>
                    <a:pt x="620417" y="1192821"/>
                    <a:pt x="615073" y="1184563"/>
                  </a:cubicBezTo>
                  <a:cubicBezTo>
                    <a:pt x="609729" y="1176305"/>
                    <a:pt x="603657" y="1168775"/>
                    <a:pt x="596856" y="1161974"/>
                  </a:cubicBezTo>
                  <a:cubicBezTo>
                    <a:pt x="593942" y="1157116"/>
                    <a:pt x="593213" y="1154930"/>
                    <a:pt x="594670" y="1155416"/>
                  </a:cubicBezTo>
                  <a:cubicBezTo>
                    <a:pt x="596128" y="1155902"/>
                    <a:pt x="594427" y="1154688"/>
                    <a:pt x="589570" y="1151773"/>
                  </a:cubicBezTo>
                  <a:cubicBezTo>
                    <a:pt x="587627" y="1148858"/>
                    <a:pt x="585927" y="1147887"/>
                    <a:pt x="584469" y="1148858"/>
                  </a:cubicBezTo>
                  <a:cubicBezTo>
                    <a:pt x="583012" y="1149830"/>
                    <a:pt x="582283" y="1147401"/>
                    <a:pt x="582283" y="1141572"/>
                  </a:cubicBezTo>
                  <a:cubicBezTo>
                    <a:pt x="577426" y="1140600"/>
                    <a:pt x="574025" y="1138414"/>
                    <a:pt x="572082" y="1135014"/>
                  </a:cubicBezTo>
                  <a:cubicBezTo>
                    <a:pt x="570139" y="1131613"/>
                    <a:pt x="568196" y="1128941"/>
                    <a:pt x="566253" y="1126998"/>
                  </a:cubicBezTo>
                  <a:cubicBezTo>
                    <a:pt x="564310" y="1122141"/>
                    <a:pt x="558481" y="1117283"/>
                    <a:pt x="548765" y="1112425"/>
                  </a:cubicBezTo>
                  <a:cubicBezTo>
                    <a:pt x="541964" y="1107567"/>
                    <a:pt x="535649" y="1100038"/>
                    <a:pt x="529820" y="1089837"/>
                  </a:cubicBezTo>
                  <a:cubicBezTo>
                    <a:pt x="523990" y="1079635"/>
                    <a:pt x="519375" y="1069677"/>
                    <a:pt x="515975" y="1059961"/>
                  </a:cubicBezTo>
                  <a:cubicBezTo>
                    <a:pt x="512575" y="1050246"/>
                    <a:pt x="511603" y="1042959"/>
                    <a:pt x="513060" y="1038102"/>
                  </a:cubicBezTo>
                  <a:cubicBezTo>
                    <a:pt x="514518" y="1033244"/>
                    <a:pt x="518647" y="1033730"/>
                    <a:pt x="525447" y="1039559"/>
                  </a:cubicBezTo>
                  <a:cubicBezTo>
                    <a:pt x="529334" y="1042473"/>
                    <a:pt x="534435" y="1044417"/>
                    <a:pt x="540749" y="1045388"/>
                  </a:cubicBezTo>
                  <a:cubicBezTo>
                    <a:pt x="547064" y="1046360"/>
                    <a:pt x="554108" y="1049274"/>
                    <a:pt x="561881" y="1054132"/>
                  </a:cubicBezTo>
                  <a:lnTo>
                    <a:pt x="564795" y="1054132"/>
                  </a:lnTo>
                  <a:lnTo>
                    <a:pt x="567710" y="1058504"/>
                  </a:lnTo>
                  <a:lnTo>
                    <a:pt x="573539" y="1059961"/>
                  </a:lnTo>
                  <a:cubicBezTo>
                    <a:pt x="580340" y="1061905"/>
                    <a:pt x="588841" y="1065791"/>
                    <a:pt x="599043" y="1071620"/>
                  </a:cubicBezTo>
                  <a:cubicBezTo>
                    <a:pt x="609244" y="1077449"/>
                    <a:pt x="618716" y="1077935"/>
                    <a:pt x="627460" y="1073077"/>
                  </a:cubicBezTo>
                  <a:cubicBezTo>
                    <a:pt x="629403" y="1071134"/>
                    <a:pt x="630861" y="1064090"/>
                    <a:pt x="631832" y="1051946"/>
                  </a:cubicBezTo>
                  <a:cubicBezTo>
                    <a:pt x="632804" y="1039802"/>
                    <a:pt x="633290" y="1026443"/>
                    <a:pt x="633290" y="1011870"/>
                  </a:cubicBezTo>
                  <a:cubicBezTo>
                    <a:pt x="633290" y="997296"/>
                    <a:pt x="633290" y="982966"/>
                    <a:pt x="633290" y="968879"/>
                  </a:cubicBezTo>
                  <a:cubicBezTo>
                    <a:pt x="633290" y="954791"/>
                    <a:pt x="634261" y="945319"/>
                    <a:pt x="636204" y="940461"/>
                  </a:cubicBezTo>
                  <a:cubicBezTo>
                    <a:pt x="637176" y="933660"/>
                    <a:pt x="637904" y="926373"/>
                    <a:pt x="638390" y="918601"/>
                  </a:cubicBezTo>
                  <a:cubicBezTo>
                    <a:pt x="638876" y="910828"/>
                    <a:pt x="638633" y="903056"/>
                    <a:pt x="637661" y="895284"/>
                  </a:cubicBezTo>
                  <a:cubicBezTo>
                    <a:pt x="636690" y="890426"/>
                    <a:pt x="636447" y="888483"/>
                    <a:pt x="636933" y="889454"/>
                  </a:cubicBezTo>
                  <a:cubicBezTo>
                    <a:pt x="637419" y="890426"/>
                    <a:pt x="637661" y="888483"/>
                    <a:pt x="637661" y="883625"/>
                  </a:cubicBezTo>
                  <a:lnTo>
                    <a:pt x="637661" y="869052"/>
                  </a:lnTo>
                  <a:cubicBezTo>
                    <a:pt x="638633" y="820474"/>
                    <a:pt x="638633" y="777240"/>
                    <a:pt x="637661" y="739350"/>
                  </a:cubicBezTo>
                  <a:cubicBezTo>
                    <a:pt x="636690" y="701459"/>
                    <a:pt x="635233" y="658711"/>
                    <a:pt x="633290" y="611105"/>
                  </a:cubicBezTo>
                  <a:cubicBezTo>
                    <a:pt x="633290" y="603333"/>
                    <a:pt x="633775" y="595075"/>
                    <a:pt x="634747" y="586331"/>
                  </a:cubicBezTo>
                  <a:cubicBezTo>
                    <a:pt x="635719" y="577587"/>
                    <a:pt x="635233" y="568843"/>
                    <a:pt x="633290" y="560099"/>
                  </a:cubicBezTo>
                  <a:cubicBezTo>
                    <a:pt x="632318" y="555241"/>
                    <a:pt x="632075" y="551841"/>
                    <a:pt x="632561" y="549898"/>
                  </a:cubicBezTo>
                  <a:cubicBezTo>
                    <a:pt x="633047" y="547955"/>
                    <a:pt x="634261" y="544068"/>
                    <a:pt x="636204" y="538239"/>
                  </a:cubicBezTo>
                  <a:lnTo>
                    <a:pt x="637661" y="514922"/>
                  </a:lnTo>
                  <a:cubicBezTo>
                    <a:pt x="637661" y="510064"/>
                    <a:pt x="636933" y="508121"/>
                    <a:pt x="635476" y="509093"/>
                  </a:cubicBezTo>
                  <a:cubicBezTo>
                    <a:pt x="634018" y="510064"/>
                    <a:pt x="633290" y="508607"/>
                    <a:pt x="633290" y="504721"/>
                  </a:cubicBezTo>
                  <a:cubicBezTo>
                    <a:pt x="633290" y="499863"/>
                    <a:pt x="633775" y="497677"/>
                    <a:pt x="634747" y="498163"/>
                  </a:cubicBezTo>
                  <a:cubicBezTo>
                    <a:pt x="635719" y="498649"/>
                    <a:pt x="636204" y="496948"/>
                    <a:pt x="636204" y="493062"/>
                  </a:cubicBezTo>
                  <a:cubicBezTo>
                    <a:pt x="636204" y="491119"/>
                    <a:pt x="635719" y="489905"/>
                    <a:pt x="634747" y="489419"/>
                  </a:cubicBezTo>
                  <a:cubicBezTo>
                    <a:pt x="633775" y="488933"/>
                    <a:pt x="633290" y="487233"/>
                    <a:pt x="633290" y="484318"/>
                  </a:cubicBezTo>
                  <a:cubicBezTo>
                    <a:pt x="633290" y="480432"/>
                    <a:pt x="634018" y="478975"/>
                    <a:pt x="635476" y="479946"/>
                  </a:cubicBezTo>
                  <a:cubicBezTo>
                    <a:pt x="636933" y="480918"/>
                    <a:pt x="636204" y="476546"/>
                    <a:pt x="633290" y="466830"/>
                  </a:cubicBezTo>
                  <a:cubicBezTo>
                    <a:pt x="630375" y="455172"/>
                    <a:pt x="628918" y="441570"/>
                    <a:pt x="628918" y="426025"/>
                  </a:cubicBezTo>
                  <a:cubicBezTo>
                    <a:pt x="628918" y="410480"/>
                    <a:pt x="629889" y="397364"/>
                    <a:pt x="631832" y="386677"/>
                  </a:cubicBezTo>
                  <a:lnTo>
                    <a:pt x="631832" y="381577"/>
                  </a:lnTo>
                  <a:cubicBezTo>
                    <a:pt x="631832" y="384006"/>
                    <a:pt x="630861" y="382791"/>
                    <a:pt x="628918" y="377933"/>
                  </a:cubicBezTo>
                  <a:cubicBezTo>
                    <a:pt x="627946" y="372104"/>
                    <a:pt x="628189" y="363603"/>
                    <a:pt x="629646" y="352430"/>
                  </a:cubicBezTo>
                  <a:cubicBezTo>
                    <a:pt x="631104" y="341257"/>
                    <a:pt x="629403" y="329842"/>
                    <a:pt x="624546" y="318183"/>
                  </a:cubicBezTo>
                  <a:cubicBezTo>
                    <a:pt x="622603" y="310411"/>
                    <a:pt x="622117" y="303367"/>
                    <a:pt x="623088" y="297052"/>
                  </a:cubicBezTo>
                  <a:cubicBezTo>
                    <a:pt x="624060" y="290737"/>
                    <a:pt x="623088" y="284665"/>
                    <a:pt x="620174" y="278835"/>
                  </a:cubicBezTo>
                  <a:cubicBezTo>
                    <a:pt x="619202" y="273977"/>
                    <a:pt x="617988" y="271549"/>
                    <a:pt x="616530" y="271549"/>
                  </a:cubicBezTo>
                  <a:cubicBezTo>
                    <a:pt x="615073" y="271549"/>
                    <a:pt x="615316" y="268148"/>
                    <a:pt x="617259" y="261347"/>
                  </a:cubicBezTo>
                  <a:cubicBezTo>
                    <a:pt x="619202" y="256490"/>
                    <a:pt x="620417" y="253575"/>
                    <a:pt x="620902" y="252603"/>
                  </a:cubicBezTo>
                  <a:cubicBezTo>
                    <a:pt x="621388" y="251632"/>
                    <a:pt x="621145" y="249203"/>
                    <a:pt x="620174" y="245317"/>
                  </a:cubicBezTo>
                  <a:cubicBezTo>
                    <a:pt x="619202" y="237544"/>
                    <a:pt x="617988" y="234872"/>
                    <a:pt x="616530" y="237301"/>
                  </a:cubicBezTo>
                  <a:cubicBezTo>
                    <a:pt x="615073" y="239730"/>
                    <a:pt x="613859" y="237059"/>
                    <a:pt x="612887" y="229286"/>
                  </a:cubicBezTo>
                  <a:cubicBezTo>
                    <a:pt x="612887" y="213741"/>
                    <a:pt x="609001" y="202083"/>
                    <a:pt x="601229" y="194310"/>
                  </a:cubicBezTo>
                  <a:cubicBezTo>
                    <a:pt x="594427" y="191396"/>
                    <a:pt x="591756" y="189938"/>
                    <a:pt x="593213" y="189938"/>
                  </a:cubicBezTo>
                  <a:cubicBezTo>
                    <a:pt x="594670" y="189938"/>
                    <a:pt x="593942" y="187509"/>
                    <a:pt x="591027" y="182652"/>
                  </a:cubicBezTo>
                  <a:cubicBezTo>
                    <a:pt x="583255" y="182652"/>
                    <a:pt x="577426" y="181194"/>
                    <a:pt x="573539" y="178280"/>
                  </a:cubicBezTo>
                  <a:cubicBezTo>
                    <a:pt x="568682" y="176337"/>
                    <a:pt x="566010" y="174637"/>
                    <a:pt x="565524" y="173179"/>
                  </a:cubicBezTo>
                  <a:cubicBezTo>
                    <a:pt x="565038" y="171722"/>
                    <a:pt x="564310" y="170507"/>
                    <a:pt x="563338" y="169536"/>
                  </a:cubicBezTo>
                  <a:cubicBezTo>
                    <a:pt x="562366" y="168564"/>
                    <a:pt x="559938" y="167107"/>
                    <a:pt x="556051" y="165164"/>
                  </a:cubicBezTo>
                  <a:cubicBezTo>
                    <a:pt x="552165" y="163221"/>
                    <a:pt x="545364" y="160792"/>
                    <a:pt x="535649" y="157877"/>
                  </a:cubicBezTo>
                  <a:lnTo>
                    <a:pt x="532734" y="157877"/>
                  </a:lnTo>
                  <a:cubicBezTo>
                    <a:pt x="526905" y="155934"/>
                    <a:pt x="523990" y="156177"/>
                    <a:pt x="523990" y="158606"/>
                  </a:cubicBezTo>
                  <a:cubicBezTo>
                    <a:pt x="523990" y="161035"/>
                    <a:pt x="522047" y="161278"/>
                    <a:pt x="518161" y="159335"/>
                  </a:cubicBezTo>
                  <a:cubicBezTo>
                    <a:pt x="514275" y="158363"/>
                    <a:pt x="509903" y="155448"/>
                    <a:pt x="505045" y="150591"/>
                  </a:cubicBezTo>
                  <a:cubicBezTo>
                    <a:pt x="502130" y="148648"/>
                    <a:pt x="499702" y="147919"/>
                    <a:pt x="497758" y="148405"/>
                  </a:cubicBezTo>
                  <a:cubicBezTo>
                    <a:pt x="495815" y="148890"/>
                    <a:pt x="492901" y="149133"/>
                    <a:pt x="489014" y="149133"/>
                  </a:cubicBezTo>
                  <a:cubicBezTo>
                    <a:pt x="472498" y="147190"/>
                    <a:pt x="462783" y="148890"/>
                    <a:pt x="459868" y="154234"/>
                  </a:cubicBezTo>
                  <a:cubicBezTo>
                    <a:pt x="456953" y="159577"/>
                    <a:pt x="450638" y="161278"/>
                    <a:pt x="440923" y="159335"/>
                  </a:cubicBezTo>
                  <a:cubicBezTo>
                    <a:pt x="430236" y="158363"/>
                    <a:pt x="422949" y="160792"/>
                    <a:pt x="419063" y="166621"/>
                  </a:cubicBezTo>
                  <a:cubicBezTo>
                    <a:pt x="415176" y="172451"/>
                    <a:pt x="409347" y="178280"/>
                    <a:pt x="401575" y="184109"/>
                  </a:cubicBezTo>
                  <a:cubicBezTo>
                    <a:pt x="398660" y="187995"/>
                    <a:pt x="394774" y="190424"/>
                    <a:pt x="389917" y="191396"/>
                  </a:cubicBezTo>
                  <a:cubicBezTo>
                    <a:pt x="385059" y="192367"/>
                    <a:pt x="380687" y="193825"/>
                    <a:pt x="376801" y="195768"/>
                  </a:cubicBezTo>
                  <a:lnTo>
                    <a:pt x="374068" y="198682"/>
                  </a:lnTo>
                  <a:cubicBezTo>
                    <a:pt x="372975" y="199168"/>
                    <a:pt x="370971" y="200140"/>
                    <a:pt x="368057" y="201597"/>
                  </a:cubicBezTo>
                  <a:cubicBezTo>
                    <a:pt x="364170" y="203540"/>
                    <a:pt x="361013" y="203297"/>
                    <a:pt x="358584" y="200868"/>
                  </a:cubicBezTo>
                  <a:cubicBezTo>
                    <a:pt x="356155" y="198439"/>
                    <a:pt x="352512" y="196739"/>
                    <a:pt x="347654" y="195768"/>
                  </a:cubicBezTo>
                  <a:cubicBezTo>
                    <a:pt x="342796" y="195768"/>
                    <a:pt x="339153" y="194310"/>
                    <a:pt x="336724" y="191396"/>
                  </a:cubicBezTo>
                  <a:cubicBezTo>
                    <a:pt x="334295" y="188481"/>
                    <a:pt x="330652" y="186052"/>
                    <a:pt x="325794" y="184109"/>
                  </a:cubicBezTo>
                  <a:cubicBezTo>
                    <a:pt x="321908" y="182166"/>
                    <a:pt x="318022" y="179008"/>
                    <a:pt x="314136" y="174637"/>
                  </a:cubicBezTo>
                  <a:cubicBezTo>
                    <a:pt x="310249" y="170265"/>
                    <a:pt x="306363" y="166135"/>
                    <a:pt x="302477" y="162249"/>
                  </a:cubicBezTo>
                  <a:cubicBezTo>
                    <a:pt x="294705" y="155448"/>
                    <a:pt x="291304" y="150834"/>
                    <a:pt x="292276" y="148405"/>
                  </a:cubicBezTo>
                  <a:cubicBezTo>
                    <a:pt x="293247" y="145976"/>
                    <a:pt x="291304" y="143790"/>
                    <a:pt x="286446" y="141847"/>
                  </a:cubicBezTo>
                  <a:lnTo>
                    <a:pt x="279160" y="137475"/>
                  </a:lnTo>
                  <a:cubicBezTo>
                    <a:pt x="265558" y="131645"/>
                    <a:pt x="250013" y="131402"/>
                    <a:pt x="232525" y="136746"/>
                  </a:cubicBezTo>
                  <a:cubicBezTo>
                    <a:pt x="215037" y="142090"/>
                    <a:pt x="205808" y="157391"/>
                    <a:pt x="204836" y="182652"/>
                  </a:cubicBezTo>
                  <a:cubicBezTo>
                    <a:pt x="204836" y="184595"/>
                    <a:pt x="205808" y="185809"/>
                    <a:pt x="207751" y="186295"/>
                  </a:cubicBezTo>
                  <a:cubicBezTo>
                    <a:pt x="209694" y="186781"/>
                    <a:pt x="210665" y="187995"/>
                    <a:pt x="210665" y="189938"/>
                  </a:cubicBezTo>
                  <a:cubicBezTo>
                    <a:pt x="211637" y="191881"/>
                    <a:pt x="211880" y="193339"/>
                    <a:pt x="211394" y="194310"/>
                  </a:cubicBezTo>
                  <a:cubicBezTo>
                    <a:pt x="210908" y="195282"/>
                    <a:pt x="211151" y="198682"/>
                    <a:pt x="212123" y="204512"/>
                  </a:cubicBezTo>
                  <a:cubicBezTo>
                    <a:pt x="215037" y="210341"/>
                    <a:pt x="216980" y="213256"/>
                    <a:pt x="217952" y="213256"/>
                  </a:cubicBezTo>
                  <a:cubicBezTo>
                    <a:pt x="218924" y="213256"/>
                    <a:pt x="220867" y="215199"/>
                    <a:pt x="223781" y="219085"/>
                  </a:cubicBezTo>
                  <a:cubicBezTo>
                    <a:pt x="225725" y="225886"/>
                    <a:pt x="226696" y="234630"/>
                    <a:pt x="226696" y="245317"/>
                  </a:cubicBezTo>
                  <a:cubicBezTo>
                    <a:pt x="226696" y="251146"/>
                    <a:pt x="223295" y="261347"/>
                    <a:pt x="216495" y="275921"/>
                  </a:cubicBezTo>
                  <a:cubicBezTo>
                    <a:pt x="209694" y="290494"/>
                    <a:pt x="204836" y="300209"/>
                    <a:pt x="201922" y="305067"/>
                  </a:cubicBezTo>
                  <a:cubicBezTo>
                    <a:pt x="199978" y="307010"/>
                    <a:pt x="198521" y="307982"/>
                    <a:pt x="197550" y="307982"/>
                  </a:cubicBezTo>
                  <a:cubicBezTo>
                    <a:pt x="196578" y="307982"/>
                    <a:pt x="196092" y="311382"/>
                    <a:pt x="196092" y="318183"/>
                  </a:cubicBezTo>
                  <a:cubicBezTo>
                    <a:pt x="189291" y="318183"/>
                    <a:pt x="184676" y="318912"/>
                    <a:pt x="182248" y="320369"/>
                  </a:cubicBezTo>
                  <a:cubicBezTo>
                    <a:pt x="179819" y="321826"/>
                    <a:pt x="177876" y="323527"/>
                    <a:pt x="176418" y="325470"/>
                  </a:cubicBezTo>
                  <a:cubicBezTo>
                    <a:pt x="174961" y="327413"/>
                    <a:pt x="173504" y="329599"/>
                    <a:pt x="172046" y="332028"/>
                  </a:cubicBezTo>
                  <a:cubicBezTo>
                    <a:pt x="170589" y="334457"/>
                    <a:pt x="167432" y="335671"/>
                    <a:pt x="162574" y="335671"/>
                  </a:cubicBezTo>
                  <a:cubicBezTo>
                    <a:pt x="156744" y="336643"/>
                    <a:pt x="153830" y="336885"/>
                    <a:pt x="153830" y="336400"/>
                  </a:cubicBezTo>
                  <a:cubicBezTo>
                    <a:pt x="153830" y="335914"/>
                    <a:pt x="151887" y="334699"/>
                    <a:pt x="148001" y="332756"/>
                  </a:cubicBezTo>
                  <a:cubicBezTo>
                    <a:pt x="143143" y="330813"/>
                    <a:pt x="139256" y="330327"/>
                    <a:pt x="136342" y="331299"/>
                  </a:cubicBezTo>
                  <a:cubicBezTo>
                    <a:pt x="133427" y="332271"/>
                    <a:pt x="129541" y="332756"/>
                    <a:pt x="124683" y="332756"/>
                  </a:cubicBezTo>
                  <a:cubicBezTo>
                    <a:pt x="117883" y="331785"/>
                    <a:pt x="112296" y="330085"/>
                    <a:pt x="107924" y="327656"/>
                  </a:cubicBezTo>
                  <a:cubicBezTo>
                    <a:pt x="103552" y="325227"/>
                    <a:pt x="98451" y="321098"/>
                    <a:pt x="92622" y="315268"/>
                  </a:cubicBezTo>
                  <a:cubicBezTo>
                    <a:pt x="90679" y="312354"/>
                    <a:pt x="86550" y="307253"/>
                    <a:pt x="80235" y="299966"/>
                  </a:cubicBezTo>
                  <a:cubicBezTo>
                    <a:pt x="73920" y="292680"/>
                    <a:pt x="69305" y="287093"/>
                    <a:pt x="66390" y="283207"/>
                  </a:cubicBezTo>
                  <a:cubicBezTo>
                    <a:pt x="63476" y="277378"/>
                    <a:pt x="62747" y="275192"/>
                    <a:pt x="64204" y="276649"/>
                  </a:cubicBezTo>
                  <a:cubicBezTo>
                    <a:pt x="65662" y="278107"/>
                    <a:pt x="63962" y="276406"/>
                    <a:pt x="59104" y="271549"/>
                  </a:cubicBezTo>
                  <a:lnTo>
                    <a:pt x="50360" y="261347"/>
                  </a:lnTo>
                  <a:cubicBezTo>
                    <a:pt x="45502" y="255518"/>
                    <a:pt x="42102" y="245074"/>
                    <a:pt x="40159" y="230015"/>
                  </a:cubicBezTo>
                  <a:cubicBezTo>
                    <a:pt x="38215" y="214956"/>
                    <a:pt x="37244" y="204026"/>
                    <a:pt x="37244" y="197225"/>
                  </a:cubicBezTo>
                  <a:cubicBezTo>
                    <a:pt x="35301" y="196253"/>
                    <a:pt x="34329" y="196011"/>
                    <a:pt x="34329" y="196496"/>
                  </a:cubicBezTo>
                  <a:cubicBezTo>
                    <a:pt x="34329" y="196982"/>
                    <a:pt x="33358" y="196739"/>
                    <a:pt x="31415" y="195768"/>
                  </a:cubicBezTo>
                  <a:cubicBezTo>
                    <a:pt x="29471" y="193825"/>
                    <a:pt x="28500" y="191639"/>
                    <a:pt x="28500" y="189210"/>
                  </a:cubicBezTo>
                  <a:cubicBezTo>
                    <a:pt x="28500" y="186781"/>
                    <a:pt x="27043" y="184595"/>
                    <a:pt x="24128" y="182652"/>
                  </a:cubicBezTo>
                  <a:cubicBezTo>
                    <a:pt x="22185" y="176822"/>
                    <a:pt x="21456" y="173179"/>
                    <a:pt x="21942" y="171722"/>
                  </a:cubicBezTo>
                  <a:cubicBezTo>
                    <a:pt x="22428" y="170265"/>
                    <a:pt x="22185" y="166135"/>
                    <a:pt x="21213" y="159335"/>
                  </a:cubicBezTo>
                  <a:cubicBezTo>
                    <a:pt x="21213" y="153505"/>
                    <a:pt x="19270" y="149133"/>
                    <a:pt x="15384" y="146219"/>
                  </a:cubicBezTo>
                  <a:cubicBezTo>
                    <a:pt x="11498" y="143304"/>
                    <a:pt x="8097" y="139904"/>
                    <a:pt x="5183" y="136017"/>
                  </a:cubicBezTo>
                  <a:cubicBezTo>
                    <a:pt x="2268" y="132131"/>
                    <a:pt x="568" y="127273"/>
                    <a:pt x="82" y="121444"/>
                  </a:cubicBezTo>
                  <a:cubicBezTo>
                    <a:pt x="-404" y="115615"/>
                    <a:pt x="1297" y="106385"/>
                    <a:pt x="5183" y="93755"/>
                  </a:cubicBezTo>
                  <a:cubicBezTo>
                    <a:pt x="6154" y="90840"/>
                    <a:pt x="7126" y="87926"/>
                    <a:pt x="8097" y="85011"/>
                  </a:cubicBezTo>
                  <a:cubicBezTo>
                    <a:pt x="9069" y="82096"/>
                    <a:pt x="9555" y="79667"/>
                    <a:pt x="9555" y="77724"/>
                  </a:cubicBezTo>
                  <a:cubicBezTo>
                    <a:pt x="7612" y="69952"/>
                    <a:pt x="7612" y="64608"/>
                    <a:pt x="9555" y="61694"/>
                  </a:cubicBezTo>
                  <a:cubicBezTo>
                    <a:pt x="11498" y="56836"/>
                    <a:pt x="12469" y="55379"/>
                    <a:pt x="12469" y="57322"/>
                  </a:cubicBezTo>
                  <a:cubicBezTo>
                    <a:pt x="12469" y="59265"/>
                    <a:pt x="13441" y="58779"/>
                    <a:pt x="15384" y="55864"/>
                  </a:cubicBezTo>
                  <a:cubicBezTo>
                    <a:pt x="21213" y="51007"/>
                    <a:pt x="24614" y="49307"/>
                    <a:pt x="25585" y="50764"/>
                  </a:cubicBezTo>
                  <a:cubicBezTo>
                    <a:pt x="26557" y="52221"/>
                    <a:pt x="32386" y="53921"/>
                    <a:pt x="43073" y="55864"/>
                  </a:cubicBezTo>
                  <a:cubicBezTo>
                    <a:pt x="56675" y="57808"/>
                    <a:pt x="62747" y="60722"/>
                    <a:pt x="61290" y="64608"/>
                  </a:cubicBezTo>
                  <a:cubicBezTo>
                    <a:pt x="59832" y="68495"/>
                    <a:pt x="60075" y="72381"/>
                    <a:pt x="62018" y="76267"/>
                  </a:cubicBezTo>
                  <a:cubicBezTo>
                    <a:pt x="65904" y="75295"/>
                    <a:pt x="72706" y="76996"/>
                    <a:pt x="82421" y="81368"/>
                  </a:cubicBezTo>
                  <a:cubicBezTo>
                    <a:pt x="92136" y="85740"/>
                    <a:pt x="102095" y="91812"/>
                    <a:pt x="112296" y="99584"/>
                  </a:cubicBezTo>
                  <a:cubicBezTo>
                    <a:pt x="122497" y="107357"/>
                    <a:pt x="132213" y="116101"/>
                    <a:pt x="141443" y="125816"/>
                  </a:cubicBezTo>
                  <a:cubicBezTo>
                    <a:pt x="150672" y="135532"/>
                    <a:pt x="156259" y="143790"/>
                    <a:pt x="158202" y="150591"/>
                  </a:cubicBezTo>
                  <a:cubicBezTo>
                    <a:pt x="163060" y="152534"/>
                    <a:pt x="165974" y="157391"/>
                    <a:pt x="166946" y="165164"/>
                  </a:cubicBezTo>
                  <a:cubicBezTo>
                    <a:pt x="168889" y="163221"/>
                    <a:pt x="170832" y="161035"/>
                    <a:pt x="172775" y="158606"/>
                  </a:cubicBezTo>
                  <a:cubicBezTo>
                    <a:pt x="174718" y="156177"/>
                    <a:pt x="176661" y="152534"/>
                    <a:pt x="178604" y="147676"/>
                  </a:cubicBezTo>
                  <a:cubicBezTo>
                    <a:pt x="188320" y="145733"/>
                    <a:pt x="196335" y="140632"/>
                    <a:pt x="202650" y="132374"/>
                  </a:cubicBezTo>
                  <a:cubicBezTo>
                    <a:pt x="208965" y="124116"/>
                    <a:pt x="216495" y="115615"/>
                    <a:pt x="225239" y="106871"/>
                  </a:cubicBezTo>
                  <a:cubicBezTo>
                    <a:pt x="230097" y="102985"/>
                    <a:pt x="233497" y="98127"/>
                    <a:pt x="235440" y="92298"/>
                  </a:cubicBezTo>
                  <a:cubicBezTo>
                    <a:pt x="237383" y="86468"/>
                    <a:pt x="240298" y="82096"/>
                    <a:pt x="244184" y="79182"/>
                  </a:cubicBezTo>
                  <a:cubicBezTo>
                    <a:pt x="253899" y="74324"/>
                    <a:pt x="262158" y="71409"/>
                    <a:pt x="268959" y="70438"/>
                  </a:cubicBezTo>
                  <a:cubicBezTo>
                    <a:pt x="273816" y="69466"/>
                    <a:pt x="275759" y="68495"/>
                    <a:pt x="274788" y="67523"/>
                  </a:cubicBezTo>
                  <a:cubicBezTo>
                    <a:pt x="273816" y="66552"/>
                    <a:pt x="275759" y="65094"/>
                    <a:pt x="280617" y="63151"/>
                  </a:cubicBezTo>
                  <a:cubicBezTo>
                    <a:pt x="282560" y="62180"/>
                    <a:pt x="282803" y="62180"/>
                    <a:pt x="281346" y="63151"/>
                  </a:cubicBezTo>
                  <a:cubicBezTo>
                    <a:pt x="279889" y="64123"/>
                    <a:pt x="281589" y="63637"/>
                    <a:pt x="286446" y="61694"/>
                  </a:cubicBezTo>
                  <a:cubicBezTo>
                    <a:pt x="288389" y="60722"/>
                    <a:pt x="291304" y="59508"/>
                    <a:pt x="295190" y="58050"/>
                  </a:cubicBezTo>
                  <a:cubicBezTo>
                    <a:pt x="299077" y="56593"/>
                    <a:pt x="301991" y="55864"/>
                    <a:pt x="303934" y="55864"/>
                  </a:cubicBezTo>
                  <a:lnTo>
                    <a:pt x="321422" y="52950"/>
                  </a:lnTo>
                  <a:cubicBezTo>
                    <a:pt x="327251" y="51978"/>
                    <a:pt x="333567" y="50764"/>
                    <a:pt x="340367" y="49307"/>
                  </a:cubicBezTo>
                  <a:cubicBezTo>
                    <a:pt x="347168" y="47849"/>
                    <a:pt x="353483" y="45663"/>
                    <a:pt x="359313" y="42749"/>
                  </a:cubicBezTo>
                  <a:lnTo>
                    <a:pt x="359313" y="41291"/>
                  </a:lnTo>
                  <a:cubicBezTo>
                    <a:pt x="361256" y="40320"/>
                    <a:pt x="363928" y="39348"/>
                    <a:pt x="367328" y="38377"/>
                  </a:cubicBezTo>
                  <a:cubicBezTo>
                    <a:pt x="370728" y="37405"/>
                    <a:pt x="373886" y="35948"/>
                    <a:pt x="376801" y="34005"/>
                  </a:cubicBezTo>
                  <a:cubicBezTo>
                    <a:pt x="382630" y="29147"/>
                    <a:pt x="388945" y="26718"/>
                    <a:pt x="395746" y="26718"/>
                  </a:cubicBezTo>
                  <a:lnTo>
                    <a:pt x="423435" y="17974"/>
                  </a:lnTo>
                  <a:cubicBezTo>
                    <a:pt x="425378" y="17002"/>
                    <a:pt x="431450" y="15788"/>
                    <a:pt x="441651" y="14331"/>
                  </a:cubicBezTo>
                  <a:cubicBezTo>
                    <a:pt x="451853" y="12873"/>
                    <a:pt x="458410" y="11659"/>
                    <a:pt x="461325" y="10687"/>
                  </a:cubicBezTo>
                  <a:lnTo>
                    <a:pt x="475898" y="12145"/>
                  </a:lnTo>
                  <a:cubicBezTo>
                    <a:pt x="479785" y="11173"/>
                    <a:pt x="481242" y="10687"/>
                    <a:pt x="480270" y="10687"/>
                  </a:cubicBezTo>
                  <a:cubicBezTo>
                    <a:pt x="479299" y="10687"/>
                    <a:pt x="480270" y="9716"/>
                    <a:pt x="483185" y="7773"/>
                  </a:cubicBezTo>
                  <a:cubicBezTo>
                    <a:pt x="486100" y="6801"/>
                    <a:pt x="488043" y="7044"/>
                    <a:pt x="489014" y="8501"/>
                  </a:cubicBezTo>
                  <a:cubicBezTo>
                    <a:pt x="489986" y="9959"/>
                    <a:pt x="492901" y="10687"/>
                    <a:pt x="497758" y="10687"/>
                  </a:cubicBezTo>
                  <a:cubicBezTo>
                    <a:pt x="498730" y="10687"/>
                    <a:pt x="500916" y="9716"/>
                    <a:pt x="504316" y="7773"/>
                  </a:cubicBezTo>
                  <a:cubicBezTo>
                    <a:pt x="507716" y="5830"/>
                    <a:pt x="509903" y="3887"/>
                    <a:pt x="510874" y="1943"/>
                  </a:cubicBezTo>
                  <a:cubicBezTo>
                    <a:pt x="513303" y="972"/>
                    <a:pt x="515125" y="365"/>
                    <a:pt x="516339" y="122"/>
                  </a:cubicBezTo>
                  <a:close/>
                </a:path>
              </a:pathLst>
            </a:custGeom>
            <a:solidFill>
              <a:srgbClr val="615F34"/>
            </a:solidFill>
            <a:ln>
              <a:noFill/>
            </a:ln>
            <a:effectLst>
              <a:outerShdw blurRad="38100" dist="38100" dir="2700000" algn="tl">
                <a:srgbClr val="000000">
                  <a:alpha val="43137"/>
                </a:srgb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zh-CN" altLang="en-US" sz="11500" dirty="0">
                <a:solidFill>
                  <a:srgbClr val="615F34"/>
                </a:solidFill>
                <a:effectLst>
                  <a:outerShdw blurRad="38100" dist="38100" dir="2700000" algn="tl">
                    <a:srgbClr val="000000">
                      <a:alpha val="43137"/>
                    </a:srgbClr>
                  </a:outerShdw>
                </a:effectLst>
                <a:latin typeface="李旭科毛笔行书" panose="02010600030101010101" pitchFamily="2" charset="-122"/>
                <a:ea typeface="李旭科毛笔行书" panose="02010600030101010101" pitchFamily="2" charset="-122"/>
              </a:endParaRPr>
            </a:p>
          </p:txBody>
        </p:sp>
        <p:sp>
          <p:nvSpPr>
            <p:cNvPr id="13" name="文本框 12">
              <a:extLst>
                <a:ext uri="{FF2B5EF4-FFF2-40B4-BE49-F238E27FC236}">
                  <a16:creationId xmlns:a16="http://schemas.microsoft.com/office/drawing/2014/main" id="{A2A27AE3-8A30-4D51-916B-1C3729575DB4}"/>
                </a:ext>
              </a:extLst>
            </p:cNvPr>
            <p:cNvSpPr txBox="1"/>
            <p:nvPr/>
          </p:nvSpPr>
          <p:spPr>
            <a:xfrm>
              <a:off x="3978449" y="769301"/>
              <a:ext cx="1701" cy="850"/>
            </a:xfrm>
            <a:custGeom>
              <a:avLst/>
              <a:gdLst/>
              <a:ahLst/>
              <a:cxnLst/>
              <a:rect l="l" t="t" r="r" b="b"/>
              <a:pathLst>
                <a:path w="1701" h="850">
                  <a:moveTo>
                    <a:pt x="244" y="365"/>
                  </a:moveTo>
                  <a:cubicBezTo>
                    <a:pt x="-242" y="-121"/>
                    <a:pt x="1" y="-121"/>
                    <a:pt x="972" y="365"/>
                  </a:cubicBezTo>
                  <a:cubicBezTo>
                    <a:pt x="1944" y="851"/>
                    <a:pt x="1944" y="972"/>
                    <a:pt x="972" y="730"/>
                  </a:cubicBezTo>
                  <a:lnTo>
                    <a:pt x="524" y="589"/>
                  </a:lnTo>
                  <a:lnTo>
                    <a:pt x="244" y="365"/>
                  </a:lnTo>
                  <a:close/>
                </a:path>
              </a:pathLst>
            </a:custGeom>
            <a:solidFill>
              <a:srgbClr val="615F34"/>
            </a:solidFill>
            <a:ln>
              <a:noFill/>
            </a:ln>
            <a:effectLst>
              <a:outerShdw blurRad="38100" dist="38100" dir="2700000" algn="tl">
                <a:srgbClr val="000000">
                  <a:alpha val="43137"/>
                </a:srgb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zh-CN" altLang="en-US" sz="11500" dirty="0">
                <a:solidFill>
                  <a:srgbClr val="615F34"/>
                </a:solidFill>
                <a:effectLst>
                  <a:outerShdw blurRad="38100" dist="38100" dir="2700000" algn="tl">
                    <a:srgbClr val="000000">
                      <a:alpha val="43137"/>
                    </a:srgbClr>
                  </a:outerShdw>
                </a:effectLst>
                <a:latin typeface="李旭科毛笔行书" panose="02010600030101010101" pitchFamily="2" charset="-122"/>
                <a:ea typeface="李旭科毛笔行书" panose="02010600030101010101" pitchFamily="2" charset="-122"/>
              </a:endParaRPr>
            </a:p>
          </p:txBody>
        </p:sp>
        <p:sp>
          <p:nvSpPr>
            <p:cNvPr id="11" name="文本框 10">
              <a:extLst>
                <a:ext uri="{FF2B5EF4-FFF2-40B4-BE49-F238E27FC236}">
                  <a16:creationId xmlns:a16="http://schemas.microsoft.com/office/drawing/2014/main" id="{86597827-79BE-4AC2-A2F5-F80FB3CB9DEC}"/>
                </a:ext>
              </a:extLst>
            </p:cNvPr>
            <p:cNvSpPr txBox="1"/>
            <p:nvPr/>
          </p:nvSpPr>
          <p:spPr>
            <a:xfrm>
              <a:off x="3094825" y="909362"/>
              <a:ext cx="219431" cy="934353"/>
            </a:xfrm>
            <a:custGeom>
              <a:avLst/>
              <a:gdLst/>
              <a:ahLst/>
              <a:cxnLst/>
              <a:rect l="l" t="t" r="r" b="b"/>
              <a:pathLst>
                <a:path w="219431" h="934353">
                  <a:moveTo>
                    <a:pt x="72502" y="26"/>
                  </a:moveTo>
                  <a:cubicBezTo>
                    <a:pt x="74202" y="-95"/>
                    <a:pt x="75781" y="208"/>
                    <a:pt x="77238" y="937"/>
                  </a:cubicBezTo>
                  <a:cubicBezTo>
                    <a:pt x="80153" y="2394"/>
                    <a:pt x="83311" y="4580"/>
                    <a:pt x="86711" y="7495"/>
                  </a:cubicBezTo>
                  <a:cubicBezTo>
                    <a:pt x="90112" y="10410"/>
                    <a:pt x="96670" y="14782"/>
                    <a:pt x="106385" y="20611"/>
                  </a:cubicBezTo>
                  <a:cubicBezTo>
                    <a:pt x="107356" y="21583"/>
                    <a:pt x="109300" y="22311"/>
                    <a:pt x="112214" y="22797"/>
                  </a:cubicBezTo>
                  <a:cubicBezTo>
                    <a:pt x="115129" y="23283"/>
                    <a:pt x="118043" y="24011"/>
                    <a:pt x="120958" y="24983"/>
                  </a:cubicBezTo>
                  <a:cubicBezTo>
                    <a:pt x="126788" y="26926"/>
                    <a:pt x="130674" y="27169"/>
                    <a:pt x="132617" y="25712"/>
                  </a:cubicBezTo>
                  <a:cubicBezTo>
                    <a:pt x="134560" y="24254"/>
                    <a:pt x="137960" y="24983"/>
                    <a:pt x="142818" y="27898"/>
                  </a:cubicBezTo>
                  <a:cubicBezTo>
                    <a:pt x="144761" y="29841"/>
                    <a:pt x="145490" y="30812"/>
                    <a:pt x="145004" y="30812"/>
                  </a:cubicBezTo>
                  <a:cubicBezTo>
                    <a:pt x="144518" y="30812"/>
                    <a:pt x="144761" y="31784"/>
                    <a:pt x="145733" y="33727"/>
                  </a:cubicBezTo>
                  <a:cubicBezTo>
                    <a:pt x="147676" y="40528"/>
                    <a:pt x="151319" y="44171"/>
                    <a:pt x="156663" y="44657"/>
                  </a:cubicBezTo>
                  <a:cubicBezTo>
                    <a:pt x="162006" y="45143"/>
                    <a:pt x="167107" y="47329"/>
                    <a:pt x="171965" y="51215"/>
                  </a:cubicBezTo>
                  <a:cubicBezTo>
                    <a:pt x="175851" y="53158"/>
                    <a:pt x="177308" y="56801"/>
                    <a:pt x="176337" y="62145"/>
                  </a:cubicBezTo>
                  <a:cubicBezTo>
                    <a:pt x="175365" y="67488"/>
                    <a:pt x="175365" y="70160"/>
                    <a:pt x="176337" y="70160"/>
                  </a:cubicBezTo>
                  <a:cubicBezTo>
                    <a:pt x="181194" y="71132"/>
                    <a:pt x="184352" y="73803"/>
                    <a:pt x="185809" y="78175"/>
                  </a:cubicBezTo>
                  <a:cubicBezTo>
                    <a:pt x="187267" y="82547"/>
                    <a:pt x="189938" y="85705"/>
                    <a:pt x="193824" y="87648"/>
                  </a:cubicBezTo>
                  <a:cubicBezTo>
                    <a:pt x="190910" y="95420"/>
                    <a:pt x="191396" y="101735"/>
                    <a:pt x="195282" y="106593"/>
                  </a:cubicBezTo>
                  <a:cubicBezTo>
                    <a:pt x="199168" y="111451"/>
                    <a:pt x="204026" y="116794"/>
                    <a:pt x="209855" y="122624"/>
                  </a:cubicBezTo>
                  <a:cubicBezTo>
                    <a:pt x="214713" y="127481"/>
                    <a:pt x="216413" y="133311"/>
                    <a:pt x="214956" y="140112"/>
                  </a:cubicBezTo>
                  <a:cubicBezTo>
                    <a:pt x="213498" y="146913"/>
                    <a:pt x="212770" y="154199"/>
                    <a:pt x="212770" y="161972"/>
                  </a:cubicBezTo>
                  <a:cubicBezTo>
                    <a:pt x="212770" y="169744"/>
                    <a:pt x="213256" y="174116"/>
                    <a:pt x="214227" y="175088"/>
                  </a:cubicBezTo>
                  <a:cubicBezTo>
                    <a:pt x="215199" y="176059"/>
                    <a:pt x="215927" y="176545"/>
                    <a:pt x="216413" y="176545"/>
                  </a:cubicBezTo>
                  <a:cubicBezTo>
                    <a:pt x="216899" y="176545"/>
                    <a:pt x="217142" y="177759"/>
                    <a:pt x="217142" y="180188"/>
                  </a:cubicBezTo>
                  <a:cubicBezTo>
                    <a:pt x="217142" y="182617"/>
                    <a:pt x="217142" y="187718"/>
                    <a:pt x="217142" y="195490"/>
                  </a:cubicBezTo>
                  <a:cubicBezTo>
                    <a:pt x="217142" y="201319"/>
                    <a:pt x="217384" y="204477"/>
                    <a:pt x="217870" y="204963"/>
                  </a:cubicBezTo>
                  <a:cubicBezTo>
                    <a:pt x="218356" y="205448"/>
                    <a:pt x="218599" y="209092"/>
                    <a:pt x="218599" y="215893"/>
                  </a:cubicBezTo>
                  <a:lnTo>
                    <a:pt x="211312" y="224637"/>
                  </a:lnTo>
                  <a:cubicBezTo>
                    <a:pt x="205483" y="230466"/>
                    <a:pt x="203540" y="234352"/>
                    <a:pt x="205483" y="236295"/>
                  </a:cubicBezTo>
                  <a:cubicBezTo>
                    <a:pt x="207426" y="238238"/>
                    <a:pt x="208398" y="241153"/>
                    <a:pt x="208398" y="245039"/>
                  </a:cubicBezTo>
                  <a:cubicBezTo>
                    <a:pt x="207426" y="263499"/>
                    <a:pt x="209855" y="281472"/>
                    <a:pt x="215684" y="298960"/>
                  </a:cubicBezTo>
                  <a:cubicBezTo>
                    <a:pt x="221514" y="316448"/>
                    <a:pt x="220542" y="331507"/>
                    <a:pt x="212770" y="344137"/>
                  </a:cubicBezTo>
                  <a:cubicBezTo>
                    <a:pt x="210827" y="349967"/>
                    <a:pt x="210098" y="355310"/>
                    <a:pt x="210584" y="360168"/>
                  </a:cubicBezTo>
                  <a:cubicBezTo>
                    <a:pt x="211069" y="365026"/>
                    <a:pt x="210827" y="368426"/>
                    <a:pt x="209855" y="370369"/>
                  </a:cubicBezTo>
                  <a:cubicBezTo>
                    <a:pt x="208884" y="373284"/>
                    <a:pt x="208398" y="374012"/>
                    <a:pt x="208398" y="372555"/>
                  </a:cubicBezTo>
                  <a:cubicBezTo>
                    <a:pt x="208398" y="371098"/>
                    <a:pt x="207426" y="372798"/>
                    <a:pt x="205483" y="377656"/>
                  </a:cubicBezTo>
                  <a:cubicBezTo>
                    <a:pt x="203540" y="389314"/>
                    <a:pt x="201111" y="405831"/>
                    <a:pt x="198196" y="427205"/>
                  </a:cubicBezTo>
                  <a:cubicBezTo>
                    <a:pt x="195282" y="448579"/>
                    <a:pt x="195282" y="462666"/>
                    <a:pt x="198196" y="469467"/>
                  </a:cubicBezTo>
                  <a:cubicBezTo>
                    <a:pt x="201111" y="476268"/>
                    <a:pt x="202326" y="484769"/>
                    <a:pt x="201840" y="494970"/>
                  </a:cubicBezTo>
                  <a:cubicBezTo>
                    <a:pt x="201354" y="505172"/>
                    <a:pt x="201111" y="516102"/>
                    <a:pt x="201111" y="527760"/>
                  </a:cubicBezTo>
                  <a:cubicBezTo>
                    <a:pt x="201111" y="539419"/>
                    <a:pt x="200868" y="550834"/>
                    <a:pt x="200382" y="562007"/>
                  </a:cubicBezTo>
                  <a:cubicBezTo>
                    <a:pt x="199897" y="573180"/>
                    <a:pt x="199654" y="579252"/>
                    <a:pt x="199654" y="580224"/>
                  </a:cubicBezTo>
                  <a:cubicBezTo>
                    <a:pt x="199654" y="595769"/>
                    <a:pt x="199411" y="607670"/>
                    <a:pt x="198925" y="615928"/>
                  </a:cubicBezTo>
                  <a:cubicBezTo>
                    <a:pt x="198439" y="624186"/>
                    <a:pt x="198196" y="635602"/>
                    <a:pt x="198196" y="650175"/>
                  </a:cubicBezTo>
                  <a:cubicBezTo>
                    <a:pt x="199168" y="655033"/>
                    <a:pt x="199411" y="656976"/>
                    <a:pt x="198925" y="656005"/>
                  </a:cubicBezTo>
                  <a:cubicBezTo>
                    <a:pt x="198439" y="655033"/>
                    <a:pt x="199168" y="657948"/>
                    <a:pt x="201111" y="664749"/>
                  </a:cubicBezTo>
                  <a:cubicBezTo>
                    <a:pt x="204026" y="674464"/>
                    <a:pt x="204269" y="680051"/>
                    <a:pt x="201840" y="681508"/>
                  </a:cubicBezTo>
                  <a:cubicBezTo>
                    <a:pt x="199411" y="682965"/>
                    <a:pt x="197225" y="688552"/>
                    <a:pt x="195282" y="698267"/>
                  </a:cubicBezTo>
                  <a:cubicBezTo>
                    <a:pt x="197225" y="699239"/>
                    <a:pt x="198682" y="702153"/>
                    <a:pt x="199654" y="707011"/>
                  </a:cubicBezTo>
                  <a:cubicBezTo>
                    <a:pt x="200625" y="716727"/>
                    <a:pt x="199897" y="721099"/>
                    <a:pt x="197468" y="720127"/>
                  </a:cubicBezTo>
                  <a:cubicBezTo>
                    <a:pt x="195039" y="719155"/>
                    <a:pt x="193339" y="721584"/>
                    <a:pt x="192367" y="727414"/>
                  </a:cubicBezTo>
                  <a:lnTo>
                    <a:pt x="192367" y="749274"/>
                  </a:lnTo>
                  <a:cubicBezTo>
                    <a:pt x="192367" y="751217"/>
                    <a:pt x="193339" y="753646"/>
                    <a:pt x="195282" y="756560"/>
                  </a:cubicBezTo>
                  <a:cubicBezTo>
                    <a:pt x="197225" y="759475"/>
                    <a:pt x="198196" y="761904"/>
                    <a:pt x="198196" y="763847"/>
                  </a:cubicBezTo>
                  <a:cubicBezTo>
                    <a:pt x="198196" y="767733"/>
                    <a:pt x="197711" y="770162"/>
                    <a:pt x="196739" y="771133"/>
                  </a:cubicBezTo>
                  <a:cubicBezTo>
                    <a:pt x="195768" y="772105"/>
                    <a:pt x="194310" y="774048"/>
                    <a:pt x="192367" y="776963"/>
                  </a:cubicBezTo>
                  <a:cubicBezTo>
                    <a:pt x="189452" y="780849"/>
                    <a:pt x="188724" y="782549"/>
                    <a:pt x="190181" y="782063"/>
                  </a:cubicBezTo>
                  <a:cubicBezTo>
                    <a:pt x="191639" y="781578"/>
                    <a:pt x="191396" y="782792"/>
                    <a:pt x="189452" y="785707"/>
                  </a:cubicBezTo>
                  <a:cubicBezTo>
                    <a:pt x="188481" y="789593"/>
                    <a:pt x="187995" y="791050"/>
                    <a:pt x="187995" y="790079"/>
                  </a:cubicBezTo>
                  <a:cubicBezTo>
                    <a:pt x="187995" y="789107"/>
                    <a:pt x="187995" y="791050"/>
                    <a:pt x="187995" y="795908"/>
                  </a:cubicBezTo>
                  <a:cubicBezTo>
                    <a:pt x="187995" y="809510"/>
                    <a:pt x="189210" y="822868"/>
                    <a:pt x="191639" y="835984"/>
                  </a:cubicBezTo>
                  <a:cubicBezTo>
                    <a:pt x="194067" y="849100"/>
                    <a:pt x="192853" y="860516"/>
                    <a:pt x="187995" y="870231"/>
                  </a:cubicBezTo>
                  <a:cubicBezTo>
                    <a:pt x="187024" y="872175"/>
                    <a:pt x="183623" y="874603"/>
                    <a:pt x="177794" y="877518"/>
                  </a:cubicBezTo>
                  <a:cubicBezTo>
                    <a:pt x="178765" y="883347"/>
                    <a:pt x="179494" y="887234"/>
                    <a:pt x="179980" y="889177"/>
                  </a:cubicBezTo>
                  <a:cubicBezTo>
                    <a:pt x="180466" y="891120"/>
                    <a:pt x="178765" y="893063"/>
                    <a:pt x="174879" y="895006"/>
                  </a:cubicBezTo>
                  <a:cubicBezTo>
                    <a:pt x="173908" y="895006"/>
                    <a:pt x="167350" y="897192"/>
                    <a:pt x="155205" y="901564"/>
                  </a:cubicBezTo>
                  <a:cubicBezTo>
                    <a:pt x="143061" y="905936"/>
                    <a:pt x="136017" y="908122"/>
                    <a:pt x="134074" y="908122"/>
                  </a:cubicBezTo>
                  <a:cubicBezTo>
                    <a:pt x="132131" y="909093"/>
                    <a:pt x="129945" y="910065"/>
                    <a:pt x="127516" y="911037"/>
                  </a:cubicBezTo>
                  <a:cubicBezTo>
                    <a:pt x="125087" y="912008"/>
                    <a:pt x="123387" y="915894"/>
                    <a:pt x="122415" y="922695"/>
                  </a:cubicBezTo>
                  <a:cubicBezTo>
                    <a:pt x="118529" y="922695"/>
                    <a:pt x="115129" y="923910"/>
                    <a:pt x="112214" y="926338"/>
                  </a:cubicBezTo>
                  <a:cubicBezTo>
                    <a:pt x="109300" y="928767"/>
                    <a:pt x="105414" y="930468"/>
                    <a:pt x="100556" y="931439"/>
                  </a:cubicBezTo>
                  <a:cubicBezTo>
                    <a:pt x="90840" y="935325"/>
                    <a:pt x="85740" y="935325"/>
                    <a:pt x="85254" y="931439"/>
                  </a:cubicBezTo>
                  <a:cubicBezTo>
                    <a:pt x="84768" y="927553"/>
                    <a:pt x="81125" y="924638"/>
                    <a:pt x="74324" y="922695"/>
                  </a:cubicBezTo>
                  <a:cubicBezTo>
                    <a:pt x="71409" y="921724"/>
                    <a:pt x="68980" y="919781"/>
                    <a:pt x="67037" y="916866"/>
                  </a:cubicBezTo>
                  <a:cubicBezTo>
                    <a:pt x="66066" y="915894"/>
                    <a:pt x="65823" y="915409"/>
                    <a:pt x="66308" y="915409"/>
                  </a:cubicBezTo>
                  <a:cubicBezTo>
                    <a:pt x="66794" y="915409"/>
                    <a:pt x="66551" y="914437"/>
                    <a:pt x="65580" y="912494"/>
                  </a:cubicBezTo>
                  <a:cubicBezTo>
                    <a:pt x="63637" y="910551"/>
                    <a:pt x="61694" y="908122"/>
                    <a:pt x="59751" y="905207"/>
                  </a:cubicBezTo>
                  <a:lnTo>
                    <a:pt x="56836" y="895006"/>
                  </a:lnTo>
                  <a:cubicBezTo>
                    <a:pt x="56836" y="893063"/>
                    <a:pt x="57079" y="890877"/>
                    <a:pt x="57565" y="888448"/>
                  </a:cubicBezTo>
                  <a:cubicBezTo>
                    <a:pt x="58050" y="886019"/>
                    <a:pt x="57807" y="883833"/>
                    <a:pt x="56836" y="881890"/>
                  </a:cubicBezTo>
                  <a:cubicBezTo>
                    <a:pt x="54893" y="872175"/>
                    <a:pt x="52950" y="864402"/>
                    <a:pt x="51007" y="858573"/>
                  </a:cubicBezTo>
                  <a:cubicBezTo>
                    <a:pt x="49063" y="852744"/>
                    <a:pt x="47120" y="846186"/>
                    <a:pt x="45177" y="838899"/>
                  </a:cubicBezTo>
                  <a:cubicBezTo>
                    <a:pt x="43234" y="831612"/>
                    <a:pt x="40320" y="821168"/>
                    <a:pt x="36433" y="807567"/>
                  </a:cubicBezTo>
                  <a:cubicBezTo>
                    <a:pt x="34490" y="804652"/>
                    <a:pt x="33761" y="802466"/>
                    <a:pt x="34247" y="801008"/>
                  </a:cubicBezTo>
                  <a:cubicBezTo>
                    <a:pt x="34733" y="799551"/>
                    <a:pt x="34005" y="796880"/>
                    <a:pt x="32062" y="792993"/>
                  </a:cubicBezTo>
                  <a:cubicBezTo>
                    <a:pt x="32062" y="792022"/>
                    <a:pt x="31576" y="791536"/>
                    <a:pt x="30604" y="791536"/>
                  </a:cubicBezTo>
                  <a:cubicBezTo>
                    <a:pt x="29633" y="789593"/>
                    <a:pt x="29147" y="789107"/>
                    <a:pt x="29147" y="790079"/>
                  </a:cubicBezTo>
                  <a:cubicBezTo>
                    <a:pt x="29147" y="791050"/>
                    <a:pt x="29147" y="789107"/>
                    <a:pt x="29147" y="784249"/>
                  </a:cubicBezTo>
                  <a:cubicBezTo>
                    <a:pt x="29147" y="782306"/>
                    <a:pt x="29389" y="775991"/>
                    <a:pt x="29875" y="765304"/>
                  </a:cubicBezTo>
                  <a:cubicBezTo>
                    <a:pt x="30361" y="754617"/>
                    <a:pt x="30604" y="743444"/>
                    <a:pt x="30604" y="731786"/>
                  </a:cubicBezTo>
                  <a:lnTo>
                    <a:pt x="30604" y="685151"/>
                  </a:lnTo>
                  <a:cubicBezTo>
                    <a:pt x="32547" y="680293"/>
                    <a:pt x="33276" y="677622"/>
                    <a:pt x="32790" y="677136"/>
                  </a:cubicBezTo>
                  <a:cubicBezTo>
                    <a:pt x="32304" y="676650"/>
                    <a:pt x="33033" y="673493"/>
                    <a:pt x="34976" y="667663"/>
                  </a:cubicBezTo>
                  <a:cubicBezTo>
                    <a:pt x="34976" y="662806"/>
                    <a:pt x="35219" y="661348"/>
                    <a:pt x="35705" y="663291"/>
                  </a:cubicBezTo>
                  <a:cubicBezTo>
                    <a:pt x="36190" y="665234"/>
                    <a:pt x="36433" y="662806"/>
                    <a:pt x="36433" y="656005"/>
                  </a:cubicBezTo>
                  <a:cubicBezTo>
                    <a:pt x="37405" y="635602"/>
                    <a:pt x="39348" y="618357"/>
                    <a:pt x="42263" y="604270"/>
                  </a:cubicBezTo>
                  <a:cubicBezTo>
                    <a:pt x="45177" y="590182"/>
                    <a:pt x="47120" y="574880"/>
                    <a:pt x="48092" y="558364"/>
                  </a:cubicBezTo>
                  <a:cubicBezTo>
                    <a:pt x="44206" y="557392"/>
                    <a:pt x="42263" y="553506"/>
                    <a:pt x="42263" y="546705"/>
                  </a:cubicBezTo>
                  <a:cubicBezTo>
                    <a:pt x="43234" y="535047"/>
                    <a:pt x="44691" y="523874"/>
                    <a:pt x="46635" y="513187"/>
                  </a:cubicBezTo>
                  <a:cubicBezTo>
                    <a:pt x="47606" y="502500"/>
                    <a:pt x="48092" y="493027"/>
                    <a:pt x="48092" y="484769"/>
                  </a:cubicBezTo>
                  <a:cubicBezTo>
                    <a:pt x="48092" y="476511"/>
                    <a:pt x="48578" y="470439"/>
                    <a:pt x="49549" y="466553"/>
                  </a:cubicBezTo>
                  <a:cubicBezTo>
                    <a:pt x="50521" y="462666"/>
                    <a:pt x="50521" y="459995"/>
                    <a:pt x="49549" y="458537"/>
                  </a:cubicBezTo>
                  <a:cubicBezTo>
                    <a:pt x="48578" y="457080"/>
                    <a:pt x="49549" y="453922"/>
                    <a:pt x="52464" y="449065"/>
                  </a:cubicBezTo>
                  <a:cubicBezTo>
                    <a:pt x="53435" y="445178"/>
                    <a:pt x="53435" y="440806"/>
                    <a:pt x="52464" y="435949"/>
                  </a:cubicBezTo>
                  <a:cubicBezTo>
                    <a:pt x="52464" y="431091"/>
                    <a:pt x="51978" y="428419"/>
                    <a:pt x="51007" y="427933"/>
                  </a:cubicBezTo>
                  <a:cubicBezTo>
                    <a:pt x="50035" y="427448"/>
                    <a:pt x="48578" y="425262"/>
                    <a:pt x="46635" y="421375"/>
                  </a:cubicBezTo>
                  <a:lnTo>
                    <a:pt x="55379" y="411174"/>
                  </a:lnTo>
                  <a:lnTo>
                    <a:pt x="54511" y="406490"/>
                  </a:lnTo>
                  <a:lnTo>
                    <a:pt x="54468" y="406620"/>
                  </a:lnTo>
                  <a:cubicBezTo>
                    <a:pt x="54103" y="406256"/>
                    <a:pt x="53435" y="405345"/>
                    <a:pt x="52464" y="403888"/>
                  </a:cubicBezTo>
                  <a:cubicBezTo>
                    <a:pt x="45663" y="391257"/>
                    <a:pt x="42263" y="381785"/>
                    <a:pt x="42263" y="375470"/>
                  </a:cubicBezTo>
                  <a:cubicBezTo>
                    <a:pt x="42263" y="369155"/>
                    <a:pt x="43234" y="363568"/>
                    <a:pt x="45177" y="358710"/>
                  </a:cubicBezTo>
                  <a:cubicBezTo>
                    <a:pt x="47120" y="353853"/>
                    <a:pt x="48821" y="349967"/>
                    <a:pt x="50278" y="347052"/>
                  </a:cubicBezTo>
                  <a:cubicBezTo>
                    <a:pt x="51735" y="344137"/>
                    <a:pt x="50035" y="340737"/>
                    <a:pt x="45177" y="336851"/>
                  </a:cubicBezTo>
                  <a:cubicBezTo>
                    <a:pt x="46149" y="323249"/>
                    <a:pt x="47606" y="308676"/>
                    <a:pt x="49549" y="293131"/>
                  </a:cubicBezTo>
                  <a:cubicBezTo>
                    <a:pt x="51492" y="277586"/>
                    <a:pt x="51492" y="262041"/>
                    <a:pt x="49549" y="246496"/>
                  </a:cubicBezTo>
                  <a:cubicBezTo>
                    <a:pt x="48578" y="241639"/>
                    <a:pt x="47120" y="238724"/>
                    <a:pt x="45177" y="237752"/>
                  </a:cubicBezTo>
                  <a:cubicBezTo>
                    <a:pt x="43234" y="236781"/>
                    <a:pt x="41777" y="233866"/>
                    <a:pt x="40805" y="229009"/>
                  </a:cubicBezTo>
                  <a:cubicBezTo>
                    <a:pt x="38862" y="223179"/>
                    <a:pt x="37891" y="218321"/>
                    <a:pt x="37891" y="214435"/>
                  </a:cubicBezTo>
                  <a:cubicBezTo>
                    <a:pt x="37891" y="210549"/>
                    <a:pt x="37891" y="207149"/>
                    <a:pt x="37891" y="204234"/>
                  </a:cubicBezTo>
                  <a:cubicBezTo>
                    <a:pt x="36919" y="198405"/>
                    <a:pt x="35462" y="193061"/>
                    <a:pt x="33519" y="188203"/>
                  </a:cubicBezTo>
                  <a:cubicBezTo>
                    <a:pt x="31576" y="183346"/>
                    <a:pt x="31090" y="176059"/>
                    <a:pt x="32062" y="166344"/>
                  </a:cubicBezTo>
                  <a:cubicBezTo>
                    <a:pt x="27204" y="166344"/>
                    <a:pt x="24775" y="165615"/>
                    <a:pt x="24775" y="164158"/>
                  </a:cubicBezTo>
                  <a:cubicBezTo>
                    <a:pt x="24775" y="162700"/>
                    <a:pt x="24289" y="159543"/>
                    <a:pt x="23318" y="154685"/>
                  </a:cubicBezTo>
                  <a:cubicBezTo>
                    <a:pt x="23318" y="151770"/>
                    <a:pt x="22589" y="145698"/>
                    <a:pt x="21131" y="136468"/>
                  </a:cubicBezTo>
                  <a:cubicBezTo>
                    <a:pt x="19674" y="127239"/>
                    <a:pt x="17974" y="117766"/>
                    <a:pt x="16031" y="108051"/>
                  </a:cubicBezTo>
                  <a:cubicBezTo>
                    <a:pt x="14088" y="98335"/>
                    <a:pt x="12630" y="89834"/>
                    <a:pt x="11659" y="82547"/>
                  </a:cubicBezTo>
                  <a:cubicBezTo>
                    <a:pt x="10687" y="75261"/>
                    <a:pt x="9230" y="71132"/>
                    <a:pt x="7287" y="70160"/>
                  </a:cubicBezTo>
                  <a:cubicBezTo>
                    <a:pt x="4372" y="67245"/>
                    <a:pt x="3401" y="63602"/>
                    <a:pt x="4372" y="59230"/>
                  </a:cubicBezTo>
                  <a:cubicBezTo>
                    <a:pt x="5344" y="54858"/>
                    <a:pt x="5344" y="51215"/>
                    <a:pt x="4372" y="48300"/>
                  </a:cubicBezTo>
                  <a:cubicBezTo>
                    <a:pt x="3401" y="46357"/>
                    <a:pt x="1943" y="44900"/>
                    <a:pt x="0" y="43928"/>
                  </a:cubicBezTo>
                  <a:lnTo>
                    <a:pt x="0" y="42471"/>
                  </a:lnTo>
                  <a:cubicBezTo>
                    <a:pt x="1943" y="41499"/>
                    <a:pt x="4372" y="36642"/>
                    <a:pt x="7287" y="27898"/>
                  </a:cubicBezTo>
                  <a:cubicBezTo>
                    <a:pt x="12145" y="22068"/>
                    <a:pt x="15059" y="18668"/>
                    <a:pt x="16031" y="17696"/>
                  </a:cubicBezTo>
                  <a:cubicBezTo>
                    <a:pt x="17002" y="16725"/>
                    <a:pt x="18945" y="16239"/>
                    <a:pt x="21860" y="16239"/>
                  </a:cubicBezTo>
                  <a:lnTo>
                    <a:pt x="32062" y="13324"/>
                  </a:lnTo>
                  <a:lnTo>
                    <a:pt x="36433" y="13324"/>
                  </a:lnTo>
                  <a:cubicBezTo>
                    <a:pt x="38376" y="12353"/>
                    <a:pt x="41777" y="10895"/>
                    <a:pt x="46635" y="8952"/>
                  </a:cubicBezTo>
                  <a:cubicBezTo>
                    <a:pt x="56350" y="6038"/>
                    <a:pt x="63151" y="3609"/>
                    <a:pt x="67037" y="1666"/>
                  </a:cubicBezTo>
                  <a:cubicBezTo>
                    <a:pt x="68980" y="694"/>
                    <a:pt x="70802" y="148"/>
                    <a:pt x="72502" y="26"/>
                  </a:cubicBezTo>
                  <a:close/>
                </a:path>
              </a:pathLst>
            </a:custGeom>
            <a:solidFill>
              <a:srgbClr val="615F34"/>
            </a:solidFill>
            <a:ln>
              <a:noFill/>
            </a:ln>
            <a:effectLst>
              <a:outerShdw blurRad="38100" dist="38100" dir="2700000" algn="tl">
                <a:srgbClr val="000000">
                  <a:alpha val="43137"/>
                </a:srgb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zh-CN" altLang="en-US" sz="11500" dirty="0">
                <a:solidFill>
                  <a:srgbClr val="615F34"/>
                </a:solidFill>
                <a:effectLst>
                  <a:outerShdw blurRad="38100" dist="38100" dir="2700000" algn="tl">
                    <a:srgbClr val="000000">
                      <a:alpha val="43137"/>
                    </a:srgbClr>
                  </a:outerShdw>
                </a:effectLst>
                <a:latin typeface="李旭科毛笔行书" panose="02010600030101010101" pitchFamily="2" charset="-122"/>
                <a:ea typeface="李旭科毛笔行书" panose="02010600030101010101" pitchFamily="2" charset="-122"/>
              </a:endParaRPr>
            </a:p>
          </p:txBody>
        </p:sp>
      </p:grpSp>
    </p:spTree>
    <p:extLst>
      <p:ext uri="{BB962C8B-B14F-4D97-AF65-F5344CB8AC3E}">
        <p14:creationId xmlns:p14="http://schemas.microsoft.com/office/powerpoint/2010/main" val="13467840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0209B-C582-4EF0-8B4A-B61543CF4957}"/>
              </a:ext>
            </a:extLst>
          </p:cNvPr>
          <p:cNvSpPr>
            <a:spLocks noGrp="1"/>
          </p:cNvSpPr>
          <p:nvPr>
            <p:ph type="title" idx="4294967295"/>
          </p:nvPr>
        </p:nvSpPr>
        <p:spPr>
          <a:xfrm>
            <a:off x="911225" y="213360"/>
            <a:ext cx="2522855" cy="875666"/>
          </a:xfrm>
        </p:spPr>
        <p:txBody>
          <a:bodyPr>
            <a:normAutofit/>
          </a:bodyPr>
          <a:lstStyle/>
          <a:p>
            <a:pPr algn="ctr"/>
            <a:r>
              <a:rPr lang="en-CA" sz="4000" dirty="0" err="1">
                <a:latin typeface="PinYinHei" panose="02000000000000000000" pitchFamily="2" charset="0"/>
              </a:rPr>
              <a:t>gǔn</a:t>
            </a:r>
            <a:endParaRPr lang="en-CA" sz="4000" dirty="0">
              <a:latin typeface="KaiTi" panose="02010609060101010101" pitchFamily="49" charset="-122"/>
              <a:ea typeface="KaiTi" panose="02010609060101010101" pitchFamily="49" charset="-122"/>
            </a:endParaRPr>
          </a:p>
        </p:txBody>
      </p:sp>
      <p:pic>
        <p:nvPicPr>
          <p:cNvPr id="13314" name="Picture 2">
            <a:extLst>
              <a:ext uri="{FF2B5EF4-FFF2-40B4-BE49-F238E27FC236}">
                <a16:creationId xmlns:a16="http://schemas.microsoft.com/office/drawing/2014/main" id="{A2803762-B779-46FB-9312-BEAE1030C42D}"/>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11225" y="1089025"/>
            <a:ext cx="2520000" cy="2520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3DA09EA-6799-4E54-9FDA-4841383890DC}"/>
              </a:ext>
            </a:extLst>
          </p:cNvPr>
          <p:cNvSpPr txBox="1"/>
          <p:nvPr/>
        </p:nvSpPr>
        <p:spPr>
          <a:xfrm>
            <a:off x="3840480" y="714028"/>
            <a:ext cx="8016239" cy="5418984"/>
          </a:xfrm>
          <a:prstGeom prst="rect">
            <a:avLst/>
          </a:prstGeom>
          <a:noFill/>
        </p:spPr>
        <p:txBody>
          <a:bodyPr wrap="square">
            <a:spAutoFit/>
          </a:bodyPr>
          <a:lstStyle/>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水流翻腾：</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大江滚滚东去</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形容急速地翻腾：</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风烟滚滚</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水煮开，沸腾：</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滚沸</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滚开</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旋转着移动：</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滚动</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翻滚</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后滚翻</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滚筒</a:t>
            </a:r>
            <a:b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b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滚珠</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滚雪球</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走开，离开（含斥责意）：</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滚出去！</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一种缝纫方法，沿着衣服等的边缘缝上布条带子等：</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滚边</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很，极，特别：</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滚烫</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滚圆</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混瓜烂熟</a:t>
            </a:r>
            <a:endParaRPr lang="en-CA"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24539157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0209B-C582-4EF0-8B4A-B61543CF4957}"/>
              </a:ext>
            </a:extLst>
          </p:cNvPr>
          <p:cNvSpPr>
            <a:spLocks noGrp="1"/>
          </p:cNvSpPr>
          <p:nvPr>
            <p:ph type="title" idx="4294967295"/>
          </p:nvPr>
        </p:nvSpPr>
        <p:spPr>
          <a:xfrm>
            <a:off x="911225" y="254000"/>
            <a:ext cx="2533015" cy="835026"/>
          </a:xfrm>
        </p:spPr>
        <p:txBody>
          <a:bodyPr>
            <a:normAutofit/>
          </a:bodyPr>
          <a:lstStyle/>
          <a:p>
            <a:pPr algn="ctr"/>
            <a:r>
              <a:rPr lang="en-CA" sz="4000" dirty="0" err="1">
                <a:latin typeface="PinYinHei" panose="02000000000000000000" pitchFamily="2" charset="0"/>
              </a:rPr>
              <a:t>tuán</a:t>
            </a:r>
            <a:endParaRPr lang="en-CA" sz="4000" dirty="0">
              <a:latin typeface="KaiTi" panose="02010609060101010101" pitchFamily="49" charset="-122"/>
              <a:ea typeface="KaiTi" panose="02010609060101010101" pitchFamily="49" charset="-122"/>
            </a:endParaRPr>
          </a:p>
        </p:txBody>
      </p:sp>
      <p:pic>
        <p:nvPicPr>
          <p:cNvPr id="14338" name="Picture 2">
            <a:extLst>
              <a:ext uri="{FF2B5EF4-FFF2-40B4-BE49-F238E27FC236}">
                <a16:creationId xmlns:a16="http://schemas.microsoft.com/office/drawing/2014/main" id="{AB510FAB-C89F-4E75-9427-88668CA507D9}"/>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11225" y="1089025"/>
            <a:ext cx="2520000" cy="2520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8B7F17E-216C-42CD-9F72-CEBD3A3001BD}"/>
              </a:ext>
            </a:extLst>
          </p:cNvPr>
          <p:cNvSpPr txBox="1"/>
          <p:nvPr/>
        </p:nvSpPr>
        <p:spPr>
          <a:xfrm>
            <a:off x="4025899" y="699625"/>
            <a:ext cx="7597141" cy="5418984"/>
          </a:xfrm>
          <a:prstGeom prst="rect">
            <a:avLst/>
          </a:prstGeom>
          <a:noFill/>
        </p:spPr>
        <p:txBody>
          <a:bodyPr wrap="square">
            <a:spAutoFit/>
          </a:bodyPr>
          <a:lstStyle/>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圆形：</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团扇</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团脐</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结成球形的东西：</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汤团</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饭团</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把东西揉成球形：</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团煤球</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会合在一起：</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团聚</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团圆</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工作或活动的集体组织：</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团体</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团伙</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集团</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军队的编制单位，营的上一级</a:t>
            </a:r>
            <a:endPar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旧时某些地区相当于乡一级的政权机关：</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团练</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团丁</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量词，用于成团的东西：</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一团槽 </a:t>
            </a:r>
            <a:endParaRPr lang="en-CA"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589005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0209B-C582-4EF0-8B4A-B61543CF4957}"/>
              </a:ext>
            </a:extLst>
          </p:cNvPr>
          <p:cNvSpPr>
            <a:spLocks noGrp="1"/>
          </p:cNvSpPr>
          <p:nvPr>
            <p:ph type="title" idx="4294967295"/>
          </p:nvPr>
        </p:nvSpPr>
        <p:spPr>
          <a:xfrm>
            <a:off x="911225" y="314960"/>
            <a:ext cx="2543175" cy="774066"/>
          </a:xfrm>
        </p:spPr>
        <p:txBody>
          <a:bodyPr>
            <a:normAutofit/>
          </a:bodyPr>
          <a:lstStyle/>
          <a:p>
            <a:pPr algn="ctr"/>
            <a:r>
              <a:rPr lang="en-CA" sz="4000" dirty="0" err="1">
                <a:latin typeface="PinYinHei" panose="02000000000000000000" pitchFamily="2" charset="0"/>
              </a:rPr>
              <a:t>duàn</a:t>
            </a:r>
            <a:endParaRPr lang="en-CA" sz="4000" dirty="0">
              <a:latin typeface="KaiTi" panose="02010609060101010101" pitchFamily="49" charset="-122"/>
              <a:ea typeface="KaiTi" panose="02010609060101010101" pitchFamily="49" charset="-122"/>
            </a:endParaRPr>
          </a:p>
        </p:txBody>
      </p:sp>
      <p:pic>
        <p:nvPicPr>
          <p:cNvPr id="15362" name="Picture 2">
            <a:extLst>
              <a:ext uri="{FF2B5EF4-FFF2-40B4-BE49-F238E27FC236}">
                <a16:creationId xmlns:a16="http://schemas.microsoft.com/office/drawing/2014/main" id="{A59B9007-0BDC-4D1A-95D8-6413D2B1A067}"/>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11225" y="1089025"/>
            <a:ext cx="2520000" cy="2520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894E4EA-59E6-4E91-996B-072597688F7D}"/>
              </a:ext>
            </a:extLst>
          </p:cNvPr>
          <p:cNvSpPr txBox="1"/>
          <p:nvPr/>
        </p:nvSpPr>
        <p:spPr>
          <a:xfrm>
            <a:off x="4131648" y="715444"/>
            <a:ext cx="7806352" cy="3622851"/>
          </a:xfrm>
          <a:prstGeom prst="rect">
            <a:avLst/>
          </a:prstGeom>
          <a:noFill/>
        </p:spPr>
        <p:txBody>
          <a:bodyPr wrap="square">
            <a:spAutoFit/>
          </a:bodyPr>
          <a:lstStyle/>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事物时间的一节：</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阶段</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地段</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片段</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段落</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工矿企业中的行政单位：</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工段</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机务段</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围棋棋手等级的名称：</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段位</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古同“缎”，</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绸缎</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古同“锻”，</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锻炼</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姓 </a:t>
            </a:r>
            <a:endParaRPr lang="en-CA"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endParaRPr>
          </a:p>
        </p:txBody>
      </p:sp>
    </p:spTree>
    <p:extLst>
      <p:ext uri="{BB962C8B-B14F-4D97-AF65-F5344CB8AC3E}">
        <p14:creationId xmlns:p14="http://schemas.microsoft.com/office/powerpoint/2010/main" val="29896863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0209B-C582-4EF0-8B4A-B61543CF4957}"/>
              </a:ext>
            </a:extLst>
          </p:cNvPr>
          <p:cNvSpPr>
            <a:spLocks noGrp="1"/>
          </p:cNvSpPr>
          <p:nvPr>
            <p:ph type="title" idx="4294967295"/>
          </p:nvPr>
        </p:nvSpPr>
        <p:spPr>
          <a:xfrm>
            <a:off x="911225" y="345440"/>
            <a:ext cx="2512695" cy="732473"/>
          </a:xfrm>
        </p:spPr>
        <p:txBody>
          <a:bodyPr>
            <a:normAutofit/>
          </a:bodyPr>
          <a:lstStyle/>
          <a:p>
            <a:pPr algn="ctr"/>
            <a:r>
              <a:rPr lang="en-CA" sz="4000" dirty="0" err="1">
                <a:latin typeface="PinYinHei" panose="02000000000000000000" pitchFamily="2" charset="0"/>
              </a:rPr>
              <a:t>duǎn</a:t>
            </a:r>
            <a:endParaRPr lang="en-CA" sz="4000" dirty="0">
              <a:latin typeface="KaiTi" panose="02010609060101010101" pitchFamily="49" charset="-122"/>
              <a:ea typeface="KaiTi" panose="02010609060101010101" pitchFamily="49" charset="-122"/>
            </a:endParaRPr>
          </a:p>
        </p:txBody>
      </p:sp>
      <p:pic>
        <p:nvPicPr>
          <p:cNvPr id="16386" name="Picture 2">
            <a:extLst>
              <a:ext uri="{FF2B5EF4-FFF2-40B4-BE49-F238E27FC236}">
                <a16:creationId xmlns:a16="http://schemas.microsoft.com/office/drawing/2014/main" id="{F1088B83-58A3-4F93-B9EF-1197EABBF4B5}"/>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11225" y="1089025"/>
            <a:ext cx="2520000" cy="2520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551DA71-62AB-4915-A924-DA8D8928593B}"/>
              </a:ext>
            </a:extLst>
          </p:cNvPr>
          <p:cNvSpPr txBox="1"/>
          <p:nvPr/>
        </p:nvSpPr>
        <p:spPr>
          <a:xfrm>
            <a:off x="4009744" y="754250"/>
            <a:ext cx="7471055" cy="3018327"/>
          </a:xfrm>
          <a:prstGeom prst="rect">
            <a:avLst/>
          </a:prstGeom>
          <a:noFill/>
        </p:spPr>
        <p:txBody>
          <a:bodyPr wrap="square">
            <a:spAutoFit/>
          </a:bodyPr>
          <a:lstStyle/>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长度小，与“长</a:t>
            </a:r>
            <a:r>
              <a:rPr lang="zh-CN" altLang="en-US" sz="2600" dirty="0">
                <a:solidFill>
                  <a:schemeClr val="bg1"/>
                </a:solidFill>
                <a:latin typeface="PinYinHei" panose="02000000000000000000" pitchFamily="2" charset="0"/>
                <a:ea typeface="楷体" panose="02010609060101010101" pitchFamily="49" charset="-122"/>
                <a:cs typeface="Times New Roman" panose="02020603050405020304" pitchFamily="18" charset="0"/>
              </a:rPr>
              <a:t>（</a:t>
            </a:r>
            <a:r>
              <a:rPr lang="en-CA" sz="2600" dirty="0" err="1">
                <a:solidFill>
                  <a:schemeClr val="bg1"/>
                </a:solidFill>
                <a:latin typeface="PinYinHei" panose="02000000000000000000" pitchFamily="2" charset="0"/>
                <a:ea typeface="楷体" panose="02010609060101010101" pitchFamily="49" charset="-122"/>
                <a:cs typeface="Times New Roman" panose="02020603050405020304" pitchFamily="18" charset="0"/>
              </a:rPr>
              <a:t>ch</a:t>
            </a:r>
            <a:r>
              <a:rPr lang="en-US" altLang="zh-CN" sz="2600" dirty="0">
                <a:solidFill>
                  <a:schemeClr val="bg1"/>
                </a:solidFill>
                <a:latin typeface="PinYinHei" panose="02000000000000000000" pitchFamily="2" charset="0"/>
                <a:ea typeface="楷体" panose="02010609060101010101" pitchFamily="49" charset="-122"/>
                <a:cs typeface="Times New Roman" panose="02020603050405020304" pitchFamily="18" charset="0"/>
              </a:rPr>
              <a:t>á</a:t>
            </a:r>
            <a:r>
              <a:rPr lang="en-CA" sz="2600" dirty="0">
                <a:solidFill>
                  <a:schemeClr val="bg1"/>
                </a:solidFill>
                <a:latin typeface="PinYinHei" panose="02000000000000000000" pitchFamily="2" charset="0"/>
                <a:ea typeface="楷体" panose="02010609060101010101" pitchFamily="49" charset="-122"/>
                <a:cs typeface="Times New Roman" panose="02020603050405020304" pitchFamily="18" charset="0"/>
              </a:rPr>
              <a:t>ng </a:t>
            </a:r>
            <a:r>
              <a:rPr lang="zh-CN" altLang="en-US" sz="2600" dirty="0">
                <a:solidFill>
                  <a:schemeClr val="bg1"/>
                </a:solidFill>
                <a:latin typeface="PinYinHei" panose="02000000000000000000" pitchFamily="2" charset="0"/>
                <a:ea typeface="楷体" panose="02010609060101010101" pitchFamily="49" charset="-122"/>
                <a:cs typeface="Times New Roman" panose="02020603050405020304" pitchFamily="18" charset="0"/>
              </a:rPr>
              <a:t>）</a:t>
            </a: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”相对：</a:t>
            </a:r>
            <a:b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b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短期</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短暂</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短促</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短途</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短命</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短讯</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短浅</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短兵相接</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短小精悍</a:t>
            </a:r>
            <a:endParaRPr lang="en-CA" altLang="zh-CN" sz="2600" b="1"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缺少，欠：</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短少</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短缺</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缺点：</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短处</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护短</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取长补短 </a:t>
            </a:r>
            <a:endParaRPr lang="en-CA"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1165023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0209B-C582-4EF0-8B4A-B61543CF4957}"/>
              </a:ext>
            </a:extLst>
          </p:cNvPr>
          <p:cNvSpPr>
            <a:spLocks noGrp="1"/>
          </p:cNvSpPr>
          <p:nvPr>
            <p:ph type="title" idx="4294967295"/>
          </p:nvPr>
        </p:nvSpPr>
        <p:spPr>
          <a:xfrm>
            <a:off x="911225" y="186055"/>
            <a:ext cx="2522855" cy="902970"/>
          </a:xfrm>
        </p:spPr>
        <p:txBody>
          <a:bodyPr>
            <a:normAutofit/>
          </a:bodyPr>
          <a:lstStyle/>
          <a:p>
            <a:pPr algn="ctr"/>
            <a:r>
              <a:rPr lang="en-CA" sz="4000" dirty="0" err="1">
                <a:latin typeface="PinYinHei" panose="02000000000000000000" pitchFamily="2" charset="0"/>
              </a:rPr>
              <a:t>jīn</a:t>
            </a:r>
            <a:endParaRPr lang="en-CA" sz="4000" dirty="0">
              <a:latin typeface="KaiTi" panose="02010609060101010101" pitchFamily="49" charset="-122"/>
              <a:ea typeface="KaiTi" panose="02010609060101010101" pitchFamily="49" charset="-122"/>
            </a:endParaRPr>
          </a:p>
        </p:txBody>
      </p:sp>
      <p:pic>
        <p:nvPicPr>
          <p:cNvPr id="17410" name="Picture 2">
            <a:extLst>
              <a:ext uri="{FF2B5EF4-FFF2-40B4-BE49-F238E27FC236}">
                <a16:creationId xmlns:a16="http://schemas.microsoft.com/office/drawing/2014/main" id="{F9DCBF45-597F-4CC7-A141-A81745E7FE72}"/>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11225" y="1089025"/>
            <a:ext cx="2520000" cy="2520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65B88FBC-A3F8-46E2-AF98-18D43403CF1F}"/>
              </a:ext>
            </a:extLst>
          </p:cNvPr>
          <p:cNvSpPr txBox="1"/>
          <p:nvPr/>
        </p:nvSpPr>
        <p:spPr>
          <a:xfrm>
            <a:off x="4034291" y="770370"/>
            <a:ext cx="7446509" cy="2418162"/>
          </a:xfrm>
          <a:prstGeom prst="rect">
            <a:avLst/>
          </a:prstGeom>
          <a:noFill/>
        </p:spPr>
        <p:txBody>
          <a:bodyPr wrap="square">
            <a:spAutoFit/>
          </a:bodyPr>
          <a:lstStyle/>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中国市制重量单位：</a:t>
            </a:r>
            <a:r>
              <a:rPr lang="en-US" altLang="zh-CN"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一斤等于</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500G	</a:t>
            </a:r>
            <a:b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b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斤斤（过分计较琐细的或无关紧要的事物，如“斤斤计较”）</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古代砍伐树木的工具：</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斧斤</a:t>
            </a:r>
            <a:r>
              <a:rPr lang="en-CA"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p>
        </p:txBody>
      </p:sp>
    </p:spTree>
    <p:extLst>
      <p:ext uri="{BB962C8B-B14F-4D97-AF65-F5344CB8AC3E}">
        <p14:creationId xmlns:p14="http://schemas.microsoft.com/office/powerpoint/2010/main" val="20839118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0209B-C582-4EF0-8B4A-B61543CF4957}"/>
              </a:ext>
            </a:extLst>
          </p:cNvPr>
          <p:cNvSpPr>
            <a:spLocks noGrp="1"/>
          </p:cNvSpPr>
          <p:nvPr>
            <p:ph type="title" idx="4294967295"/>
          </p:nvPr>
        </p:nvSpPr>
        <p:spPr>
          <a:xfrm>
            <a:off x="911225" y="294640"/>
            <a:ext cx="2522855" cy="794386"/>
          </a:xfrm>
        </p:spPr>
        <p:txBody>
          <a:bodyPr>
            <a:normAutofit/>
          </a:bodyPr>
          <a:lstStyle/>
          <a:p>
            <a:pPr algn="ctr"/>
            <a:r>
              <a:rPr lang="en-CA" sz="4000" dirty="0" err="1">
                <a:latin typeface="PinYinHei" panose="02000000000000000000" pitchFamily="2" charset="0"/>
              </a:rPr>
              <a:t>zú</a:t>
            </a:r>
            <a:endParaRPr lang="en-CA" sz="4000" dirty="0">
              <a:latin typeface="KaiTi" panose="02010609060101010101" pitchFamily="49" charset="-122"/>
              <a:ea typeface="KaiTi" panose="02010609060101010101" pitchFamily="49" charset="-122"/>
            </a:endParaRPr>
          </a:p>
        </p:txBody>
      </p:sp>
      <p:pic>
        <p:nvPicPr>
          <p:cNvPr id="18434" name="Picture 2">
            <a:extLst>
              <a:ext uri="{FF2B5EF4-FFF2-40B4-BE49-F238E27FC236}">
                <a16:creationId xmlns:a16="http://schemas.microsoft.com/office/drawing/2014/main" id="{F3F57CB2-DF68-46CE-995C-C6A5C082F02D}"/>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11225" y="1089025"/>
            <a:ext cx="2520000" cy="2520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27D0F2F-9281-4E9A-AF3C-B5927C8D1B6E}"/>
              </a:ext>
            </a:extLst>
          </p:cNvPr>
          <p:cNvSpPr txBox="1"/>
          <p:nvPr/>
        </p:nvSpPr>
        <p:spPr>
          <a:xfrm>
            <a:off x="3812539" y="491538"/>
            <a:ext cx="8206741" cy="6019148"/>
          </a:xfrm>
          <a:prstGeom prst="rect">
            <a:avLst/>
          </a:prstGeom>
          <a:noFill/>
        </p:spPr>
        <p:txBody>
          <a:bodyPr wrap="square">
            <a:spAutoFit/>
          </a:bodyPr>
          <a:lstStyle/>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亲属，泛指同姓之亲：</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族规</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族长</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家族</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指具有共同起源和共同遗传特征的人群：</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种族</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指在历史上形成的人群的稳定共同体，他们有共同的语言经济生活以及表现于共同文化上的心理素质：</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民族</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聚居而有血统关系的人群的统称：</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宗族</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氏族</a:t>
            </a:r>
            <a:r>
              <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部族</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事物有共同属性的一大类：</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芳香族</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封建时代的一种残酷刑罚，一人有罪，把全家或包括母亲妻家的人都杀死：</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族灭</a:t>
            </a:r>
            <a:endParaRPr lang="en-US" altLang="zh-CN"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a:p>
            <a:pPr marL="457200" indent="-457200">
              <a:lnSpc>
                <a:spcPct val="150000"/>
              </a:lnSpc>
              <a:buFont typeface="Arial" panose="020B0604020202020204" pitchFamily="34" charset="0"/>
              <a:buChar char="•"/>
            </a:pPr>
            <a:r>
              <a:rPr lang="zh-CN" altLang="en-US" sz="2600" dirty="0">
                <a:solidFill>
                  <a:schemeClr val="bg1"/>
                </a:solidFill>
                <a:latin typeface="思源黑体 Normal" panose="020B0400000000000000" pitchFamily="34" charset="-122"/>
                <a:ea typeface="思源黑体 Normal" panose="020B0400000000000000" pitchFamily="34" charset="-122"/>
                <a:cs typeface="Times New Roman" panose="02020603050405020304" pitchFamily="18" charset="0"/>
              </a:rPr>
              <a:t>聚合，集中：</a:t>
            </a:r>
            <a:r>
              <a:rPr lang="zh-CN" altLang="en-US"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rPr>
              <a:t>云气不待族而雨 </a:t>
            </a:r>
            <a:endParaRPr lang="en-CA" sz="2600" b="1" dirty="0">
              <a:solidFill>
                <a:srgbClr val="FFC000"/>
              </a:solidFill>
              <a:latin typeface="楷体" panose="02010609060101010101" pitchFamily="49" charset="-122"/>
              <a:ea typeface="楷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451223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Rectangle 3"/>
          <p:cNvSpPr>
            <a:spLocks noGrp="1" noChangeArrowheads="1"/>
          </p:cNvSpPr>
          <p:nvPr>
            <p:ph type="body" idx="4294967295"/>
          </p:nvPr>
        </p:nvSpPr>
        <p:spPr>
          <a:xfrm>
            <a:off x="911225" y="386080"/>
            <a:ext cx="3599816" cy="702946"/>
          </a:xfrm>
        </p:spPr>
        <p:txBody>
          <a:bodyPr>
            <a:noAutofit/>
          </a:bodyPr>
          <a:lstStyle/>
          <a:p>
            <a:pPr marL="0" indent="0">
              <a:lnSpc>
                <a:spcPct val="100000"/>
              </a:lnSpc>
              <a:spcBef>
                <a:spcPct val="0"/>
              </a:spcBef>
              <a:buNone/>
            </a:pPr>
            <a:r>
              <a:rPr lang="zh-CN" altLang="en-US" sz="4000" dirty="0">
                <a:solidFill>
                  <a:srgbClr val="E3B244"/>
                </a:solidFill>
                <a:latin typeface="方正姚体" panose="02010601030101010101" pitchFamily="2" charset="-122"/>
                <a:ea typeface="方正姚体" panose="02010601030101010101" pitchFamily="2" charset="-122"/>
                <a:cs typeface="+mj-cs"/>
              </a:rPr>
              <a:t>区别形近字：</a:t>
            </a:r>
            <a:endParaRPr lang="en-CA" altLang="zh-CN" sz="3600" b="1" dirty="0">
              <a:latin typeface="黑体" panose="02010609060101010101" pitchFamily="49" charset="-122"/>
              <a:ea typeface="黑体" panose="02010609060101010101" pitchFamily="49" charset="-122"/>
            </a:endParaRPr>
          </a:p>
        </p:txBody>
      </p:sp>
      <p:sp>
        <p:nvSpPr>
          <p:cNvPr id="4" name="文本框 3">
            <a:extLst>
              <a:ext uri="{FF2B5EF4-FFF2-40B4-BE49-F238E27FC236}">
                <a16:creationId xmlns:a16="http://schemas.microsoft.com/office/drawing/2014/main" id="{DBD0A741-9657-4D0A-BF4E-E967D0228810}"/>
              </a:ext>
            </a:extLst>
          </p:cNvPr>
          <p:cNvSpPr txBox="1"/>
          <p:nvPr/>
        </p:nvSpPr>
        <p:spPr>
          <a:xfrm>
            <a:off x="1608151" y="1969555"/>
            <a:ext cx="8975697" cy="2333331"/>
          </a:xfrm>
          <a:prstGeom prst="rect">
            <a:avLst/>
          </a:prstGeom>
          <a:noFill/>
        </p:spPr>
        <p:txBody>
          <a:bodyPr wrap="square">
            <a:spAutoFit/>
          </a:bodyPr>
          <a:lstStyle/>
          <a:p>
            <a:pPr marL="0" indent="0">
              <a:lnSpc>
                <a:spcPct val="200000"/>
              </a:lnSpc>
              <a:spcBef>
                <a:spcPct val="0"/>
              </a:spcBef>
              <a:buNone/>
            </a:pPr>
            <a:r>
              <a:rPr lang="zh-CN" altLang="en-US" sz="4000" b="1" dirty="0">
                <a:solidFill>
                  <a:srgbClr val="E3B244"/>
                </a:solidFill>
                <a:latin typeface="KaiTi" panose="02010609060101010101" pitchFamily="49" charset="-122"/>
                <a:ea typeface="KaiTi" panose="02010609060101010101" pitchFamily="49" charset="-122"/>
              </a:rPr>
              <a:t>陪</a:t>
            </a:r>
            <a:r>
              <a:rPr lang="en-US" altLang="zh-CN" sz="4000" b="1" dirty="0">
                <a:solidFill>
                  <a:srgbClr val="E3B244"/>
                </a:solidFill>
                <a:latin typeface="KaiTi" panose="02010609060101010101" pitchFamily="49" charset="-122"/>
                <a:ea typeface="KaiTi" panose="02010609060101010101" pitchFamily="49" charset="-122"/>
              </a:rPr>
              <a:t>—</a:t>
            </a:r>
            <a:r>
              <a:rPr lang="zh-CN" altLang="en-US" sz="4000" b="1" dirty="0">
                <a:solidFill>
                  <a:srgbClr val="E3B244"/>
                </a:solidFill>
                <a:latin typeface="KaiTi" panose="02010609060101010101" pitchFamily="49" charset="-122"/>
                <a:ea typeface="KaiTi" panose="02010609060101010101" pitchFamily="49" charset="-122"/>
              </a:rPr>
              <a:t>倍</a:t>
            </a:r>
            <a:r>
              <a:rPr lang="en-US" altLang="zh-CN" sz="4000" b="1" dirty="0">
                <a:solidFill>
                  <a:srgbClr val="E3B244"/>
                </a:solidFill>
                <a:latin typeface="KaiTi" panose="02010609060101010101" pitchFamily="49" charset="-122"/>
                <a:ea typeface="KaiTi" panose="02010609060101010101" pitchFamily="49" charset="-122"/>
              </a:rPr>
              <a:t>—</a:t>
            </a:r>
            <a:r>
              <a:rPr lang="zh-CN" altLang="en-US" sz="4000" b="1" dirty="0">
                <a:solidFill>
                  <a:srgbClr val="E3B244"/>
                </a:solidFill>
                <a:latin typeface="KaiTi" panose="02010609060101010101" pitchFamily="49" charset="-122"/>
                <a:ea typeface="KaiTi" panose="02010609060101010101" pitchFamily="49" charset="-122"/>
              </a:rPr>
              <a:t>部      炮</a:t>
            </a:r>
            <a:r>
              <a:rPr lang="en-US" altLang="zh-CN" sz="4000" b="1" dirty="0">
                <a:solidFill>
                  <a:srgbClr val="E3B244"/>
                </a:solidFill>
                <a:latin typeface="KaiTi" panose="02010609060101010101" pitchFamily="49" charset="-122"/>
                <a:ea typeface="KaiTi" panose="02010609060101010101" pitchFamily="49" charset="-122"/>
              </a:rPr>
              <a:t>—</a:t>
            </a:r>
            <a:r>
              <a:rPr lang="zh-CN" altLang="en-US" sz="4000" b="1" dirty="0">
                <a:solidFill>
                  <a:srgbClr val="E3B244"/>
                </a:solidFill>
                <a:latin typeface="KaiTi" panose="02010609060101010101" pitchFamily="49" charset="-122"/>
                <a:ea typeface="KaiTi" panose="02010609060101010101" pitchFamily="49" charset="-122"/>
              </a:rPr>
              <a:t>跑</a:t>
            </a:r>
          </a:p>
          <a:p>
            <a:pPr marL="0" indent="0">
              <a:lnSpc>
                <a:spcPct val="200000"/>
              </a:lnSpc>
              <a:spcBef>
                <a:spcPct val="0"/>
              </a:spcBef>
              <a:buNone/>
            </a:pPr>
            <a:r>
              <a:rPr lang="zh-CN" altLang="en-US" sz="4000" b="1" dirty="0">
                <a:solidFill>
                  <a:srgbClr val="E3B244"/>
                </a:solidFill>
                <a:latin typeface="KaiTi" panose="02010609060101010101" pitchFamily="49" charset="-122"/>
                <a:ea typeface="KaiTi" panose="02010609060101010101" pitchFamily="49" charset="-122"/>
              </a:rPr>
              <a:t>斤</a:t>
            </a:r>
            <a:r>
              <a:rPr lang="en-US" altLang="zh-CN" sz="4000" b="1" dirty="0">
                <a:solidFill>
                  <a:srgbClr val="E3B244"/>
                </a:solidFill>
                <a:latin typeface="KaiTi" panose="02010609060101010101" pitchFamily="49" charset="-122"/>
                <a:ea typeface="KaiTi" panose="02010609060101010101" pitchFamily="49" charset="-122"/>
              </a:rPr>
              <a:t>—</a:t>
            </a:r>
            <a:r>
              <a:rPr lang="zh-CN" altLang="en-US" sz="4000" b="1" dirty="0">
                <a:solidFill>
                  <a:srgbClr val="E3B244"/>
                </a:solidFill>
                <a:latin typeface="KaiTi" panose="02010609060101010101" pitchFamily="49" charset="-122"/>
                <a:ea typeface="KaiTi" panose="02010609060101010101" pitchFamily="49" charset="-122"/>
              </a:rPr>
              <a:t>升</a:t>
            </a:r>
            <a:r>
              <a:rPr lang="en-US" altLang="zh-CN" sz="4000" b="1" dirty="0">
                <a:solidFill>
                  <a:srgbClr val="E3B244"/>
                </a:solidFill>
                <a:latin typeface="KaiTi" panose="02010609060101010101" pitchFamily="49" charset="-122"/>
                <a:ea typeface="KaiTi" panose="02010609060101010101" pitchFamily="49" charset="-122"/>
              </a:rPr>
              <a:t>—</a:t>
            </a:r>
            <a:r>
              <a:rPr lang="zh-CN" altLang="en-US" sz="4000" b="1" dirty="0">
                <a:solidFill>
                  <a:srgbClr val="E3B244"/>
                </a:solidFill>
                <a:latin typeface="KaiTi" panose="02010609060101010101" pitchFamily="49" charset="-122"/>
                <a:ea typeface="KaiTi" panose="02010609060101010101" pitchFamily="49" charset="-122"/>
              </a:rPr>
              <a:t>什      段</a:t>
            </a:r>
            <a:r>
              <a:rPr lang="en-US" altLang="zh-CN" sz="4000" b="1" dirty="0">
                <a:solidFill>
                  <a:srgbClr val="E3B244"/>
                </a:solidFill>
                <a:latin typeface="KaiTi" panose="02010609060101010101" pitchFamily="49" charset="-122"/>
                <a:ea typeface="KaiTi" panose="02010609060101010101" pitchFamily="49" charset="-122"/>
              </a:rPr>
              <a:t>—</a:t>
            </a:r>
            <a:r>
              <a:rPr lang="zh-CN" altLang="en-US" sz="4000" b="1" dirty="0">
                <a:solidFill>
                  <a:srgbClr val="E3B244"/>
                </a:solidFill>
                <a:latin typeface="KaiTi" panose="02010609060101010101" pitchFamily="49" charset="-122"/>
                <a:ea typeface="KaiTi" panose="02010609060101010101" pitchFamily="49" charset="-122"/>
              </a:rPr>
              <a:t>锻     团</a:t>
            </a:r>
            <a:r>
              <a:rPr lang="en-US" altLang="zh-CN" sz="4000" b="1" dirty="0">
                <a:solidFill>
                  <a:srgbClr val="E3B244"/>
                </a:solidFill>
                <a:latin typeface="KaiTi" panose="02010609060101010101" pitchFamily="49" charset="-122"/>
                <a:ea typeface="KaiTi" panose="02010609060101010101" pitchFamily="49" charset="-122"/>
              </a:rPr>
              <a:t>—</a:t>
            </a:r>
            <a:r>
              <a:rPr lang="zh-CN" altLang="en-US" sz="4000" b="1" dirty="0">
                <a:solidFill>
                  <a:srgbClr val="E3B244"/>
                </a:solidFill>
                <a:latin typeface="KaiTi" panose="02010609060101010101" pitchFamily="49" charset="-122"/>
                <a:ea typeface="KaiTi" panose="02010609060101010101" pitchFamily="49" charset="-122"/>
              </a:rPr>
              <a:t>困</a:t>
            </a:r>
          </a:p>
        </p:txBody>
      </p:sp>
    </p:spTree>
    <p:extLst>
      <p:ext uri="{BB962C8B-B14F-4D97-AF65-F5344CB8AC3E}">
        <p14:creationId xmlns:p14="http://schemas.microsoft.com/office/powerpoint/2010/main" val="11487733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Rectangle 3"/>
          <p:cNvSpPr>
            <a:spLocks noGrp="1" noChangeArrowheads="1"/>
          </p:cNvSpPr>
          <p:nvPr>
            <p:ph type="body" idx="4294967295"/>
          </p:nvPr>
        </p:nvSpPr>
        <p:spPr>
          <a:xfrm>
            <a:off x="0" y="561975"/>
            <a:ext cx="8237538" cy="1020763"/>
          </a:xfrm>
        </p:spPr>
        <p:txBody>
          <a:bodyPr>
            <a:noAutofit/>
          </a:bodyPr>
          <a:lstStyle/>
          <a:p>
            <a:pPr marL="0" indent="0">
              <a:lnSpc>
                <a:spcPct val="100000"/>
              </a:lnSpc>
              <a:spcBef>
                <a:spcPct val="0"/>
              </a:spcBef>
              <a:buNone/>
            </a:pPr>
            <a:r>
              <a:rPr lang="zh-CN" altLang="en-US" sz="4000" dirty="0">
                <a:solidFill>
                  <a:srgbClr val="E3B244"/>
                </a:solidFill>
                <a:latin typeface="方正姚体" panose="02010601030101010101" pitchFamily="2" charset="-122"/>
                <a:ea typeface="方正姚体" panose="02010601030101010101" pitchFamily="2" charset="-122"/>
                <a:cs typeface="+mj-cs"/>
              </a:rPr>
              <a:t>注意区别读音相同或相近的字：</a:t>
            </a:r>
            <a:endParaRPr lang="en-CA" altLang="zh-CN" sz="4000" dirty="0">
              <a:solidFill>
                <a:srgbClr val="E3B244"/>
              </a:solidFill>
              <a:latin typeface="方正姚体" panose="02010601030101010101" pitchFamily="2" charset="-122"/>
              <a:ea typeface="方正姚体" panose="02010601030101010101" pitchFamily="2" charset="-122"/>
              <a:cs typeface="+mj-cs"/>
            </a:endParaRPr>
          </a:p>
        </p:txBody>
      </p:sp>
      <p:sp>
        <p:nvSpPr>
          <p:cNvPr id="4" name="文本框 3">
            <a:extLst>
              <a:ext uri="{FF2B5EF4-FFF2-40B4-BE49-F238E27FC236}">
                <a16:creationId xmlns:a16="http://schemas.microsoft.com/office/drawing/2014/main" id="{DBD0A741-9657-4D0A-BF4E-E967D0228810}"/>
              </a:ext>
            </a:extLst>
          </p:cNvPr>
          <p:cNvSpPr txBox="1"/>
          <p:nvPr/>
        </p:nvSpPr>
        <p:spPr>
          <a:xfrm>
            <a:off x="1478280" y="1805531"/>
            <a:ext cx="9235439" cy="3564437"/>
          </a:xfrm>
          <a:prstGeom prst="rect">
            <a:avLst/>
          </a:prstGeom>
          <a:noFill/>
        </p:spPr>
        <p:txBody>
          <a:bodyPr wrap="square">
            <a:spAutoFit/>
          </a:bodyPr>
          <a:lstStyle/>
          <a:p>
            <a:pPr>
              <a:lnSpc>
                <a:spcPct val="200000"/>
              </a:lnSpc>
              <a:spcBef>
                <a:spcPct val="0"/>
              </a:spcBef>
            </a:pPr>
            <a:r>
              <a:rPr lang="zh-CN" altLang="en-US" sz="4000" b="1" dirty="0">
                <a:solidFill>
                  <a:srgbClr val="E3B244"/>
                </a:solidFill>
                <a:latin typeface="KaiTi" panose="02010609060101010101" pitchFamily="49" charset="-122"/>
                <a:ea typeface="KaiTi" panose="02010609060101010101" pitchFamily="49" charset="-122"/>
              </a:rPr>
              <a:t>虎</a:t>
            </a:r>
            <a:r>
              <a:rPr lang="en-US" altLang="zh-CN" sz="4000" b="1" dirty="0">
                <a:solidFill>
                  <a:srgbClr val="E3B244"/>
                </a:solidFill>
                <a:latin typeface="KaiTi" panose="02010609060101010101" pitchFamily="49" charset="-122"/>
                <a:ea typeface="KaiTi" panose="02010609060101010101" pitchFamily="49" charset="-122"/>
              </a:rPr>
              <a:t>—</a:t>
            </a:r>
            <a:r>
              <a:rPr lang="zh-CN" altLang="en-US" sz="4000" b="1" dirty="0">
                <a:solidFill>
                  <a:srgbClr val="E3B244"/>
                </a:solidFill>
                <a:latin typeface="KaiTi" panose="02010609060101010101" pitchFamily="49" charset="-122"/>
                <a:ea typeface="KaiTi" panose="02010609060101010101" pitchFamily="49" charset="-122"/>
              </a:rPr>
              <a:t>呼</a:t>
            </a:r>
            <a:r>
              <a:rPr lang="en-US" altLang="zh-CN" sz="4000" b="1" dirty="0">
                <a:solidFill>
                  <a:srgbClr val="E3B244"/>
                </a:solidFill>
                <a:latin typeface="KaiTi" panose="02010609060101010101" pitchFamily="49" charset="-122"/>
                <a:ea typeface="KaiTi" panose="02010609060101010101" pitchFamily="49" charset="-122"/>
              </a:rPr>
              <a:t>—</a:t>
            </a:r>
            <a:r>
              <a:rPr lang="zh-CN" altLang="en-US" sz="4000" b="1" dirty="0">
                <a:solidFill>
                  <a:srgbClr val="E3B244"/>
                </a:solidFill>
                <a:latin typeface="KaiTi" panose="02010609060101010101" pitchFamily="49" charset="-122"/>
                <a:ea typeface="KaiTi" panose="02010609060101010101" pitchFamily="49" charset="-122"/>
              </a:rPr>
              <a:t>夫   </a:t>
            </a:r>
            <a:r>
              <a:rPr lang="en-US" altLang="zh-CN" sz="4000" b="1" dirty="0">
                <a:solidFill>
                  <a:srgbClr val="E3B244"/>
                </a:solidFill>
                <a:latin typeface="KaiTi" panose="02010609060101010101" pitchFamily="49" charset="-122"/>
                <a:ea typeface="KaiTi" panose="02010609060101010101" pitchFamily="49" charset="-122"/>
              </a:rPr>
              <a:t>	</a:t>
            </a:r>
            <a:r>
              <a:rPr lang="zh-CN" altLang="en-US" sz="4000" b="1" dirty="0">
                <a:solidFill>
                  <a:srgbClr val="E3B244"/>
                </a:solidFill>
                <a:latin typeface="KaiTi" panose="02010609060101010101" pitchFamily="49" charset="-122"/>
                <a:ea typeface="KaiTi" panose="02010609060101010101" pitchFamily="49" charset="-122"/>
              </a:rPr>
              <a:t>挥</a:t>
            </a:r>
            <a:r>
              <a:rPr lang="en-US" altLang="zh-CN" sz="4000" b="1" dirty="0">
                <a:solidFill>
                  <a:srgbClr val="E3B244"/>
                </a:solidFill>
                <a:latin typeface="KaiTi" panose="02010609060101010101" pitchFamily="49" charset="-122"/>
                <a:ea typeface="KaiTi" panose="02010609060101010101" pitchFamily="49" charset="-122"/>
              </a:rPr>
              <a:t>—</a:t>
            </a:r>
            <a:r>
              <a:rPr lang="zh-CN" altLang="en-US" sz="4000" b="1" dirty="0">
                <a:solidFill>
                  <a:srgbClr val="E3B244"/>
                </a:solidFill>
                <a:latin typeface="KaiTi" panose="02010609060101010101" pitchFamily="49" charset="-122"/>
                <a:ea typeface="KaiTi" panose="02010609060101010101" pitchFamily="49" charset="-122"/>
              </a:rPr>
              <a:t>回</a:t>
            </a:r>
            <a:r>
              <a:rPr lang="en-US" altLang="zh-CN" sz="4000" b="1" dirty="0">
                <a:solidFill>
                  <a:srgbClr val="E3B244"/>
                </a:solidFill>
                <a:latin typeface="KaiTi" panose="02010609060101010101" pitchFamily="49" charset="-122"/>
                <a:ea typeface="KaiTi" panose="02010609060101010101" pitchFamily="49" charset="-122"/>
              </a:rPr>
              <a:t>—</a:t>
            </a:r>
            <a:r>
              <a:rPr lang="zh-CN" altLang="en-US" sz="4000" b="1" dirty="0">
                <a:solidFill>
                  <a:srgbClr val="E3B244"/>
                </a:solidFill>
                <a:latin typeface="KaiTi" panose="02010609060101010101" pitchFamily="49" charset="-122"/>
                <a:ea typeface="KaiTi" panose="02010609060101010101" pitchFamily="49" charset="-122"/>
              </a:rPr>
              <a:t>非</a:t>
            </a:r>
            <a:r>
              <a:rPr lang="en-US" altLang="zh-CN" sz="4000" b="1" dirty="0">
                <a:solidFill>
                  <a:srgbClr val="E3B244"/>
                </a:solidFill>
                <a:latin typeface="KaiTi" panose="02010609060101010101" pitchFamily="49" charset="-122"/>
                <a:ea typeface="KaiTi" panose="02010609060101010101" pitchFamily="49" charset="-122"/>
              </a:rPr>
              <a:t>		</a:t>
            </a:r>
            <a:r>
              <a:rPr lang="zh-CN" altLang="en-US" sz="4000" b="1" dirty="0">
                <a:solidFill>
                  <a:srgbClr val="E3B244"/>
                </a:solidFill>
                <a:latin typeface="KaiTi" panose="02010609060101010101" pitchFamily="49" charset="-122"/>
                <a:ea typeface="KaiTi" panose="02010609060101010101" pitchFamily="49" charset="-122"/>
              </a:rPr>
              <a:t>炮</a:t>
            </a:r>
            <a:r>
              <a:rPr lang="en-US" altLang="zh-CN" sz="4000" b="1" dirty="0">
                <a:solidFill>
                  <a:srgbClr val="E3B244"/>
                </a:solidFill>
                <a:latin typeface="KaiTi" panose="02010609060101010101" pitchFamily="49" charset="-122"/>
                <a:ea typeface="KaiTi" panose="02010609060101010101" pitchFamily="49" charset="-122"/>
              </a:rPr>
              <a:t>—</a:t>
            </a:r>
            <a:r>
              <a:rPr lang="zh-CN" altLang="en-US" sz="4000" b="1" dirty="0">
                <a:solidFill>
                  <a:srgbClr val="E3B244"/>
                </a:solidFill>
                <a:latin typeface="KaiTi" panose="02010609060101010101" pitchFamily="49" charset="-122"/>
                <a:ea typeface="KaiTi" panose="02010609060101010101" pitchFamily="49" charset="-122"/>
              </a:rPr>
              <a:t>报</a:t>
            </a:r>
          </a:p>
          <a:p>
            <a:pPr>
              <a:lnSpc>
                <a:spcPct val="200000"/>
              </a:lnSpc>
              <a:spcBef>
                <a:spcPct val="0"/>
              </a:spcBef>
            </a:pPr>
            <a:r>
              <a:rPr lang="zh-CN" altLang="en-US" sz="4000" b="1" dirty="0">
                <a:solidFill>
                  <a:srgbClr val="E3B244"/>
                </a:solidFill>
                <a:latin typeface="KaiTi" panose="02010609060101010101" pitchFamily="49" charset="-122"/>
                <a:ea typeface="KaiTi" panose="02010609060101010101" pitchFamily="49" charset="-122"/>
              </a:rPr>
              <a:t>队</a:t>
            </a:r>
            <a:r>
              <a:rPr lang="en-US" altLang="zh-CN" sz="4000" b="1" dirty="0">
                <a:solidFill>
                  <a:srgbClr val="E3B244"/>
                </a:solidFill>
                <a:latin typeface="KaiTi" panose="02010609060101010101" pitchFamily="49" charset="-122"/>
                <a:ea typeface="KaiTi" panose="02010609060101010101" pitchFamily="49" charset="-122"/>
              </a:rPr>
              <a:t>—</a:t>
            </a:r>
            <a:r>
              <a:rPr lang="zh-CN" altLang="en-US" sz="4000" b="1" dirty="0">
                <a:solidFill>
                  <a:srgbClr val="E3B244"/>
                </a:solidFill>
                <a:latin typeface="KaiTi" panose="02010609060101010101" pitchFamily="49" charset="-122"/>
                <a:ea typeface="KaiTi" panose="02010609060101010101" pitchFamily="49" charset="-122"/>
              </a:rPr>
              <a:t>堆</a:t>
            </a:r>
            <a:r>
              <a:rPr lang="en-US" altLang="zh-CN" sz="4000" b="1" dirty="0">
                <a:solidFill>
                  <a:srgbClr val="E3B244"/>
                </a:solidFill>
                <a:latin typeface="KaiTi" panose="02010609060101010101" pitchFamily="49" charset="-122"/>
                <a:ea typeface="KaiTi" panose="02010609060101010101" pitchFamily="49" charset="-122"/>
              </a:rPr>
              <a:t>—</a:t>
            </a:r>
            <a:r>
              <a:rPr lang="zh-CN" altLang="en-US" sz="4000" b="1" dirty="0">
                <a:solidFill>
                  <a:srgbClr val="E3B244"/>
                </a:solidFill>
                <a:latin typeface="KaiTi" panose="02010609060101010101" pitchFamily="49" charset="-122"/>
                <a:ea typeface="KaiTi" panose="02010609060101010101" pitchFamily="49" charset="-122"/>
              </a:rPr>
              <a:t>得   </a:t>
            </a:r>
            <a:r>
              <a:rPr lang="en-US" altLang="zh-CN" sz="4000" b="1" dirty="0">
                <a:solidFill>
                  <a:srgbClr val="E3B244"/>
                </a:solidFill>
                <a:latin typeface="KaiTi" panose="02010609060101010101" pitchFamily="49" charset="-122"/>
                <a:ea typeface="KaiTi" panose="02010609060101010101" pitchFamily="49" charset="-122"/>
              </a:rPr>
              <a:t>	</a:t>
            </a:r>
            <a:r>
              <a:rPr lang="zh-CN" altLang="en-US" sz="4000" b="1" dirty="0">
                <a:solidFill>
                  <a:srgbClr val="E3B244"/>
                </a:solidFill>
                <a:latin typeface="KaiTi" panose="02010609060101010101" pitchFamily="49" charset="-122"/>
                <a:ea typeface="KaiTi" panose="02010609060101010101" pitchFamily="49" charset="-122"/>
              </a:rPr>
              <a:t>段</a:t>
            </a:r>
            <a:r>
              <a:rPr lang="en-US" altLang="zh-CN" sz="4000" b="1" dirty="0">
                <a:solidFill>
                  <a:srgbClr val="E3B244"/>
                </a:solidFill>
                <a:latin typeface="KaiTi" panose="02010609060101010101" pitchFamily="49" charset="-122"/>
                <a:ea typeface="KaiTi" panose="02010609060101010101" pitchFamily="49" charset="-122"/>
              </a:rPr>
              <a:t>—</a:t>
            </a:r>
            <a:r>
              <a:rPr lang="zh-CN" altLang="en-US" sz="4000" b="1" dirty="0">
                <a:solidFill>
                  <a:srgbClr val="E3B244"/>
                </a:solidFill>
                <a:latin typeface="KaiTi" panose="02010609060101010101" pitchFamily="49" charset="-122"/>
                <a:ea typeface="KaiTi" panose="02010609060101010101" pitchFamily="49" charset="-122"/>
              </a:rPr>
              <a:t>短</a:t>
            </a:r>
            <a:r>
              <a:rPr lang="en-US" altLang="zh-CN" sz="4000" b="1" dirty="0">
                <a:solidFill>
                  <a:srgbClr val="E3B244"/>
                </a:solidFill>
                <a:latin typeface="KaiTi" panose="02010609060101010101" pitchFamily="49" charset="-122"/>
                <a:ea typeface="KaiTi" panose="02010609060101010101" pitchFamily="49" charset="-122"/>
              </a:rPr>
              <a:t>—</a:t>
            </a:r>
            <a:r>
              <a:rPr lang="zh-CN" altLang="en-US" sz="4000" b="1" dirty="0">
                <a:solidFill>
                  <a:srgbClr val="E3B244"/>
                </a:solidFill>
                <a:latin typeface="KaiTi" panose="02010609060101010101" pitchFamily="49" charset="-122"/>
                <a:ea typeface="KaiTi" panose="02010609060101010101" pitchFamily="49" charset="-122"/>
              </a:rPr>
              <a:t>但</a:t>
            </a:r>
          </a:p>
          <a:p>
            <a:pPr>
              <a:lnSpc>
                <a:spcPct val="200000"/>
              </a:lnSpc>
              <a:spcBef>
                <a:spcPct val="0"/>
              </a:spcBef>
            </a:pPr>
            <a:r>
              <a:rPr lang="zh-CN" altLang="en-US" sz="4000" b="1" dirty="0">
                <a:solidFill>
                  <a:srgbClr val="E3B244"/>
                </a:solidFill>
                <a:latin typeface="KaiTi" panose="02010609060101010101" pitchFamily="49" charset="-122"/>
                <a:ea typeface="KaiTi" panose="02010609060101010101" pitchFamily="49" charset="-122"/>
              </a:rPr>
              <a:t>斤</a:t>
            </a:r>
            <a:r>
              <a:rPr lang="en-US" altLang="zh-CN" sz="4000" b="1" dirty="0">
                <a:solidFill>
                  <a:srgbClr val="E3B244"/>
                </a:solidFill>
                <a:latin typeface="KaiTi" panose="02010609060101010101" pitchFamily="49" charset="-122"/>
                <a:ea typeface="KaiTi" panose="02010609060101010101" pitchFamily="49" charset="-122"/>
              </a:rPr>
              <a:t>—</a:t>
            </a:r>
            <a:r>
              <a:rPr lang="zh-CN" altLang="en-US" sz="4000" b="1" dirty="0">
                <a:solidFill>
                  <a:srgbClr val="E3B244"/>
                </a:solidFill>
                <a:latin typeface="KaiTi" panose="02010609060101010101" pitchFamily="49" charset="-122"/>
                <a:ea typeface="KaiTi" panose="02010609060101010101" pitchFamily="49" charset="-122"/>
              </a:rPr>
              <a:t>金</a:t>
            </a:r>
            <a:r>
              <a:rPr lang="en-US" altLang="zh-CN" sz="4000" b="1" dirty="0">
                <a:solidFill>
                  <a:srgbClr val="E3B244"/>
                </a:solidFill>
                <a:latin typeface="KaiTi" panose="02010609060101010101" pitchFamily="49" charset="-122"/>
                <a:ea typeface="KaiTi" panose="02010609060101010101" pitchFamily="49" charset="-122"/>
              </a:rPr>
              <a:t>— </a:t>
            </a:r>
            <a:r>
              <a:rPr lang="zh-CN" altLang="en-US" sz="4000" b="1" dirty="0">
                <a:solidFill>
                  <a:srgbClr val="E3B244"/>
                </a:solidFill>
                <a:latin typeface="KaiTi" panose="02010609060101010101" pitchFamily="49" charset="-122"/>
                <a:ea typeface="KaiTi" panose="02010609060101010101" pitchFamily="49" charset="-122"/>
              </a:rPr>
              <a:t>惊</a:t>
            </a:r>
            <a:r>
              <a:rPr lang="en-US" altLang="zh-CN" sz="4000" b="1" dirty="0">
                <a:solidFill>
                  <a:srgbClr val="E3B244"/>
                </a:solidFill>
                <a:latin typeface="KaiTi" panose="02010609060101010101" pitchFamily="49" charset="-122"/>
                <a:ea typeface="KaiTi" panose="02010609060101010101" pitchFamily="49" charset="-122"/>
              </a:rPr>
              <a:t>	</a:t>
            </a:r>
            <a:r>
              <a:rPr lang="zh-CN" altLang="en-US" sz="4000" b="1" dirty="0">
                <a:solidFill>
                  <a:srgbClr val="E3B244"/>
                </a:solidFill>
                <a:latin typeface="KaiTi" panose="02010609060101010101" pitchFamily="49" charset="-122"/>
                <a:ea typeface="KaiTi" panose="02010609060101010101" pitchFamily="49" charset="-122"/>
              </a:rPr>
              <a:t>族</a:t>
            </a:r>
            <a:r>
              <a:rPr lang="en-US" altLang="zh-CN" sz="4000" b="1" dirty="0">
                <a:solidFill>
                  <a:srgbClr val="E3B244"/>
                </a:solidFill>
                <a:latin typeface="KaiTi" panose="02010609060101010101" pitchFamily="49" charset="-122"/>
                <a:ea typeface="KaiTi" panose="02010609060101010101" pitchFamily="49" charset="-122"/>
              </a:rPr>
              <a:t>—</a:t>
            </a:r>
            <a:r>
              <a:rPr lang="zh-CN" altLang="en-US" sz="4000" b="1" dirty="0">
                <a:solidFill>
                  <a:srgbClr val="E3B244"/>
                </a:solidFill>
                <a:latin typeface="KaiTi" panose="02010609060101010101" pitchFamily="49" charset="-122"/>
                <a:ea typeface="KaiTi" panose="02010609060101010101" pitchFamily="49" charset="-122"/>
              </a:rPr>
              <a:t>足</a:t>
            </a:r>
            <a:r>
              <a:rPr lang="en-US" altLang="zh-CN" sz="4000" b="1" dirty="0">
                <a:solidFill>
                  <a:srgbClr val="E3B244"/>
                </a:solidFill>
                <a:latin typeface="KaiTi" panose="02010609060101010101" pitchFamily="49" charset="-122"/>
                <a:ea typeface="KaiTi" panose="02010609060101010101" pitchFamily="49" charset="-122"/>
              </a:rPr>
              <a:t>— </a:t>
            </a:r>
            <a:r>
              <a:rPr lang="zh-CN" altLang="en-US" sz="4000" b="1" dirty="0">
                <a:solidFill>
                  <a:srgbClr val="E3B244"/>
                </a:solidFill>
                <a:latin typeface="KaiTi" panose="02010609060101010101" pitchFamily="49" charset="-122"/>
                <a:ea typeface="KaiTi" panose="02010609060101010101" pitchFamily="49" charset="-122"/>
              </a:rPr>
              <a:t>竹</a:t>
            </a:r>
          </a:p>
        </p:txBody>
      </p:sp>
    </p:spTree>
    <p:extLst>
      <p:ext uri="{BB962C8B-B14F-4D97-AF65-F5344CB8AC3E}">
        <p14:creationId xmlns:p14="http://schemas.microsoft.com/office/powerpoint/2010/main" val="40055380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Rectangle 3"/>
          <p:cNvSpPr>
            <a:spLocks noGrp="1" noChangeArrowheads="1"/>
          </p:cNvSpPr>
          <p:nvPr>
            <p:ph type="body" idx="4294967295"/>
          </p:nvPr>
        </p:nvSpPr>
        <p:spPr>
          <a:xfrm>
            <a:off x="1276984" y="1293178"/>
            <a:ext cx="10376536" cy="5320982"/>
          </a:xfrm>
        </p:spPr>
        <p:txBody>
          <a:bodyPr>
            <a:noAutofit/>
          </a:bodyPr>
          <a:lstStyle/>
          <a:p>
            <a:pPr>
              <a:lnSpc>
                <a:spcPct val="150000"/>
              </a:lnSpc>
              <a:buFontTx/>
              <a:buNone/>
            </a:pPr>
            <a:r>
              <a:rPr lang="en-US" altLang="zh-CN" sz="2800"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指挥</a:t>
            </a:r>
            <a:r>
              <a:rPr lang="en-US" altLang="zh-CN" sz="2800" dirty="0">
                <a:latin typeface="楷体" panose="02010609060101010101" pitchFamily="49" charset="-122"/>
                <a:ea typeface="楷体" panose="02010609060101010101" pitchFamily="49" charset="-122"/>
              </a:rPr>
              <a:t>】</a:t>
            </a:r>
            <a:r>
              <a:rPr lang="zh-CN" altLang="en-US" sz="2800" dirty="0">
                <a:latin typeface="楷体" panose="02010609060101010101" pitchFamily="49" charset="-122"/>
                <a:ea typeface="楷体" panose="02010609060101010101" pitchFamily="49" charset="-122"/>
              </a:rPr>
              <a:t>（动词）发令调度。可带名词小句宾语。可带补语。</a:t>
            </a:r>
          </a:p>
          <a:p>
            <a:pPr>
              <a:lnSpc>
                <a:spcPct val="150000"/>
              </a:lnSpc>
              <a:buFontTx/>
              <a:buNone/>
            </a:pPr>
            <a:r>
              <a:rPr lang="en-US" altLang="zh-CN" sz="2800" dirty="0">
                <a:latin typeface="楷体" panose="02010609060101010101" pitchFamily="49" charset="-122"/>
                <a:ea typeface="楷体" panose="02010609060101010101" pitchFamily="49" charset="-122"/>
              </a:rPr>
              <a:t>		</a:t>
            </a:r>
            <a:r>
              <a:rPr lang="zh-CN" altLang="en-US" sz="2800" dirty="0">
                <a:solidFill>
                  <a:srgbClr val="E3B244"/>
                </a:solidFill>
                <a:latin typeface="楷体" panose="02010609060101010101" pitchFamily="49" charset="-122"/>
                <a:ea typeface="楷体" panose="02010609060101010101" pitchFamily="49" charset="-122"/>
              </a:rPr>
              <a:t>例：</a:t>
            </a:r>
            <a:r>
              <a:rPr lang="en-US" altLang="zh-CN" sz="2800" dirty="0">
                <a:solidFill>
                  <a:srgbClr val="E3B244"/>
                </a:solidFill>
                <a:latin typeface="楷体" panose="02010609060101010101" pitchFamily="49" charset="-122"/>
                <a:ea typeface="楷体" panose="02010609060101010101" pitchFamily="49" charset="-122"/>
              </a:rPr>
              <a:t>	</a:t>
            </a:r>
            <a:r>
              <a:rPr lang="zh-CN" altLang="en-US" sz="2800" dirty="0">
                <a:solidFill>
                  <a:srgbClr val="E3B244"/>
                </a:solidFill>
                <a:latin typeface="楷体" panose="02010609060101010101" pitchFamily="49" charset="-122"/>
                <a:ea typeface="楷体" panose="02010609060101010101" pitchFamily="49" charset="-122"/>
              </a:rPr>
              <a:t>他担任团长时，指挥过几次战斗。</a:t>
            </a:r>
            <a:endParaRPr lang="en-CA" altLang="zh-CN" sz="2800" dirty="0">
              <a:solidFill>
                <a:srgbClr val="E3B244"/>
              </a:solidFill>
              <a:latin typeface="楷体" panose="02010609060101010101" pitchFamily="49" charset="-122"/>
              <a:ea typeface="楷体" panose="02010609060101010101" pitchFamily="49" charset="-122"/>
            </a:endParaRPr>
          </a:p>
          <a:p>
            <a:pPr>
              <a:lnSpc>
                <a:spcPct val="150000"/>
              </a:lnSpc>
              <a:buFontTx/>
              <a:buNone/>
            </a:pPr>
            <a:r>
              <a:rPr lang="zh-CN" altLang="en-US" sz="2800" dirty="0">
                <a:solidFill>
                  <a:srgbClr val="E3B244"/>
                </a:solidFill>
                <a:latin typeface="楷体" panose="02010609060101010101" pitchFamily="49" charset="-122"/>
                <a:ea typeface="楷体" panose="02010609060101010101" pitchFamily="49" charset="-122"/>
              </a:rPr>
              <a:t>    </a:t>
            </a:r>
            <a:r>
              <a:rPr lang="en-US" altLang="zh-CN" sz="2800" dirty="0">
                <a:solidFill>
                  <a:srgbClr val="E3B244"/>
                </a:solidFill>
                <a:latin typeface="楷体" panose="02010609060101010101" pitchFamily="49" charset="-122"/>
                <a:ea typeface="楷体" panose="02010609060101010101" pitchFamily="49" charset="-122"/>
              </a:rPr>
              <a:t>		</a:t>
            </a:r>
            <a:r>
              <a:rPr lang="zh-CN" altLang="en-US" sz="2800" dirty="0">
                <a:solidFill>
                  <a:srgbClr val="E3B244"/>
                </a:solidFill>
                <a:latin typeface="楷体" panose="02010609060101010101" pitchFamily="49" charset="-122"/>
                <a:ea typeface="楷体" panose="02010609060101010101" pitchFamily="49" charset="-122"/>
              </a:rPr>
              <a:t>最后的大合唱由你来指挥。</a:t>
            </a:r>
            <a:endParaRPr lang="en-US" altLang="zh-CN" sz="2800" dirty="0">
              <a:solidFill>
                <a:srgbClr val="E3B244"/>
              </a:solidFill>
              <a:latin typeface="楷体" panose="02010609060101010101" pitchFamily="49" charset="-122"/>
              <a:ea typeface="楷体" panose="02010609060101010101" pitchFamily="49" charset="-122"/>
            </a:endParaRPr>
          </a:p>
          <a:p>
            <a:pPr>
              <a:lnSpc>
                <a:spcPct val="150000"/>
              </a:lnSpc>
              <a:buFontTx/>
              <a:buNone/>
            </a:pPr>
            <a:r>
              <a:rPr lang="zh-CN" altLang="en-US" sz="2800" dirty="0">
                <a:latin typeface="楷体" panose="02010609060101010101" pitchFamily="49" charset="-122"/>
                <a:ea typeface="楷体" panose="02010609060101010101" pitchFamily="49" charset="-122"/>
              </a:rPr>
              <a:t>此外，“指挥”还可作名词，指发令调度的人，也指指挥乐队或合唱队的人。可作主语宾语。</a:t>
            </a:r>
          </a:p>
          <a:p>
            <a:pPr>
              <a:lnSpc>
                <a:spcPct val="150000"/>
              </a:lnSpc>
              <a:buFontTx/>
              <a:buNone/>
            </a:pPr>
            <a:r>
              <a:rPr lang="en-US" altLang="zh-CN" sz="2800" dirty="0">
                <a:latin typeface="楷体" panose="02010609060101010101" pitchFamily="49" charset="-122"/>
                <a:ea typeface="楷体" panose="02010609060101010101" pitchFamily="49" charset="-122"/>
              </a:rPr>
              <a:t>		</a:t>
            </a:r>
            <a:r>
              <a:rPr lang="zh-CN" altLang="en-US" sz="2800" dirty="0">
                <a:solidFill>
                  <a:srgbClr val="E3B244"/>
                </a:solidFill>
                <a:latin typeface="楷体" panose="02010609060101010101" pitchFamily="49" charset="-122"/>
                <a:ea typeface="楷体" panose="02010609060101010101" pitchFamily="49" charset="-122"/>
              </a:rPr>
              <a:t>例：</a:t>
            </a:r>
            <a:r>
              <a:rPr lang="en-US" altLang="zh-CN" sz="2800" dirty="0">
                <a:solidFill>
                  <a:srgbClr val="E3B244"/>
                </a:solidFill>
                <a:latin typeface="楷体" panose="02010609060101010101" pitchFamily="49" charset="-122"/>
                <a:ea typeface="楷体" panose="02010609060101010101" pitchFamily="49" charset="-122"/>
              </a:rPr>
              <a:t>	</a:t>
            </a:r>
            <a:r>
              <a:rPr lang="zh-CN" altLang="en-US" sz="2800" dirty="0">
                <a:solidFill>
                  <a:srgbClr val="E3B244"/>
                </a:solidFill>
                <a:latin typeface="楷体" panose="02010609060101010101" pitchFamily="49" charset="-122"/>
                <a:ea typeface="楷体" panose="02010609060101010101" pitchFamily="49" charset="-122"/>
              </a:rPr>
              <a:t>他是军事演习的总指挥。</a:t>
            </a:r>
          </a:p>
          <a:p>
            <a:pPr>
              <a:lnSpc>
                <a:spcPct val="150000"/>
              </a:lnSpc>
              <a:buFontTx/>
              <a:buNone/>
            </a:pPr>
            <a:r>
              <a:rPr lang="zh-CN" altLang="en-US" sz="2800" dirty="0">
                <a:solidFill>
                  <a:srgbClr val="E3B244"/>
                </a:solidFill>
                <a:latin typeface="楷体" panose="02010609060101010101" pitchFamily="49" charset="-122"/>
                <a:ea typeface="楷体" panose="02010609060101010101" pitchFamily="49" charset="-122"/>
              </a:rPr>
              <a:t>    </a:t>
            </a:r>
            <a:r>
              <a:rPr lang="en-US" altLang="zh-CN" sz="2800" dirty="0">
                <a:solidFill>
                  <a:srgbClr val="E3B244"/>
                </a:solidFill>
                <a:latin typeface="楷体" panose="02010609060101010101" pitchFamily="49" charset="-122"/>
                <a:ea typeface="楷体" panose="02010609060101010101" pitchFamily="49" charset="-122"/>
              </a:rPr>
              <a:t>		</a:t>
            </a:r>
            <a:r>
              <a:rPr lang="zh-CN" altLang="en-US" sz="2800" dirty="0">
                <a:solidFill>
                  <a:srgbClr val="E3B244"/>
                </a:solidFill>
                <a:latin typeface="楷体" panose="02010609060101010101" pitchFamily="49" charset="-122"/>
                <a:ea typeface="楷体" panose="02010609060101010101" pitchFamily="49" charset="-122"/>
              </a:rPr>
              <a:t>这是交响乐队的指挥。</a:t>
            </a:r>
          </a:p>
          <a:p>
            <a:pPr>
              <a:buFontTx/>
              <a:buNone/>
            </a:pPr>
            <a:endParaRPr lang="zh-CN" altLang="en-US" sz="3200" dirty="0">
              <a:latin typeface="楷体" panose="02010609060101010101" pitchFamily="49" charset="-122"/>
              <a:ea typeface="楷体" panose="02010609060101010101" pitchFamily="49" charset="-122"/>
            </a:endParaRPr>
          </a:p>
        </p:txBody>
      </p:sp>
      <p:sp>
        <p:nvSpPr>
          <p:cNvPr id="99332" name="Rectangle 4"/>
          <p:cNvSpPr>
            <a:spLocks noGrp="1" noChangeArrowheads="1"/>
          </p:cNvSpPr>
          <p:nvPr>
            <p:ph type="title" idx="4294967295"/>
          </p:nvPr>
        </p:nvSpPr>
        <p:spPr>
          <a:xfrm>
            <a:off x="911225" y="399415"/>
            <a:ext cx="2380615" cy="798513"/>
          </a:xfrm>
          <a:noFill/>
          <a:ln/>
        </p:spPr>
        <p:txBody>
          <a:bodyPr>
            <a:normAutofit/>
          </a:bodyPr>
          <a:lstStyle/>
          <a:p>
            <a:pPr>
              <a:lnSpc>
                <a:spcPct val="100000"/>
              </a:lnSpc>
            </a:pPr>
            <a:r>
              <a:rPr lang="zh-CN" altLang="en-US" sz="4000" dirty="0">
                <a:solidFill>
                  <a:srgbClr val="E3B244"/>
                </a:solidFill>
                <a:latin typeface="方正姚体" panose="02010601030101010101" pitchFamily="2" charset="-122"/>
                <a:ea typeface="方正姚体" panose="02010601030101010101" pitchFamily="2" charset="-122"/>
              </a:rPr>
              <a:t>理解词语</a:t>
            </a:r>
          </a:p>
        </p:txBody>
      </p:sp>
    </p:spTree>
    <p:extLst>
      <p:ext uri="{BB962C8B-B14F-4D97-AF65-F5344CB8AC3E}">
        <p14:creationId xmlns:p14="http://schemas.microsoft.com/office/powerpoint/2010/main" val="35852262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Rectangle 3"/>
          <p:cNvSpPr>
            <a:spLocks noGrp="1" noChangeArrowheads="1"/>
          </p:cNvSpPr>
          <p:nvPr>
            <p:ph type="body" idx="4294967295"/>
          </p:nvPr>
        </p:nvSpPr>
        <p:spPr>
          <a:xfrm>
            <a:off x="1068546" y="1913731"/>
            <a:ext cx="10054908" cy="2180749"/>
          </a:xfrm>
        </p:spPr>
        <p:txBody>
          <a:bodyPr>
            <a:noAutofit/>
          </a:bodyPr>
          <a:lstStyle/>
          <a:p>
            <a:pPr>
              <a:buFontTx/>
              <a:buNone/>
            </a:pPr>
            <a:r>
              <a:rPr lang="en-US" altLang="zh-CN" sz="2800"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呐喊</a:t>
            </a:r>
            <a:r>
              <a:rPr lang="en-US" altLang="zh-CN" sz="2800" dirty="0">
                <a:latin typeface="楷体" panose="02010609060101010101" pitchFamily="49" charset="-122"/>
                <a:ea typeface="楷体" panose="02010609060101010101" pitchFamily="49" charset="-122"/>
              </a:rPr>
              <a:t>】</a:t>
            </a:r>
            <a:r>
              <a:rPr lang="zh-CN" altLang="en-US" sz="2800" dirty="0">
                <a:latin typeface="楷体" panose="02010609060101010101" pitchFamily="49" charset="-122"/>
                <a:ea typeface="楷体" panose="02010609060101010101" pitchFamily="49" charset="-122"/>
              </a:rPr>
              <a:t>（动词）大声喊叫助威。可作谓语定语。</a:t>
            </a:r>
          </a:p>
          <a:p>
            <a:pPr>
              <a:lnSpc>
                <a:spcPct val="150000"/>
              </a:lnSpc>
              <a:buNone/>
            </a:pPr>
            <a:r>
              <a:rPr lang="en-US" altLang="zh-CN" dirty="0">
                <a:solidFill>
                  <a:srgbClr val="E3B244"/>
                </a:solidFill>
                <a:latin typeface="楷体" panose="02010609060101010101" pitchFamily="49" charset="-122"/>
                <a:ea typeface="楷体" panose="02010609060101010101" pitchFamily="49" charset="-122"/>
              </a:rPr>
              <a:t>		</a:t>
            </a:r>
            <a:r>
              <a:rPr lang="zh-CN" altLang="en-US" dirty="0">
                <a:solidFill>
                  <a:srgbClr val="E3B244"/>
                </a:solidFill>
                <a:latin typeface="楷体" panose="02010609060101010101" pitchFamily="49" charset="-122"/>
                <a:ea typeface="楷体" panose="02010609060101010101" pitchFamily="49" charset="-122"/>
              </a:rPr>
              <a:t>例：</a:t>
            </a:r>
            <a:r>
              <a:rPr lang="en-US" altLang="zh-CN" dirty="0">
                <a:solidFill>
                  <a:srgbClr val="E3B244"/>
                </a:solidFill>
                <a:latin typeface="楷体" panose="02010609060101010101" pitchFamily="49" charset="-122"/>
                <a:ea typeface="楷体" panose="02010609060101010101" pitchFamily="49" charset="-122"/>
              </a:rPr>
              <a:t>	</a:t>
            </a:r>
            <a:r>
              <a:rPr lang="zh-CN" altLang="en-US" dirty="0">
                <a:solidFill>
                  <a:srgbClr val="E3B244"/>
                </a:solidFill>
                <a:latin typeface="楷体" panose="02010609060101010101" pitchFamily="49" charset="-122"/>
                <a:ea typeface="楷体" panose="02010609060101010101" pitchFamily="49" charset="-122"/>
              </a:rPr>
              <a:t>一群群农民一边呐喊着，一边飞快地踩动水车。</a:t>
            </a:r>
          </a:p>
          <a:p>
            <a:pPr>
              <a:lnSpc>
                <a:spcPct val="150000"/>
              </a:lnSpc>
              <a:buNone/>
            </a:pPr>
            <a:r>
              <a:rPr lang="zh-CN" altLang="en-US" dirty="0">
                <a:solidFill>
                  <a:srgbClr val="E3B244"/>
                </a:solidFill>
                <a:latin typeface="楷体" panose="02010609060101010101" pitchFamily="49" charset="-122"/>
                <a:ea typeface="楷体" panose="02010609060101010101" pitchFamily="49" charset="-122"/>
              </a:rPr>
              <a:t>    </a:t>
            </a:r>
            <a:r>
              <a:rPr lang="en-US" altLang="zh-CN" dirty="0">
                <a:solidFill>
                  <a:srgbClr val="E3B244"/>
                </a:solidFill>
                <a:latin typeface="楷体" panose="02010609060101010101" pitchFamily="49" charset="-122"/>
                <a:ea typeface="楷体" panose="02010609060101010101" pitchFamily="49" charset="-122"/>
              </a:rPr>
              <a:t>		</a:t>
            </a:r>
            <a:r>
              <a:rPr lang="zh-CN" altLang="en-US" dirty="0">
                <a:solidFill>
                  <a:srgbClr val="E3B244"/>
                </a:solidFill>
                <a:latin typeface="楷体" panose="02010609060101010101" pitchFamily="49" charset="-122"/>
                <a:ea typeface="楷体" panose="02010609060101010101" pitchFamily="49" charset="-122"/>
              </a:rPr>
              <a:t>远处传来一阵阵呐喊声。</a:t>
            </a:r>
          </a:p>
        </p:txBody>
      </p:sp>
      <p:sp>
        <p:nvSpPr>
          <p:cNvPr id="4" name="Rectangle 4">
            <a:extLst>
              <a:ext uri="{FF2B5EF4-FFF2-40B4-BE49-F238E27FC236}">
                <a16:creationId xmlns:a16="http://schemas.microsoft.com/office/drawing/2014/main" id="{0D66D493-0AE4-48B1-B3D5-59D5FC8ED9DC}"/>
              </a:ext>
            </a:extLst>
          </p:cNvPr>
          <p:cNvSpPr txBox="1">
            <a:spLocks noChangeArrowheads="1"/>
          </p:cNvSpPr>
          <p:nvPr/>
        </p:nvSpPr>
        <p:spPr>
          <a:xfrm>
            <a:off x="911225" y="399415"/>
            <a:ext cx="2380615" cy="798513"/>
          </a:xfrm>
          <a:prstGeom prst="rect">
            <a:avLst/>
          </a:prstGeom>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EF0EC"/>
                </a:solidFill>
                <a:latin typeface="+mj-lt"/>
                <a:ea typeface="+mj-ea"/>
                <a:cs typeface="+mj-cs"/>
              </a:defRPr>
            </a:lvl1pPr>
          </a:lstStyle>
          <a:p>
            <a:pPr>
              <a:lnSpc>
                <a:spcPct val="100000"/>
              </a:lnSpc>
            </a:pPr>
            <a:r>
              <a:rPr lang="zh-CN" altLang="en-US" sz="4000">
                <a:solidFill>
                  <a:srgbClr val="E3B244"/>
                </a:solidFill>
                <a:latin typeface="方正姚体" panose="02010601030101010101" pitchFamily="2" charset="-122"/>
                <a:ea typeface="方正姚体" panose="02010601030101010101" pitchFamily="2" charset="-122"/>
              </a:rPr>
              <a:t>理解词语</a:t>
            </a:r>
            <a:endParaRPr lang="zh-CN" altLang="en-US" sz="4000" dirty="0">
              <a:solidFill>
                <a:srgbClr val="E3B244"/>
              </a:solidFill>
              <a:latin typeface="方正姚体" panose="02010601030101010101" pitchFamily="2" charset="-122"/>
              <a:ea typeface="方正姚体" panose="02010601030101010101" pitchFamily="2" charset="-122"/>
            </a:endParaRPr>
          </a:p>
        </p:txBody>
      </p:sp>
    </p:spTree>
    <p:extLst>
      <p:ext uri="{BB962C8B-B14F-4D97-AF65-F5344CB8AC3E}">
        <p14:creationId xmlns:p14="http://schemas.microsoft.com/office/powerpoint/2010/main" val="4062998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normAutofit fontScale="90000"/>
          </a:bodyPr>
          <a:lstStyle/>
          <a:p>
            <a:r>
              <a:rPr lang="zh-CN" altLang="en-US" b="1" dirty="0">
                <a:solidFill>
                  <a:srgbClr val="FBF1BE"/>
                </a:solidFill>
                <a:effectLst>
                  <a:outerShdw blurRad="38100" dist="38100" dir="2700000" algn="tl">
                    <a:srgbClr val="000000">
                      <a:alpha val="43137"/>
                    </a:srgbClr>
                  </a:outerShdw>
                </a:effectLst>
              </a:rPr>
              <a:t>学习目标</a:t>
            </a:r>
          </a:p>
        </p:txBody>
      </p:sp>
      <p:sp>
        <p:nvSpPr>
          <p:cNvPr id="69635" name="Rectangle 3"/>
          <p:cNvSpPr>
            <a:spLocks noGrp="1" noChangeArrowheads="1"/>
          </p:cNvSpPr>
          <p:nvPr>
            <p:ph idx="4294967295"/>
          </p:nvPr>
        </p:nvSpPr>
        <p:spPr>
          <a:xfrm>
            <a:off x="1738091" y="1447138"/>
            <a:ext cx="9314222" cy="5088835"/>
          </a:xfrm>
        </p:spPr>
        <p:txBody>
          <a:bodyPr>
            <a:normAutofit fontScale="70000" lnSpcReduction="20000"/>
          </a:bodyPr>
          <a:lstStyle/>
          <a:p>
            <a:pPr marL="514350" indent="-514350">
              <a:lnSpc>
                <a:spcPct val="160000"/>
              </a:lnSpc>
              <a:buFont typeface="+mj-lt"/>
              <a:buAutoNum type="arabicPeriod"/>
            </a:pPr>
            <a:r>
              <a:rPr lang="zh-CN" altLang="en-US" sz="3300" dirty="0">
                <a:solidFill>
                  <a:srgbClr val="FFFFFF"/>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会读会写本课的</a:t>
            </a:r>
            <a:r>
              <a:rPr lang="en-US" altLang="zh-CN" sz="3300" dirty="0">
                <a:solidFill>
                  <a:srgbClr val="FFFFFF"/>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18</a:t>
            </a:r>
            <a:r>
              <a:rPr lang="zh-CN" altLang="en-US" sz="3300" dirty="0">
                <a:solidFill>
                  <a:srgbClr val="FFFFFF"/>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个生字； </a:t>
            </a:r>
          </a:p>
          <a:p>
            <a:pPr marL="514350" indent="-514350">
              <a:lnSpc>
                <a:spcPct val="160000"/>
              </a:lnSpc>
              <a:buFont typeface="+mj-lt"/>
              <a:buAutoNum type="arabicPeriod"/>
            </a:pPr>
            <a:r>
              <a:rPr lang="zh-CN" altLang="en-US" sz="3300" dirty="0">
                <a:solidFill>
                  <a:srgbClr val="FFFFFF"/>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会认读下列字，但不要求会写：销则徐哗毁鸦闸； </a:t>
            </a:r>
          </a:p>
          <a:p>
            <a:pPr marL="514350" indent="-514350">
              <a:lnSpc>
                <a:spcPct val="160000"/>
              </a:lnSpc>
              <a:buFont typeface="+mj-lt"/>
              <a:buAutoNum type="arabicPeriod"/>
            </a:pPr>
            <a:r>
              <a:rPr lang="zh-CN" altLang="en-US" sz="3300" dirty="0">
                <a:solidFill>
                  <a:srgbClr val="FFFFFF"/>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本课学习部首：攴</a:t>
            </a:r>
            <a:r>
              <a:rPr lang="en-CA" altLang="zh-CN" sz="3300" dirty="0">
                <a:solidFill>
                  <a:srgbClr val="FFFFFF"/>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a:t>
            </a:r>
            <a:r>
              <a:rPr lang="zh-CN" altLang="en-US" sz="3300" dirty="0">
                <a:solidFill>
                  <a:srgbClr val="FFFFFF"/>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要求会认会写； </a:t>
            </a:r>
          </a:p>
          <a:p>
            <a:pPr marL="514350" indent="-514350">
              <a:lnSpc>
                <a:spcPct val="160000"/>
              </a:lnSpc>
              <a:buFont typeface="+mj-lt"/>
              <a:buAutoNum type="arabicPeriod"/>
            </a:pPr>
            <a:r>
              <a:rPr lang="zh-CN" altLang="en-US" sz="3300" dirty="0">
                <a:solidFill>
                  <a:srgbClr val="FFFFFF"/>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掌握本课的词语，能理解，会运用； </a:t>
            </a:r>
            <a:endParaRPr lang="en-US" altLang="zh-CN" sz="3300" dirty="0">
              <a:solidFill>
                <a:srgbClr val="FFFFFF"/>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endParaRPr>
          </a:p>
          <a:p>
            <a:pPr marL="514350" indent="-514350">
              <a:lnSpc>
                <a:spcPct val="160000"/>
              </a:lnSpc>
              <a:buFont typeface="+mj-lt"/>
              <a:buAutoNum type="arabicPeriod"/>
            </a:pPr>
            <a:r>
              <a:rPr lang="zh-CN" altLang="en-US" sz="3300" dirty="0">
                <a:solidFill>
                  <a:srgbClr val="FFFFFF"/>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重点学习的句子：</a:t>
            </a:r>
          </a:p>
          <a:p>
            <a:pPr marL="971550" lvl="1" indent="-514350">
              <a:lnSpc>
                <a:spcPct val="160000"/>
              </a:lnSpc>
              <a:buFont typeface="+mj-ea"/>
              <a:buAutoNum type="circleNumDbPlain"/>
            </a:pPr>
            <a:r>
              <a:rPr lang="zh-CN" altLang="en-US" sz="3300" dirty="0">
                <a:solidFill>
                  <a:srgbClr val="FFFFFF"/>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虽然个个挤得满头大汗，但是谁都不在乎。</a:t>
            </a:r>
          </a:p>
          <a:p>
            <a:pPr marL="971550" lvl="1" indent="-514350">
              <a:lnSpc>
                <a:spcPct val="160000"/>
              </a:lnSpc>
              <a:buFont typeface="+mj-ea"/>
              <a:buAutoNum type="circleNumDbPlain"/>
            </a:pPr>
            <a:r>
              <a:rPr lang="zh-CN" altLang="en-US" sz="3300" dirty="0">
                <a:solidFill>
                  <a:srgbClr val="FFFFFF"/>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他们先往池里撒盐，接着又把鸦片扔进池里。 </a:t>
            </a:r>
          </a:p>
          <a:p>
            <a:pPr marL="514350" indent="-514350">
              <a:lnSpc>
                <a:spcPct val="160000"/>
              </a:lnSpc>
              <a:buFont typeface="+mj-lt"/>
              <a:buAutoNum type="arabicPeriod"/>
            </a:pPr>
            <a:r>
              <a:rPr lang="zh-CN" altLang="en-US" sz="3300" dirty="0">
                <a:solidFill>
                  <a:srgbClr val="FFFFFF"/>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流利地朗读课文。</a:t>
            </a:r>
          </a:p>
          <a:p>
            <a:pPr>
              <a:buFontTx/>
              <a:buNone/>
            </a:pPr>
            <a:endParaRPr lang="zh-CN" altLang="en-US" sz="2800" b="1" dirty="0">
              <a:latin typeface="KaiTi" panose="02010609060101010101" pitchFamily="49" charset="-122"/>
              <a:ea typeface="KaiTi" panose="02010609060101010101" pitchFamily="49" charset="-122"/>
            </a:endParaRPr>
          </a:p>
        </p:txBody>
      </p:sp>
      <p:sp>
        <p:nvSpPr>
          <p:cNvPr id="4" name="矩形 3">
            <a:extLst>
              <a:ext uri="{FF2B5EF4-FFF2-40B4-BE49-F238E27FC236}">
                <a16:creationId xmlns:a16="http://schemas.microsoft.com/office/drawing/2014/main" id="{3E36F746-FE83-41C0-ADF9-EE09CE94F706}"/>
              </a:ext>
            </a:extLst>
          </p:cNvPr>
          <p:cNvSpPr/>
          <p:nvPr/>
        </p:nvSpPr>
        <p:spPr>
          <a:xfrm>
            <a:off x="214685" y="-707004"/>
            <a:ext cx="548640" cy="548640"/>
          </a:xfrm>
          <a:prstGeom prst="rect">
            <a:avLst/>
          </a:prstGeom>
          <a:solidFill>
            <a:srgbClr val="BDC8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9A34C3AC-00AE-4C7F-97D8-CA084E35935B}"/>
              </a:ext>
            </a:extLst>
          </p:cNvPr>
          <p:cNvSpPr/>
          <p:nvPr/>
        </p:nvSpPr>
        <p:spPr>
          <a:xfrm>
            <a:off x="879944" y="-707004"/>
            <a:ext cx="548640" cy="548640"/>
          </a:xfrm>
          <a:prstGeom prst="rect">
            <a:avLst/>
          </a:prstGeom>
          <a:solidFill>
            <a:srgbClr val="0506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id="{A388A544-7299-421F-B855-76F9D9422F07}"/>
              </a:ext>
            </a:extLst>
          </p:cNvPr>
          <p:cNvSpPr/>
          <p:nvPr/>
        </p:nvSpPr>
        <p:spPr>
          <a:xfrm>
            <a:off x="1545203" y="-707004"/>
            <a:ext cx="548640" cy="548640"/>
          </a:xfrm>
          <a:prstGeom prst="rect">
            <a:avLst/>
          </a:prstGeom>
          <a:solidFill>
            <a:srgbClr val="8D8F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4D870712-8754-400E-B484-24D6A096DF88}"/>
              </a:ext>
            </a:extLst>
          </p:cNvPr>
          <p:cNvSpPr/>
          <p:nvPr/>
        </p:nvSpPr>
        <p:spPr>
          <a:xfrm>
            <a:off x="2210462" y="-707004"/>
            <a:ext cx="548640" cy="548640"/>
          </a:xfrm>
          <a:prstGeom prst="rect">
            <a:avLst/>
          </a:prstGeom>
          <a:solidFill>
            <a:srgbClr val="FBF1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DB61017C-DDC0-426D-A069-FBD3FBA03BEA}"/>
              </a:ext>
            </a:extLst>
          </p:cNvPr>
          <p:cNvSpPr/>
          <p:nvPr/>
        </p:nvSpPr>
        <p:spPr>
          <a:xfrm>
            <a:off x="2875722" y="-707004"/>
            <a:ext cx="548640" cy="548640"/>
          </a:xfrm>
          <a:prstGeom prst="rect">
            <a:avLst/>
          </a:prstGeom>
          <a:solidFill>
            <a:srgbClr val="FF76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Rectangle 3"/>
          <p:cNvSpPr>
            <a:spLocks noGrp="1" noChangeArrowheads="1"/>
          </p:cNvSpPr>
          <p:nvPr>
            <p:ph type="body" idx="4294967295"/>
          </p:nvPr>
        </p:nvSpPr>
        <p:spPr>
          <a:xfrm>
            <a:off x="1203960" y="1730851"/>
            <a:ext cx="9784080" cy="3348037"/>
          </a:xfrm>
        </p:spPr>
        <p:txBody>
          <a:bodyPr>
            <a:noAutofit/>
          </a:bodyPr>
          <a:lstStyle/>
          <a:p>
            <a:pPr>
              <a:lnSpc>
                <a:spcPct val="150000"/>
              </a:lnSpc>
              <a:buFontTx/>
              <a:buNone/>
            </a:pPr>
            <a:r>
              <a:rPr lang="en-US" altLang="zh-CN" sz="2800" dirty="0">
                <a:latin typeface="楷体" panose="02010609060101010101" pitchFamily="49" charset="-122"/>
                <a:ea typeface="楷体" panose="02010609060101010101" pitchFamily="49" charset="-122"/>
              </a:rPr>
              <a:t>【</a:t>
            </a:r>
            <a:r>
              <a:rPr lang="zh-CN" altLang="en-US" sz="2800" dirty="0">
                <a:latin typeface="楷体" panose="02010609060101010101" pitchFamily="49" charset="-122"/>
                <a:ea typeface="楷体" panose="02010609060101010101" pitchFamily="49" charset="-122"/>
              </a:rPr>
              <a:t>工人</a:t>
            </a:r>
            <a:r>
              <a:rPr lang="en-US" altLang="zh-CN" sz="2800" dirty="0">
                <a:latin typeface="楷体" panose="02010609060101010101" pitchFamily="49" charset="-122"/>
                <a:ea typeface="楷体" panose="02010609060101010101" pitchFamily="49" charset="-122"/>
              </a:rPr>
              <a:t>】</a:t>
            </a:r>
            <a:r>
              <a:rPr lang="zh-CN" altLang="en-US" sz="2800" dirty="0">
                <a:latin typeface="楷体" panose="02010609060101010101" pitchFamily="49" charset="-122"/>
                <a:ea typeface="楷体" panose="02010609060101010101" pitchFamily="49" charset="-122"/>
              </a:rPr>
              <a:t>（名词）个人不占有生产资料依靠工资收入为生的劳动者（多指体力劳动者）。</a:t>
            </a:r>
          </a:p>
          <a:p>
            <a:pPr>
              <a:lnSpc>
                <a:spcPct val="150000"/>
              </a:lnSpc>
              <a:buNone/>
            </a:pPr>
            <a:r>
              <a:rPr lang="en-US" altLang="zh-CN" dirty="0">
                <a:solidFill>
                  <a:srgbClr val="E3B244"/>
                </a:solidFill>
                <a:latin typeface="楷体" panose="02010609060101010101" pitchFamily="49" charset="-122"/>
                <a:ea typeface="楷体" panose="02010609060101010101" pitchFamily="49" charset="-122"/>
              </a:rPr>
              <a:t>		</a:t>
            </a:r>
            <a:r>
              <a:rPr lang="zh-CN" altLang="en-US" dirty="0">
                <a:solidFill>
                  <a:srgbClr val="E3B244"/>
                </a:solidFill>
                <a:latin typeface="楷体" panose="02010609060101010101" pitchFamily="49" charset="-122"/>
                <a:ea typeface="楷体" panose="02010609060101010101" pitchFamily="49" charset="-122"/>
              </a:rPr>
              <a:t>例：他爸爸是个普普通通的工人。</a:t>
            </a:r>
          </a:p>
          <a:p>
            <a:pPr>
              <a:buFontTx/>
              <a:buNone/>
            </a:pPr>
            <a:endParaRPr lang="zh-CN" altLang="en-US" sz="3200" dirty="0">
              <a:latin typeface="楷体" panose="02010609060101010101" pitchFamily="49" charset="-122"/>
              <a:ea typeface="楷体" panose="02010609060101010101" pitchFamily="49" charset="-122"/>
            </a:endParaRPr>
          </a:p>
        </p:txBody>
      </p:sp>
      <p:sp>
        <p:nvSpPr>
          <p:cNvPr id="4" name="Rectangle 4">
            <a:extLst>
              <a:ext uri="{FF2B5EF4-FFF2-40B4-BE49-F238E27FC236}">
                <a16:creationId xmlns:a16="http://schemas.microsoft.com/office/drawing/2014/main" id="{B4A1E940-F0E1-45CB-A23C-04FB2689A1B7}"/>
              </a:ext>
            </a:extLst>
          </p:cNvPr>
          <p:cNvSpPr txBox="1">
            <a:spLocks noChangeArrowheads="1"/>
          </p:cNvSpPr>
          <p:nvPr/>
        </p:nvSpPr>
        <p:spPr>
          <a:xfrm>
            <a:off x="911225" y="399415"/>
            <a:ext cx="2380615" cy="798513"/>
          </a:xfrm>
          <a:prstGeom prst="rect">
            <a:avLst/>
          </a:prstGeom>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EF0EC"/>
                </a:solidFill>
                <a:latin typeface="+mj-lt"/>
                <a:ea typeface="+mj-ea"/>
                <a:cs typeface="+mj-cs"/>
              </a:defRPr>
            </a:lvl1pPr>
          </a:lstStyle>
          <a:p>
            <a:pPr>
              <a:lnSpc>
                <a:spcPct val="100000"/>
              </a:lnSpc>
            </a:pPr>
            <a:r>
              <a:rPr lang="zh-CN" altLang="en-US" sz="4000">
                <a:solidFill>
                  <a:srgbClr val="E3B244"/>
                </a:solidFill>
                <a:latin typeface="方正姚体" panose="02010601030101010101" pitchFamily="2" charset="-122"/>
                <a:ea typeface="方正姚体" panose="02010601030101010101" pitchFamily="2" charset="-122"/>
              </a:rPr>
              <a:t>理解词语</a:t>
            </a:r>
            <a:endParaRPr lang="zh-CN" altLang="en-US" sz="4000" dirty="0">
              <a:solidFill>
                <a:srgbClr val="E3B244"/>
              </a:solidFill>
              <a:latin typeface="方正姚体" panose="02010601030101010101" pitchFamily="2" charset="-122"/>
              <a:ea typeface="方正姚体" panose="02010601030101010101" pitchFamily="2" charset="-122"/>
            </a:endParaRPr>
          </a:p>
        </p:txBody>
      </p:sp>
    </p:spTree>
    <p:extLst>
      <p:ext uri="{BB962C8B-B14F-4D97-AF65-F5344CB8AC3E}">
        <p14:creationId xmlns:p14="http://schemas.microsoft.com/office/powerpoint/2010/main" val="2334261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Rectangle 3"/>
          <p:cNvSpPr>
            <a:spLocks noGrp="1" noChangeArrowheads="1"/>
          </p:cNvSpPr>
          <p:nvPr>
            <p:ph type="body" idx="4294967295"/>
          </p:nvPr>
        </p:nvSpPr>
        <p:spPr>
          <a:xfrm>
            <a:off x="1358900" y="1838008"/>
            <a:ext cx="10213340" cy="3916362"/>
          </a:xfrm>
        </p:spPr>
        <p:txBody>
          <a:bodyPr>
            <a:noAutofit/>
          </a:bodyPr>
          <a:lstStyle/>
          <a:p>
            <a:pPr>
              <a:buFontTx/>
              <a:buNone/>
            </a:pPr>
            <a:r>
              <a:rPr lang="en-US" altLang="zh-CN" sz="2800" dirty="0">
                <a:latin typeface="楷体" panose="02010609060101010101" pitchFamily="49" charset="-122"/>
                <a:ea typeface="楷体" panose="02010609060101010101" pitchFamily="49" charset="-122"/>
              </a:rPr>
              <a:t>【</a:t>
            </a:r>
            <a:r>
              <a:rPr lang="zh-CN" altLang="en-US" sz="2800" dirty="0">
                <a:latin typeface="楷体" panose="02010609060101010101" pitchFamily="49" charset="-122"/>
                <a:ea typeface="楷体" panose="02010609060101010101" pitchFamily="49" charset="-122"/>
              </a:rPr>
              <a:t>专门</a:t>
            </a:r>
            <a:r>
              <a:rPr lang="en-US" altLang="zh-CN" sz="2800" dirty="0">
                <a:latin typeface="楷体" panose="02010609060101010101" pitchFamily="49" charset="-122"/>
                <a:ea typeface="楷体" panose="02010609060101010101" pitchFamily="49" charset="-122"/>
              </a:rPr>
              <a:t>】</a:t>
            </a:r>
            <a:r>
              <a:rPr lang="zh-CN" altLang="en-US" sz="2800" dirty="0">
                <a:latin typeface="楷体" panose="02010609060101010101" pitchFamily="49" charset="-122"/>
                <a:ea typeface="楷体" panose="02010609060101010101" pitchFamily="49" charset="-122"/>
              </a:rPr>
              <a:t>（形容词）专从事某项工作的。作定语补语。</a:t>
            </a:r>
          </a:p>
          <a:p>
            <a:pPr>
              <a:buFontTx/>
              <a:buNone/>
            </a:pPr>
            <a:r>
              <a:rPr lang="zh-CN" altLang="en-US" sz="2800" dirty="0">
                <a:latin typeface="楷体" panose="02010609060101010101" pitchFamily="49" charset="-122"/>
                <a:ea typeface="楷体" panose="02010609060101010101" pitchFamily="49" charset="-122"/>
              </a:rPr>
              <a:t>做状语不带“地”。</a:t>
            </a:r>
          </a:p>
          <a:p>
            <a:pPr>
              <a:lnSpc>
                <a:spcPct val="150000"/>
              </a:lnSpc>
              <a:buNone/>
            </a:pPr>
            <a:r>
              <a:rPr lang="en-US" altLang="zh-CN" dirty="0">
                <a:solidFill>
                  <a:srgbClr val="E3B244"/>
                </a:solidFill>
                <a:latin typeface="楷体" panose="02010609060101010101" pitchFamily="49" charset="-122"/>
                <a:ea typeface="楷体" panose="02010609060101010101" pitchFamily="49" charset="-122"/>
              </a:rPr>
              <a:t>		</a:t>
            </a:r>
            <a:r>
              <a:rPr lang="zh-CN" altLang="en-US" dirty="0">
                <a:solidFill>
                  <a:srgbClr val="E3B244"/>
                </a:solidFill>
                <a:latin typeface="楷体" panose="02010609060101010101" pitchFamily="49" charset="-122"/>
                <a:ea typeface="楷体" panose="02010609060101010101" pitchFamily="49" charset="-122"/>
              </a:rPr>
              <a:t>例：</a:t>
            </a:r>
            <a:r>
              <a:rPr lang="en-US" altLang="zh-CN" dirty="0">
                <a:solidFill>
                  <a:srgbClr val="E3B244"/>
                </a:solidFill>
                <a:latin typeface="楷体" panose="02010609060101010101" pitchFamily="49" charset="-122"/>
                <a:ea typeface="楷体" panose="02010609060101010101" pitchFamily="49" charset="-122"/>
              </a:rPr>
              <a:t>	</a:t>
            </a:r>
            <a:r>
              <a:rPr lang="zh-CN" altLang="en-US" dirty="0">
                <a:solidFill>
                  <a:srgbClr val="E3B244"/>
                </a:solidFill>
                <a:latin typeface="楷体" panose="02010609060101010101" pitchFamily="49" charset="-122"/>
                <a:ea typeface="楷体" panose="02010609060101010101" pitchFamily="49" charset="-122"/>
              </a:rPr>
              <a:t>经过几年的学习和实践，他成了专门的翻译人才。</a:t>
            </a:r>
          </a:p>
          <a:p>
            <a:pPr>
              <a:lnSpc>
                <a:spcPct val="150000"/>
              </a:lnSpc>
              <a:buNone/>
            </a:pPr>
            <a:r>
              <a:rPr lang="zh-CN" altLang="en-US" dirty="0">
                <a:solidFill>
                  <a:srgbClr val="E3B244"/>
                </a:solidFill>
                <a:latin typeface="楷体" panose="02010609060101010101" pitchFamily="49" charset="-122"/>
                <a:ea typeface="楷体" panose="02010609060101010101" pitchFamily="49" charset="-122"/>
              </a:rPr>
              <a:t>   </a:t>
            </a:r>
            <a:r>
              <a:rPr lang="en-US" altLang="zh-CN" dirty="0">
                <a:solidFill>
                  <a:srgbClr val="E3B244"/>
                </a:solidFill>
                <a:latin typeface="楷体" panose="02010609060101010101" pitchFamily="49" charset="-122"/>
                <a:ea typeface="楷体" panose="02010609060101010101" pitchFamily="49" charset="-122"/>
              </a:rPr>
              <a:t>		</a:t>
            </a:r>
            <a:r>
              <a:rPr lang="zh-CN" altLang="en-US" dirty="0">
                <a:solidFill>
                  <a:srgbClr val="E3B244"/>
                </a:solidFill>
                <a:latin typeface="楷体" panose="02010609060101010101" pitchFamily="49" charset="-122"/>
                <a:ea typeface="楷体" panose="02010609060101010101" pitchFamily="49" charset="-122"/>
              </a:rPr>
              <a:t>华文学院专门教外国人学汉语。</a:t>
            </a:r>
            <a:endParaRPr lang="en-US" altLang="zh-CN" dirty="0">
              <a:solidFill>
                <a:srgbClr val="E3B244"/>
              </a:solidFill>
              <a:latin typeface="楷体" panose="02010609060101010101" pitchFamily="49" charset="-122"/>
              <a:ea typeface="楷体" panose="02010609060101010101" pitchFamily="49" charset="-122"/>
            </a:endParaRPr>
          </a:p>
          <a:p>
            <a:pPr>
              <a:lnSpc>
                <a:spcPct val="150000"/>
              </a:lnSpc>
              <a:buNone/>
            </a:pPr>
            <a:r>
              <a:rPr lang="en-US" altLang="zh-CN" dirty="0">
                <a:solidFill>
                  <a:srgbClr val="E3B244"/>
                </a:solidFill>
                <a:latin typeface="楷体" panose="02010609060101010101" pitchFamily="49" charset="-122"/>
                <a:ea typeface="楷体" panose="02010609060101010101" pitchFamily="49" charset="-122"/>
              </a:rPr>
              <a:t>			</a:t>
            </a:r>
            <a:r>
              <a:rPr lang="zh-CN" altLang="en-US" dirty="0">
                <a:solidFill>
                  <a:srgbClr val="E3B244"/>
                </a:solidFill>
                <a:latin typeface="楷体" panose="02010609060101010101" pitchFamily="49" charset="-122"/>
                <a:ea typeface="楷体" panose="02010609060101010101" pitchFamily="49" charset="-122"/>
              </a:rPr>
              <a:t>他在华文学院专门学习汉语。</a:t>
            </a:r>
          </a:p>
          <a:p>
            <a:pPr>
              <a:buFontTx/>
              <a:buNone/>
            </a:pPr>
            <a:endParaRPr lang="zh-CN" altLang="en-US" sz="3200" dirty="0">
              <a:latin typeface="楷体" panose="02010609060101010101" pitchFamily="49" charset="-122"/>
              <a:ea typeface="楷体" panose="02010609060101010101" pitchFamily="49" charset="-122"/>
            </a:endParaRPr>
          </a:p>
        </p:txBody>
      </p:sp>
      <p:sp>
        <p:nvSpPr>
          <p:cNvPr id="4" name="Rectangle 4">
            <a:extLst>
              <a:ext uri="{FF2B5EF4-FFF2-40B4-BE49-F238E27FC236}">
                <a16:creationId xmlns:a16="http://schemas.microsoft.com/office/drawing/2014/main" id="{A89F3455-E766-4DA8-B9D2-EEE0BA01FB8B}"/>
              </a:ext>
            </a:extLst>
          </p:cNvPr>
          <p:cNvSpPr txBox="1">
            <a:spLocks noChangeArrowheads="1"/>
          </p:cNvSpPr>
          <p:nvPr/>
        </p:nvSpPr>
        <p:spPr>
          <a:xfrm>
            <a:off x="911225" y="399415"/>
            <a:ext cx="2380615" cy="798513"/>
          </a:xfrm>
          <a:prstGeom prst="rect">
            <a:avLst/>
          </a:prstGeom>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EF0EC"/>
                </a:solidFill>
                <a:latin typeface="+mj-lt"/>
                <a:ea typeface="+mj-ea"/>
                <a:cs typeface="+mj-cs"/>
              </a:defRPr>
            </a:lvl1pPr>
          </a:lstStyle>
          <a:p>
            <a:pPr>
              <a:lnSpc>
                <a:spcPct val="100000"/>
              </a:lnSpc>
            </a:pPr>
            <a:r>
              <a:rPr lang="zh-CN" altLang="en-US" sz="4000">
                <a:solidFill>
                  <a:srgbClr val="E3B244"/>
                </a:solidFill>
                <a:latin typeface="方正姚体" panose="02010601030101010101" pitchFamily="2" charset="-122"/>
                <a:ea typeface="方正姚体" panose="02010601030101010101" pitchFamily="2" charset="-122"/>
              </a:rPr>
              <a:t>理解词语</a:t>
            </a:r>
            <a:endParaRPr lang="zh-CN" altLang="en-US" sz="4000" dirty="0">
              <a:solidFill>
                <a:srgbClr val="E3B244"/>
              </a:solidFill>
              <a:latin typeface="方正姚体" panose="02010601030101010101" pitchFamily="2" charset="-122"/>
              <a:ea typeface="方正姚体" panose="02010601030101010101" pitchFamily="2" charset="-122"/>
            </a:endParaRPr>
          </a:p>
        </p:txBody>
      </p:sp>
    </p:spTree>
    <p:extLst>
      <p:ext uri="{BB962C8B-B14F-4D97-AF65-F5344CB8AC3E}">
        <p14:creationId xmlns:p14="http://schemas.microsoft.com/office/powerpoint/2010/main" val="33487511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Rectangle 3"/>
          <p:cNvSpPr>
            <a:spLocks noGrp="1" noChangeArrowheads="1"/>
          </p:cNvSpPr>
          <p:nvPr>
            <p:ph type="body" idx="4294967295"/>
          </p:nvPr>
        </p:nvSpPr>
        <p:spPr>
          <a:xfrm>
            <a:off x="1696720" y="1785937"/>
            <a:ext cx="9479280" cy="3603625"/>
          </a:xfrm>
        </p:spPr>
        <p:txBody>
          <a:bodyPr>
            <a:noAutofit/>
          </a:bodyPr>
          <a:lstStyle/>
          <a:p>
            <a:pPr>
              <a:buFontTx/>
              <a:buNone/>
            </a:pPr>
            <a:r>
              <a:rPr lang="en-US" altLang="zh-CN" sz="2800" dirty="0">
                <a:latin typeface="楷体" panose="02010609060101010101" pitchFamily="49" charset="-122"/>
                <a:ea typeface="楷体" panose="02010609060101010101" pitchFamily="49" charset="-122"/>
              </a:rPr>
              <a:t>【</a:t>
            </a:r>
            <a:r>
              <a:rPr lang="zh-CN" altLang="en-US" sz="2800" dirty="0">
                <a:latin typeface="楷体" panose="02010609060101010101" pitchFamily="49" charset="-122"/>
                <a:ea typeface="楷体" panose="02010609060101010101" pitchFamily="49" charset="-122"/>
              </a:rPr>
              <a:t>公斤</a:t>
            </a:r>
            <a:r>
              <a:rPr lang="en-US" altLang="zh-CN" sz="2800" dirty="0">
                <a:latin typeface="楷体" panose="02010609060101010101" pitchFamily="49" charset="-122"/>
                <a:ea typeface="楷体" panose="02010609060101010101" pitchFamily="49" charset="-122"/>
              </a:rPr>
              <a:t>】</a:t>
            </a:r>
            <a:r>
              <a:rPr lang="zh-CN" altLang="en-US" sz="2800" dirty="0">
                <a:latin typeface="楷体" panose="02010609060101010101" pitchFamily="49" charset="-122"/>
                <a:ea typeface="楷体" panose="02010609060101010101" pitchFamily="49" charset="-122"/>
              </a:rPr>
              <a:t>（名词）重量单位，</a:t>
            </a:r>
            <a:r>
              <a:rPr lang="en-US" altLang="zh-CN" sz="2800" dirty="0">
                <a:latin typeface="楷体" panose="02010609060101010101" pitchFamily="49" charset="-122"/>
                <a:ea typeface="楷体" panose="02010609060101010101" pitchFamily="49" charset="-122"/>
              </a:rPr>
              <a:t>1</a:t>
            </a:r>
            <a:r>
              <a:rPr lang="zh-CN" altLang="en-US" sz="2800" dirty="0">
                <a:latin typeface="楷体" panose="02010609060101010101" pitchFamily="49" charset="-122"/>
                <a:ea typeface="楷体" panose="02010609060101010101" pitchFamily="49" charset="-122"/>
              </a:rPr>
              <a:t>公斤等于</a:t>
            </a:r>
            <a:r>
              <a:rPr lang="en-US" altLang="zh-CN" sz="2800" dirty="0">
                <a:latin typeface="楷体" panose="02010609060101010101" pitchFamily="49" charset="-122"/>
                <a:ea typeface="楷体" panose="02010609060101010101" pitchFamily="49" charset="-122"/>
              </a:rPr>
              <a:t>2</a:t>
            </a:r>
            <a:r>
              <a:rPr lang="zh-CN" altLang="en-US" sz="2800" dirty="0">
                <a:latin typeface="楷体" panose="02010609060101010101" pitchFamily="49" charset="-122"/>
                <a:ea typeface="楷体" panose="02010609060101010101" pitchFamily="49" charset="-122"/>
              </a:rPr>
              <a:t>斤等于</a:t>
            </a:r>
            <a:r>
              <a:rPr lang="en-US" altLang="zh-CN" sz="2800" dirty="0">
                <a:latin typeface="楷体" panose="02010609060101010101" pitchFamily="49" charset="-122"/>
                <a:ea typeface="楷体" panose="02010609060101010101" pitchFamily="49" charset="-122"/>
              </a:rPr>
              <a:t>1000</a:t>
            </a:r>
            <a:r>
              <a:rPr lang="zh-CN" altLang="en-US" sz="2800" dirty="0">
                <a:latin typeface="楷体" panose="02010609060101010101" pitchFamily="49" charset="-122"/>
                <a:ea typeface="楷体" panose="02010609060101010101" pitchFamily="49" charset="-122"/>
              </a:rPr>
              <a:t>克。</a:t>
            </a:r>
          </a:p>
          <a:p>
            <a:pPr>
              <a:lnSpc>
                <a:spcPct val="150000"/>
              </a:lnSpc>
              <a:buNone/>
            </a:pPr>
            <a:r>
              <a:rPr lang="en-US" altLang="zh-CN" dirty="0">
                <a:solidFill>
                  <a:srgbClr val="E3B244"/>
                </a:solidFill>
                <a:latin typeface="楷体" panose="02010609060101010101" pitchFamily="49" charset="-122"/>
                <a:ea typeface="楷体" panose="02010609060101010101" pitchFamily="49" charset="-122"/>
              </a:rPr>
              <a:t>		</a:t>
            </a:r>
            <a:r>
              <a:rPr lang="zh-CN" altLang="en-US" dirty="0">
                <a:solidFill>
                  <a:srgbClr val="E3B244"/>
                </a:solidFill>
                <a:latin typeface="楷体" panose="02010609060101010101" pitchFamily="49" charset="-122"/>
                <a:ea typeface="楷体" panose="02010609060101010101" pitchFamily="49" charset="-122"/>
              </a:rPr>
              <a:t>例：我想买一公斤鱼。</a:t>
            </a:r>
          </a:p>
          <a:p>
            <a:pPr>
              <a:buFontTx/>
              <a:buNone/>
            </a:pPr>
            <a:endParaRPr lang="en-CA" altLang="zh-CN" sz="2800" dirty="0">
              <a:latin typeface="楷体" panose="02010609060101010101" pitchFamily="49" charset="-122"/>
              <a:ea typeface="楷体" panose="02010609060101010101" pitchFamily="49" charset="-122"/>
            </a:endParaRPr>
          </a:p>
          <a:p>
            <a:pPr>
              <a:buFontTx/>
              <a:buNone/>
            </a:pPr>
            <a:r>
              <a:rPr lang="en-US" altLang="zh-CN" sz="2800" dirty="0">
                <a:latin typeface="楷体" panose="02010609060101010101" pitchFamily="49" charset="-122"/>
                <a:ea typeface="楷体" panose="02010609060101010101" pitchFamily="49" charset="-122"/>
              </a:rPr>
              <a:t>【</a:t>
            </a:r>
            <a:r>
              <a:rPr lang="zh-CN" altLang="en-US" sz="2800" dirty="0">
                <a:latin typeface="楷体" panose="02010609060101010101" pitchFamily="49" charset="-122"/>
                <a:ea typeface="楷体" panose="02010609060101010101" pitchFamily="49" charset="-122"/>
              </a:rPr>
              <a:t>表明</a:t>
            </a:r>
            <a:r>
              <a:rPr lang="en-US" altLang="zh-CN" sz="2800" dirty="0">
                <a:latin typeface="楷体" panose="02010609060101010101" pitchFamily="49" charset="-122"/>
                <a:ea typeface="楷体" panose="02010609060101010101" pitchFamily="49" charset="-122"/>
              </a:rPr>
              <a:t>】</a:t>
            </a:r>
            <a:r>
              <a:rPr lang="zh-CN" altLang="en-US" sz="2800" dirty="0">
                <a:latin typeface="楷体" panose="02010609060101010101" pitchFamily="49" charset="-122"/>
                <a:ea typeface="楷体" panose="02010609060101010101" pitchFamily="49" charset="-122"/>
              </a:rPr>
              <a:t>（动词）表示清楚。</a:t>
            </a:r>
          </a:p>
          <a:p>
            <a:pPr>
              <a:lnSpc>
                <a:spcPct val="150000"/>
              </a:lnSpc>
              <a:buNone/>
            </a:pPr>
            <a:r>
              <a:rPr lang="en-US" altLang="zh-CN" dirty="0">
                <a:solidFill>
                  <a:srgbClr val="E3B244"/>
                </a:solidFill>
                <a:latin typeface="楷体" panose="02010609060101010101" pitchFamily="49" charset="-122"/>
                <a:ea typeface="楷体" panose="02010609060101010101" pitchFamily="49" charset="-122"/>
              </a:rPr>
              <a:t>		</a:t>
            </a:r>
            <a:r>
              <a:rPr lang="zh-CN" altLang="en-US" dirty="0">
                <a:solidFill>
                  <a:srgbClr val="E3B244"/>
                </a:solidFill>
                <a:latin typeface="楷体" panose="02010609060101010101" pitchFamily="49" charset="-122"/>
                <a:ea typeface="楷体" panose="02010609060101010101" pitchFamily="49" charset="-122"/>
              </a:rPr>
              <a:t>例：表明态度表明决心</a:t>
            </a:r>
          </a:p>
        </p:txBody>
      </p:sp>
      <p:sp>
        <p:nvSpPr>
          <p:cNvPr id="4" name="Rectangle 4">
            <a:extLst>
              <a:ext uri="{FF2B5EF4-FFF2-40B4-BE49-F238E27FC236}">
                <a16:creationId xmlns:a16="http://schemas.microsoft.com/office/drawing/2014/main" id="{90DF4FFA-4F3D-41ED-8FA1-0F34D6381AAF}"/>
              </a:ext>
            </a:extLst>
          </p:cNvPr>
          <p:cNvSpPr txBox="1">
            <a:spLocks noChangeArrowheads="1"/>
          </p:cNvSpPr>
          <p:nvPr/>
        </p:nvSpPr>
        <p:spPr>
          <a:xfrm>
            <a:off x="911225" y="399415"/>
            <a:ext cx="2380615" cy="798513"/>
          </a:xfrm>
          <a:prstGeom prst="rect">
            <a:avLst/>
          </a:prstGeom>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EF0EC"/>
                </a:solidFill>
                <a:latin typeface="+mj-lt"/>
                <a:ea typeface="+mj-ea"/>
                <a:cs typeface="+mj-cs"/>
              </a:defRPr>
            </a:lvl1pPr>
          </a:lstStyle>
          <a:p>
            <a:pPr>
              <a:lnSpc>
                <a:spcPct val="100000"/>
              </a:lnSpc>
            </a:pPr>
            <a:r>
              <a:rPr lang="zh-CN" altLang="en-US" sz="4000">
                <a:solidFill>
                  <a:srgbClr val="E3B244"/>
                </a:solidFill>
                <a:latin typeface="方正姚体" panose="02010601030101010101" pitchFamily="2" charset="-122"/>
                <a:ea typeface="方正姚体" panose="02010601030101010101" pitchFamily="2" charset="-122"/>
              </a:rPr>
              <a:t>理解词语</a:t>
            </a:r>
            <a:endParaRPr lang="zh-CN" altLang="en-US" sz="4000" dirty="0">
              <a:solidFill>
                <a:srgbClr val="E3B244"/>
              </a:solidFill>
              <a:latin typeface="方正姚体" panose="02010601030101010101" pitchFamily="2" charset="-122"/>
              <a:ea typeface="方正姚体" panose="02010601030101010101" pitchFamily="2" charset="-122"/>
            </a:endParaRPr>
          </a:p>
        </p:txBody>
      </p:sp>
    </p:spTree>
    <p:extLst>
      <p:ext uri="{BB962C8B-B14F-4D97-AF65-F5344CB8AC3E}">
        <p14:creationId xmlns:p14="http://schemas.microsoft.com/office/powerpoint/2010/main" val="39233385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Rectangle 3"/>
          <p:cNvSpPr>
            <a:spLocks noGrp="1" noChangeArrowheads="1"/>
          </p:cNvSpPr>
          <p:nvPr>
            <p:ph type="body" idx="4294967295"/>
          </p:nvPr>
        </p:nvSpPr>
        <p:spPr>
          <a:xfrm>
            <a:off x="1264523" y="1614488"/>
            <a:ext cx="9662954" cy="1973262"/>
          </a:xfrm>
        </p:spPr>
        <p:txBody>
          <a:bodyPr>
            <a:noAutofit/>
          </a:bodyPr>
          <a:lstStyle/>
          <a:p>
            <a:pPr>
              <a:lnSpc>
                <a:spcPct val="150000"/>
              </a:lnSpc>
              <a:buFontTx/>
              <a:buNone/>
            </a:pPr>
            <a:r>
              <a:rPr lang="en-US" altLang="zh-CN" sz="2800" dirty="0">
                <a:latin typeface="楷体" panose="02010609060101010101" pitchFamily="49" charset="-122"/>
                <a:ea typeface="楷体" panose="02010609060101010101" pitchFamily="49" charset="-122"/>
              </a:rPr>
              <a:t>【</a:t>
            </a:r>
            <a:r>
              <a:rPr lang="zh-CN" altLang="en-US" sz="2800" dirty="0">
                <a:latin typeface="楷体" panose="02010609060101010101" pitchFamily="49" charset="-122"/>
                <a:ea typeface="楷体" panose="02010609060101010101" pitchFamily="49" charset="-122"/>
              </a:rPr>
              <a:t>民族</a:t>
            </a:r>
            <a:r>
              <a:rPr lang="en-US" altLang="zh-CN" sz="2800" dirty="0">
                <a:latin typeface="楷体" panose="02010609060101010101" pitchFamily="49" charset="-122"/>
                <a:ea typeface="楷体" panose="02010609060101010101" pitchFamily="49" charset="-122"/>
              </a:rPr>
              <a:t>】</a:t>
            </a:r>
            <a:r>
              <a:rPr lang="zh-CN" altLang="en-US" sz="2800" dirty="0">
                <a:latin typeface="楷体" panose="02010609060101010101" pitchFamily="49" charset="-122"/>
                <a:ea typeface="楷体" panose="02010609060101010101" pitchFamily="49" charset="-122"/>
              </a:rPr>
              <a:t>（名词）特指具有共同语言共同地域共同经济生活以及表现于共同文化上的共同心理素质的人的共同体。</a:t>
            </a:r>
          </a:p>
        </p:txBody>
      </p:sp>
      <p:sp>
        <p:nvSpPr>
          <p:cNvPr id="4" name="Rectangle 4">
            <a:extLst>
              <a:ext uri="{FF2B5EF4-FFF2-40B4-BE49-F238E27FC236}">
                <a16:creationId xmlns:a16="http://schemas.microsoft.com/office/drawing/2014/main" id="{49F2C540-9AEE-4215-801A-71B9D47C00A2}"/>
              </a:ext>
            </a:extLst>
          </p:cNvPr>
          <p:cNvSpPr txBox="1">
            <a:spLocks noChangeArrowheads="1"/>
          </p:cNvSpPr>
          <p:nvPr/>
        </p:nvSpPr>
        <p:spPr>
          <a:xfrm>
            <a:off x="911225" y="399415"/>
            <a:ext cx="2380615" cy="798513"/>
          </a:xfrm>
          <a:prstGeom prst="rect">
            <a:avLst/>
          </a:prstGeom>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EF0EC"/>
                </a:solidFill>
                <a:latin typeface="+mj-lt"/>
                <a:ea typeface="+mj-ea"/>
                <a:cs typeface="+mj-cs"/>
              </a:defRPr>
            </a:lvl1pPr>
          </a:lstStyle>
          <a:p>
            <a:pPr>
              <a:lnSpc>
                <a:spcPct val="100000"/>
              </a:lnSpc>
            </a:pPr>
            <a:r>
              <a:rPr lang="zh-CN" altLang="en-US" sz="4000" dirty="0">
                <a:solidFill>
                  <a:srgbClr val="E3B244"/>
                </a:solidFill>
                <a:latin typeface="方正姚体" panose="02010601030101010101" pitchFamily="2" charset="-122"/>
                <a:ea typeface="方正姚体" panose="02010601030101010101" pitchFamily="2" charset="-122"/>
              </a:rPr>
              <a:t>理解词语</a:t>
            </a:r>
          </a:p>
        </p:txBody>
      </p:sp>
    </p:spTree>
    <p:extLst>
      <p:ext uri="{BB962C8B-B14F-4D97-AF65-F5344CB8AC3E}">
        <p14:creationId xmlns:p14="http://schemas.microsoft.com/office/powerpoint/2010/main" val="10118334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4FB73EB-7E88-4A3D-9A25-6F80A03B81DB}"/>
              </a:ext>
            </a:extLst>
          </p:cNvPr>
          <p:cNvSpPr txBox="1"/>
          <p:nvPr/>
        </p:nvSpPr>
        <p:spPr>
          <a:xfrm>
            <a:off x="1373170" y="1355574"/>
            <a:ext cx="10229549" cy="5119350"/>
          </a:xfrm>
          <a:prstGeom prst="rect">
            <a:avLst/>
          </a:prstGeom>
          <a:noFill/>
        </p:spPr>
        <p:txBody>
          <a:bodyPr wrap="square">
            <a:spAutoFit/>
          </a:bodyPr>
          <a:lstStyle/>
          <a:p>
            <a:pPr>
              <a:spcBef>
                <a:spcPts val="1000"/>
              </a:spcBef>
            </a:pPr>
            <a:r>
              <a:rPr lang="en-US" altLang="zh-CN" sz="2600" dirty="0">
                <a:solidFill>
                  <a:srgbClr val="EEF0EC"/>
                </a:solidFill>
                <a:latin typeface="楷体" panose="02010609060101010101" pitchFamily="49" charset="-122"/>
                <a:ea typeface="楷体" panose="02010609060101010101" pitchFamily="49" charset="-122"/>
              </a:rPr>
              <a:t>【</a:t>
            </a:r>
            <a:r>
              <a:rPr lang="en-CA" altLang="zh-CN" sz="2600" dirty="0" err="1">
                <a:solidFill>
                  <a:srgbClr val="EEF0EC"/>
                </a:solidFill>
                <a:latin typeface="楷体" panose="02010609060101010101" pitchFamily="49" charset="-122"/>
                <a:ea typeface="楷体" panose="02010609060101010101" pitchFamily="49" charset="-122"/>
              </a:rPr>
              <a:t>成千上万</a:t>
            </a:r>
            <a:r>
              <a:rPr lang="en-US" altLang="zh-CN" sz="2600" dirty="0">
                <a:solidFill>
                  <a:srgbClr val="EEF0EC"/>
                </a:solidFill>
                <a:latin typeface="楷体" panose="02010609060101010101" pitchFamily="49" charset="-122"/>
                <a:ea typeface="楷体" panose="02010609060101010101" pitchFamily="49" charset="-122"/>
              </a:rPr>
              <a:t>】</a:t>
            </a:r>
            <a:r>
              <a:rPr lang="en-CA" sz="2600" dirty="0" err="1">
                <a:solidFill>
                  <a:srgbClr val="EEF0EC"/>
                </a:solidFill>
                <a:latin typeface="楷体" panose="02010609060101010101" pitchFamily="49" charset="-122"/>
                <a:ea typeface="楷体" panose="02010609060101010101" pitchFamily="49" charset="-122"/>
              </a:rPr>
              <a:t>形容数量特别多。可作谓语定语</a:t>
            </a:r>
            <a:r>
              <a:rPr lang="en-CA" sz="2600" dirty="0">
                <a:solidFill>
                  <a:srgbClr val="EEF0EC"/>
                </a:solidFill>
                <a:latin typeface="楷体" panose="02010609060101010101" pitchFamily="49" charset="-122"/>
                <a:ea typeface="楷体" panose="02010609060101010101" pitchFamily="49" charset="-122"/>
              </a:rPr>
              <a:t>。</a:t>
            </a:r>
          </a:p>
          <a:p>
            <a:pPr marL="0" lvl="1">
              <a:spcBef>
                <a:spcPts val="1000"/>
              </a:spcBef>
            </a:pPr>
            <a:r>
              <a:rPr lang="en-CA" sz="2600" dirty="0">
                <a:solidFill>
                  <a:srgbClr val="E3B244"/>
                </a:solidFill>
                <a:latin typeface="楷体" panose="02010609060101010101" pitchFamily="49" charset="-122"/>
                <a:ea typeface="楷体" panose="02010609060101010101" pitchFamily="49" charset="-122"/>
              </a:rPr>
              <a:t>	例：	</a:t>
            </a:r>
            <a:r>
              <a:rPr lang="en-CA" sz="2600" dirty="0" err="1">
                <a:solidFill>
                  <a:srgbClr val="E3B244"/>
                </a:solidFill>
                <a:latin typeface="楷体" panose="02010609060101010101" pitchFamily="49" charset="-122"/>
                <a:ea typeface="楷体" panose="02010609060101010101" pitchFamily="49" charset="-122"/>
              </a:rPr>
              <a:t>每天来参观的人成千上万</a:t>
            </a:r>
            <a:r>
              <a:rPr lang="en-CA" sz="2600" dirty="0">
                <a:solidFill>
                  <a:srgbClr val="E3B244"/>
                </a:solidFill>
                <a:latin typeface="楷体" panose="02010609060101010101" pitchFamily="49" charset="-122"/>
                <a:ea typeface="楷体" panose="02010609060101010101" pitchFamily="49" charset="-122"/>
              </a:rPr>
              <a:t>。</a:t>
            </a:r>
          </a:p>
          <a:p>
            <a:pPr>
              <a:spcBef>
                <a:spcPts val="1000"/>
              </a:spcBef>
            </a:pPr>
            <a:r>
              <a:rPr lang="en-CA" sz="2600" dirty="0">
                <a:solidFill>
                  <a:srgbClr val="E3B244"/>
                </a:solidFill>
                <a:latin typeface="楷体" panose="02010609060101010101" pitchFamily="49" charset="-122"/>
                <a:ea typeface="楷体" panose="02010609060101010101" pitchFamily="49" charset="-122"/>
              </a:rPr>
              <a:t>       	 </a:t>
            </a:r>
            <a:r>
              <a:rPr lang="en-CA" sz="2600" dirty="0" err="1">
                <a:solidFill>
                  <a:srgbClr val="E3B244"/>
                </a:solidFill>
                <a:latin typeface="楷体" panose="02010609060101010101" pitchFamily="49" charset="-122"/>
                <a:ea typeface="楷体" panose="02010609060101010101" pitchFamily="49" charset="-122"/>
              </a:rPr>
              <a:t>每天都有成千上万的人来这里参观</a:t>
            </a:r>
            <a:r>
              <a:rPr lang="en-CA" sz="2600" dirty="0">
                <a:solidFill>
                  <a:srgbClr val="E3B244"/>
                </a:solidFill>
                <a:latin typeface="楷体" panose="02010609060101010101" pitchFamily="49" charset="-122"/>
                <a:ea typeface="楷体" panose="02010609060101010101" pitchFamily="49" charset="-122"/>
              </a:rPr>
              <a:t>。</a:t>
            </a:r>
          </a:p>
          <a:p>
            <a:pPr>
              <a:spcBef>
                <a:spcPts val="1000"/>
              </a:spcBef>
            </a:pPr>
            <a:r>
              <a:rPr lang="en-US" altLang="zh-CN" sz="2600" dirty="0">
                <a:solidFill>
                  <a:srgbClr val="EEF0EC"/>
                </a:solidFill>
                <a:latin typeface="楷体" panose="02010609060101010101" pitchFamily="49" charset="-122"/>
                <a:ea typeface="楷体" panose="02010609060101010101" pitchFamily="49" charset="-122"/>
              </a:rPr>
              <a:t>【</a:t>
            </a:r>
            <a:r>
              <a:rPr lang="en-CA" altLang="zh-CN" sz="2600" dirty="0">
                <a:solidFill>
                  <a:srgbClr val="EEF0EC"/>
                </a:solidFill>
                <a:latin typeface="楷体" panose="02010609060101010101" pitchFamily="49" charset="-122"/>
                <a:ea typeface="楷体" panose="02010609060101010101" pitchFamily="49" charset="-122"/>
              </a:rPr>
              <a:t>挤</a:t>
            </a:r>
            <a:r>
              <a:rPr lang="en-US" altLang="zh-CN" sz="2600" dirty="0">
                <a:solidFill>
                  <a:srgbClr val="EEF0EC"/>
                </a:solidFill>
                <a:latin typeface="楷体" panose="02010609060101010101" pitchFamily="49" charset="-122"/>
                <a:ea typeface="楷体" panose="02010609060101010101" pitchFamily="49" charset="-122"/>
              </a:rPr>
              <a:t>】</a:t>
            </a:r>
            <a:r>
              <a:rPr lang="en-CA" sz="2600" dirty="0">
                <a:solidFill>
                  <a:srgbClr val="EEF0EC"/>
                </a:solidFill>
                <a:latin typeface="楷体" panose="02010609060101010101" pitchFamily="49" charset="-122"/>
                <a:ea typeface="楷体" panose="02010609060101010101" pitchFamily="49" charset="-122"/>
              </a:rPr>
              <a:t>（</a:t>
            </a:r>
            <a:r>
              <a:rPr lang="en-CA" sz="2600" dirty="0" err="1">
                <a:solidFill>
                  <a:srgbClr val="EEF0EC"/>
                </a:solidFill>
                <a:latin typeface="楷体" panose="02010609060101010101" pitchFamily="49" charset="-122"/>
                <a:ea typeface="楷体" panose="02010609060101010101" pitchFamily="49" charset="-122"/>
              </a:rPr>
              <a:t>动词）许多人或物紧紧地靠拢在一起。可带名词宾语，可带补语</a:t>
            </a:r>
            <a:r>
              <a:rPr lang="en-CA" sz="2600" dirty="0">
                <a:solidFill>
                  <a:srgbClr val="EEF0EC"/>
                </a:solidFill>
                <a:latin typeface="楷体" panose="02010609060101010101" pitchFamily="49" charset="-122"/>
                <a:ea typeface="楷体" panose="02010609060101010101" pitchFamily="49" charset="-122"/>
              </a:rPr>
              <a:t>。</a:t>
            </a:r>
          </a:p>
          <a:p>
            <a:pPr>
              <a:spcBef>
                <a:spcPts val="1000"/>
              </a:spcBef>
            </a:pPr>
            <a:r>
              <a:rPr lang="en-CA" sz="2600" dirty="0">
                <a:solidFill>
                  <a:srgbClr val="EEF0EC"/>
                </a:solidFill>
                <a:latin typeface="楷体" panose="02010609060101010101" pitchFamily="49" charset="-122"/>
                <a:ea typeface="楷体" panose="02010609060101010101" pitchFamily="49" charset="-122"/>
              </a:rPr>
              <a:t>    	</a:t>
            </a:r>
            <a:r>
              <a:rPr lang="en-CA" sz="2600" dirty="0">
                <a:solidFill>
                  <a:srgbClr val="E3B244"/>
                </a:solidFill>
                <a:latin typeface="楷体" panose="02010609060101010101" pitchFamily="49" charset="-122"/>
                <a:ea typeface="楷体" panose="02010609060101010101" pitchFamily="49" charset="-122"/>
              </a:rPr>
              <a:t>例：	</a:t>
            </a:r>
            <a:r>
              <a:rPr lang="en-CA" sz="2600" dirty="0" err="1">
                <a:solidFill>
                  <a:srgbClr val="E3B244"/>
                </a:solidFill>
                <a:latin typeface="楷体" panose="02010609060101010101" pitchFamily="49" charset="-122"/>
                <a:ea typeface="楷体" panose="02010609060101010101" pitchFamily="49" charset="-122"/>
              </a:rPr>
              <a:t>广场上挤满了人</a:t>
            </a:r>
            <a:r>
              <a:rPr lang="en-CA" sz="2600" dirty="0">
                <a:solidFill>
                  <a:srgbClr val="E3B244"/>
                </a:solidFill>
                <a:latin typeface="楷体" panose="02010609060101010101" pitchFamily="49" charset="-122"/>
                <a:ea typeface="楷体" panose="02010609060101010101" pitchFamily="49" charset="-122"/>
              </a:rPr>
              <a:t>。</a:t>
            </a:r>
          </a:p>
          <a:p>
            <a:pPr>
              <a:spcBef>
                <a:spcPts val="1000"/>
              </a:spcBef>
            </a:pPr>
            <a:r>
              <a:rPr lang="en-CA" sz="2600" dirty="0" err="1">
                <a:solidFill>
                  <a:srgbClr val="EEF0EC"/>
                </a:solidFill>
                <a:latin typeface="楷体" panose="02010609060101010101" pitchFamily="49" charset="-122"/>
                <a:ea typeface="楷体" panose="02010609060101010101" pitchFamily="49" charset="-122"/>
              </a:rPr>
              <a:t>此外</a:t>
            </a:r>
            <a:r>
              <a:rPr lang="en-CA" sz="2600" dirty="0">
                <a:solidFill>
                  <a:srgbClr val="EEF0EC"/>
                </a:solidFill>
                <a:latin typeface="楷体" panose="02010609060101010101" pitchFamily="49" charset="-122"/>
                <a:ea typeface="楷体" panose="02010609060101010101" pitchFamily="49" charset="-122"/>
              </a:rPr>
              <a:t>，“</a:t>
            </a:r>
            <a:r>
              <a:rPr lang="en-CA" sz="2600" dirty="0" err="1">
                <a:solidFill>
                  <a:srgbClr val="EEF0EC"/>
                </a:solidFill>
                <a:latin typeface="楷体" panose="02010609060101010101" pitchFamily="49" charset="-122"/>
                <a:ea typeface="楷体" panose="02010609060101010101" pitchFamily="49" charset="-122"/>
              </a:rPr>
              <a:t>挤”还可作形容词，形容人或物挨得很紧，不易移动。可作谓语补语</a:t>
            </a:r>
            <a:r>
              <a:rPr lang="en-CA" sz="2600" dirty="0">
                <a:solidFill>
                  <a:srgbClr val="EEF0EC"/>
                </a:solidFill>
                <a:latin typeface="楷体" panose="02010609060101010101" pitchFamily="49" charset="-122"/>
                <a:ea typeface="楷体" panose="02010609060101010101" pitchFamily="49" charset="-122"/>
              </a:rPr>
              <a:t>。</a:t>
            </a:r>
          </a:p>
          <a:p>
            <a:pPr>
              <a:spcBef>
                <a:spcPts val="1000"/>
              </a:spcBef>
            </a:pPr>
            <a:r>
              <a:rPr lang="en-CA" sz="2600" dirty="0">
                <a:solidFill>
                  <a:srgbClr val="EEF0EC"/>
                </a:solidFill>
                <a:latin typeface="楷体" panose="02010609060101010101" pitchFamily="49" charset="-122"/>
                <a:ea typeface="楷体" panose="02010609060101010101" pitchFamily="49" charset="-122"/>
              </a:rPr>
              <a:t>    	</a:t>
            </a:r>
            <a:r>
              <a:rPr lang="en-CA" sz="2600" dirty="0">
                <a:solidFill>
                  <a:srgbClr val="E3B244"/>
                </a:solidFill>
                <a:latin typeface="楷体" panose="02010609060101010101" pitchFamily="49" charset="-122"/>
                <a:ea typeface="楷体" panose="02010609060101010101" pitchFamily="49" charset="-122"/>
              </a:rPr>
              <a:t>例：	</a:t>
            </a:r>
            <a:r>
              <a:rPr lang="en-CA" sz="2600" dirty="0" err="1">
                <a:solidFill>
                  <a:srgbClr val="E3B244"/>
                </a:solidFill>
                <a:latin typeface="楷体" panose="02010609060101010101" pitchFamily="49" charset="-122"/>
                <a:ea typeface="楷体" panose="02010609060101010101" pitchFamily="49" charset="-122"/>
              </a:rPr>
              <a:t>体育馆门前有很多人，特别挤</a:t>
            </a:r>
            <a:r>
              <a:rPr lang="en-CA" sz="2600" dirty="0">
                <a:solidFill>
                  <a:srgbClr val="E3B244"/>
                </a:solidFill>
                <a:latin typeface="楷体" panose="02010609060101010101" pitchFamily="49" charset="-122"/>
                <a:ea typeface="楷体" panose="02010609060101010101" pitchFamily="49" charset="-122"/>
              </a:rPr>
              <a:t>。</a:t>
            </a:r>
          </a:p>
          <a:p>
            <a:pPr>
              <a:spcBef>
                <a:spcPts val="1000"/>
              </a:spcBef>
            </a:pPr>
            <a:r>
              <a:rPr lang="en-CA" sz="2600" dirty="0">
                <a:solidFill>
                  <a:srgbClr val="E3B244"/>
                </a:solidFill>
                <a:latin typeface="楷体" panose="02010609060101010101" pitchFamily="49" charset="-122"/>
                <a:ea typeface="楷体" panose="02010609060101010101" pitchFamily="49" charset="-122"/>
              </a:rPr>
              <a:t>        	</a:t>
            </a:r>
            <a:r>
              <a:rPr lang="en-CA" sz="2600" dirty="0" err="1">
                <a:solidFill>
                  <a:srgbClr val="E3B244"/>
                </a:solidFill>
                <a:latin typeface="楷体" panose="02010609060101010101" pitchFamily="49" charset="-122"/>
                <a:ea typeface="楷体" panose="02010609060101010101" pitchFamily="49" charset="-122"/>
              </a:rPr>
              <a:t>他的住房小，屋里很挤</a:t>
            </a:r>
            <a:r>
              <a:rPr lang="en-CA" sz="2600" dirty="0">
                <a:solidFill>
                  <a:srgbClr val="E3B244"/>
                </a:solidFill>
                <a:latin typeface="楷体" panose="02010609060101010101" pitchFamily="49" charset="-122"/>
                <a:ea typeface="楷体" panose="02010609060101010101" pitchFamily="49" charset="-122"/>
              </a:rPr>
              <a:t>。</a:t>
            </a:r>
          </a:p>
        </p:txBody>
      </p:sp>
      <p:sp>
        <p:nvSpPr>
          <p:cNvPr id="3" name="Rectangle 4">
            <a:extLst>
              <a:ext uri="{FF2B5EF4-FFF2-40B4-BE49-F238E27FC236}">
                <a16:creationId xmlns:a16="http://schemas.microsoft.com/office/drawing/2014/main" id="{504FB40C-05F5-4D57-9C98-BE4CF38B97E1}"/>
              </a:ext>
            </a:extLst>
          </p:cNvPr>
          <p:cNvSpPr txBox="1">
            <a:spLocks noChangeArrowheads="1"/>
          </p:cNvSpPr>
          <p:nvPr/>
        </p:nvSpPr>
        <p:spPr>
          <a:xfrm>
            <a:off x="911225" y="399415"/>
            <a:ext cx="2380615" cy="798513"/>
          </a:xfrm>
          <a:prstGeom prst="rect">
            <a:avLst/>
          </a:prstGeom>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EF0EC"/>
                </a:solidFill>
                <a:latin typeface="+mj-lt"/>
                <a:ea typeface="+mj-ea"/>
                <a:cs typeface="+mj-cs"/>
              </a:defRPr>
            </a:lvl1pPr>
          </a:lstStyle>
          <a:p>
            <a:pPr>
              <a:lnSpc>
                <a:spcPct val="100000"/>
              </a:lnSpc>
            </a:pPr>
            <a:r>
              <a:rPr lang="zh-CN" altLang="en-US" sz="4000" dirty="0">
                <a:solidFill>
                  <a:srgbClr val="E3B244"/>
                </a:solidFill>
                <a:latin typeface="方正姚体" panose="02010601030101010101" pitchFamily="2" charset="-122"/>
                <a:ea typeface="方正姚体" panose="02010601030101010101" pitchFamily="2" charset="-122"/>
              </a:rPr>
              <a:t>理解词语</a:t>
            </a:r>
          </a:p>
        </p:txBody>
      </p:sp>
    </p:spTree>
    <p:extLst>
      <p:ext uri="{BB962C8B-B14F-4D97-AF65-F5344CB8AC3E}">
        <p14:creationId xmlns:p14="http://schemas.microsoft.com/office/powerpoint/2010/main" val="2833627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736CEFF-5005-4BBE-BABF-4D6ABBD4D683}"/>
              </a:ext>
            </a:extLst>
          </p:cNvPr>
          <p:cNvSpPr txBox="1"/>
          <p:nvPr/>
        </p:nvSpPr>
        <p:spPr>
          <a:xfrm>
            <a:off x="1483778" y="1516258"/>
            <a:ext cx="9224443" cy="4325864"/>
          </a:xfrm>
          <a:prstGeom prst="rect">
            <a:avLst/>
          </a:prstGeom>
          <a:noFill/>
        </p:spPr>
        <p:txBody>
          <a:bodyPr wrap="square">
            <a:spAutoFit/>
          </a:bodyPr>
          <a:lstStyle/>
          <a:p>
            <a:pPr>
              <a:lnSpc>
                <a:spcPct val="150000"/>
              </a:lnSpc>
              <a:spcBef>
                <a:spcPts val="1000"/>
              </a:spcBef>
            </a:pPr>
            <a:r>
              <a:rPr lang="en-US" altLang="zh-CN" sz="2600" dirty="0">
                <a:solidFill>
                  <a:srgbClr val="EEF0EC"/>
                </a:solidFill>
                <a:latin typeface="楷体" panose="02010609060101010101" pitchFamily="49" charset="-122"/>
                <a:ea typeface="楷体" panose="02010609060101010101" pitchFamily="49" charset="-122"/>
              </a:rPr>
              <a:t>【</a:t>
            </a:r>
            <a:r>
              <a:rPr lang="en-CA" sz="2600" dirty="0">
                <a:solidFill>
                  <a:srgbClr val="EEF0EC"/>
                </a:solidFill>
                <a:latin typeface="楷体" panose="02010609060101010101" pitchFamily="49" charset="-122"/>
                <a:ea typeface="楷体" panose="02010609060101010101" pitchFamily="49" charset="-122"/>
              </a:rPr>
              <a:t>队</a:t>
            </a:r>
            <a:r>
              <a:rPr lang="en-US" altLang="zh-CN" sz="2600" dirty="0">
                <a:solidFill>
                  <a:srgbClr val="EEF0EC"/>
                </a:solidFill>
                <a:latin typeface="楷体" panose="02010609060101010101" pitchFamily="49" charset="-122"/>
                <a:ea typeface="楷体" panose="02010609060101010101" pitchFamily="49" charset="-122"/>
              </a:rPr>
              <a:t>】</a:t>
            </a:r>
            <a:r>
              <a:rPr lang="en-CA" sz="2600" dirty="0">
                <a:solidFill>
                  <a:srgbClr val="EEF0EC"/>
                </a:solidFill>
                <a:latin typeface="楷体" panose="02010609060101010101" pitchFamily="49" charset="-122"/>
                <a:ea typeface="楷体" panose="02010609060101010101" pitchFamily="49" charset="-122"/>
              </a:rPr>
              <a:t>（</a:t>
            </a:r>
            <a:r>
              <a:rPr lang="en-CA" sz="2600" dirty="0" err="1">
                <a:solidFill>
                  <a:srgbClr val="EEF0EC"/>
                </a:solidFill>
                <a:latin typeface="楷体" panose="02010609060101010101" pitchFamily="49" charset="-122"/>
                <a:ea typeface="楷体" panose="02010609060101010101" pitchFamily="49" charset="-122"/>
              </a:rPr>
              <a:t>量词）用于有队形的人群</a:t>
            </a:r>
            <a:r>
              <a:rPr lang="en-CA" sz="2600" dirty="0">
                <a:solidFill>
                  <a:srgbClr val="EEF0EC"/>
                </a:solidFill>
                <a:latin typeface="楷体" panose="02010609060101010101" pitchFamily="49" charset="-122"/>
                <a:ea typeface="楷体" panose="02010609060101010101" pitchFamily="49" charset="-122"/>
              </a:rPr>
              <a:t>。</a:t>
            </a:r>
          </a:p>
          <a:p>
            <a:pPr marL="0" lvl="2">
              <a:lnSpc>
                <a:spcPct val="150000"/>
              </a:lnSpc>
              <a:spcBef>
                <a:spcPts val="1000"/>
              </a:spcBef>
            </a:pPr>
            <a:r>
              <a:rPr lang="en-CA" sz="2600" dirty="0">
                <a:solidFill>
                  <a:srgbClr val="EEF0EC"/>
                </a:solidFill>
                <a:latin typeface="楷体" panose="02010609060101010101" pitchFamily="49" charset="-122"/>
                <a:ea typeface="楷体" panose="02010609060101010101" pitchFamily="49" charset="-122"/>
              </a:rPr>
              <a:t>	</a:t>
            </a:r>
            <a:r>
              <a:rPr lang="en-CA" sz="2600" dirty="0">
                <a:solidFill>
                  <a:srgbClr val="E3B244"/>
                </a:solidFill>
                <a:latin typeface="楷体" panose="02010609060101010101" pitchFamily="49" charset="-122"/>
                <a:ea typeface="楷体" panose="02010609060101010101" pitchFamily="49" charset="-122"/>
              </a:rPr>
              <a:t>例：	</a:t>
            </a:r>
            <a:r>
              <a:rPr lang="en-CA" sz="2600" dirty="0" err="1">
                <a:solidFill>
                  <a:srgbClr val="E3B244"/>
                </a:solidFill>
                <a:latin typeface="楷体" panose="02010609060101010101" pitchFamily="49" charset="-122"/>
                <a:ea typeface="楷体" panose="02010609060101010101" pitchFamily="49" charset="-122"/>
              </a:rPr>
              <a:t>大队人马</a:t>
            </a:r>
            <a:r>
              <a:rPr lang="en-CA" sz="2600" dirty="0">
                <a:solidFill>
                  <a:srgbClr val="E3B244"/>
                </a:solidFill>
                <a:latin typeface="楷体" panose="02010609060101010101" pitchFamily="49" charset="-122"/>
                <a:ea typeface="楷体" panose="02010609060101010101" pitchFamily="49" charset="-122"/>
              </a:rPr>
              <a:t>	</a:t>
            </a:r>
            <a:r>
              <a:rPr lang="en-CA" sz="2600" dirty="0" err="1">
                <a:solidFill>
                  <a:srgbClr val="E3B244"/>
                </a:solidFill>
                <a:latin typeface="楷体" panose="02010609060101010101" pitchFamily="49" charset="-122"/>
                <a:ea typeface="楷体" panose="02010609060101010101" pitchFamily="49" charset="-122"/>
              </a:rPr>
              <a:t>一队警察</a:t>
            </a:r>
            <a:r>
              <a:rPr lang="en-CA" sz="2600" dirty="0">
                <a:solidFill>
                  <a:srgbClr val="E3B244"/>
                </a:solidFill>
                <a:latin typeface="楷体" panose="02010609060101010101" pitchFamily="49" charset="-122"/>
                <a:ea typeface="楷体" panose="02010609060101010101" pitchFamily="49" charset="-122"/>
              </a:rPr>
              <a:t> 	</a:t>
            </a:r>
            <a:r>
              <a:rPr lang="en-CA" sz="2600" dirty="0" err="1">
                <a:solidFill>
                  <a:srgbClr val="E3B244"/>
                </a:solidFill>
                <a:latin typeface="楷体" panose="02010609060101010101" pitchFamily="49" charset="-122"/>
                <a:ea typeface="楷体" panose="02010609060101010101" pitchFamily="49" charset="-122"/>
              </a:rPr>
              <a:t>一队队运动员</a:t>
            </a:r>
            <a:r>
              <a:rPr lang="en-CA" sz="2600" dirty="0">
                <a:solidFill>
                  <a:srgbClr val="E3B244"/>
                </a:solidFill>
                <a:latin typeface="楷体" panose="02010609060101010101" pitchFamily="49" charset="-122"/>
                <a:ea typeface="楷体" panose="02010609060101010101" pitchFamily="49" charset="-122"/>
              </a:rPr>
              <a:t>           </a:t>
            </a:r>
          </a:p>
          <a:p>
            <a:pPr>
              <a:lnSpc>
                <a:spcPct val="150000"/>
              </a:lnSpc>
              <a:spcBef>
                <a:spcPts val="1000"/>
              </a:spcBef>
            </a:pPr>
            <a:r>
              <a:rPr lang="en-CA" sz="2600" dirty="0">
                <a:solidFill>
                  <a:srgbClr val="E3B244"/>
                </a:solidFill>
                <a:latin typeface="楷体" panose="02010609060101010101" pitchFamily="49" charset="-122"/>
                <a:ea typeface="楷体" panose="02010609060101010101" pitchFamily="49" charset="-122"/>
              </a:rPr>
              <a:t>       	</a:t>
            </a:r>
            <a:r>
              <a:rPr lang="en-CA" sz="2600" dirty="0" err="1">
                <a:solidFill>
                  <a:srgbClr val="E3B244"/>
                </a:solidFill>
                <a:latin typeface="楷体" panose="02010609060101010101" pitchFamily="49" charset="-122"/>
                <a:ea typeface="楷体" panose="02010609060101010101" pitchFamily="49" charset="-122"/>
              </a:rPr>
              <a:t>一队队学生</a:t>
            </a:r>
            <a:endParaRPr lang="en-CA" sz="2600" dirty="0">
              <a:solidFill>
                <a:srgbClr val="E3B244"/>
              </a:solidFill>
              <a:latin typeface="楷体" panose="02010609060101010101" pitchFamily="49" charset="-122"/>
              <a:ea typeface="楷体" panose="02010609060101010101" pitchFamily="49" charset="-122"/>
            </a:endParaRPr>
          </a:p>
          <a:p>
            <a:pPr>
              <a:lnSpc>
                <a:spcPct val="150000"/>
              </a:lnSpc>
              <a:spcBef>
                <a:spcPts val="1000"/>
              </a:spcBef>
            </a:pPr>
            <a:r>
              <a:rPr lang="en-CA" sz="2600" dirty="0" err="1">
                <a:solidFill>
                  <a:srgbClr val="EEF0EC"/>
                </a:solidFill>
                <a:latin typeface="楷体" panose="02010609060101010101" pitchFamily="49" charset="-122"/>
                <a:ea typeface="楷体" panose="02010609060101010101" pitchFamily="49" charset="-122"/>
              </a:rPr>
              <a:t>此外</a:t>
            </a:r>
            <a:r>
              <a:rPr lang="en-CA" sz="2600" dirty="0">
                <a:solidFill>
                  <a:srgbClr val="EEF0EC"/>
                </a:solidFill>
                <a:latin typeface="楷体" panose="02010609060101010101" pitchFamily="49" charset="-122"/>
                <a:ea typeface="楷体" panose="02010609060101010101" pitchFamily="49" charset="-122"/>
              </a:rPr>
              <a:t>，“</a:t>
            </a:r>
            <a:r>
              <a:rPr lang="en-CA" sz="2600" dirty="0" err="1">
                <a:solidFill>
                  <a:srgbClr val="EEF0EC"/>
                </a:solidFill>
                <a:latin typeface="楷体" panose="02010609060101010101" pitchFamily="49" charset="-122"/>
                <a:ea typeface="楷体" panose="02010609060101010101" pitchFamily="49" charset="-122"/>
              </a:rPr>
              <a:t>队”还可以作名词，表示队列。可作主语宾语</a:t>
            </a:r>
            <a:r>
              <a:rPr lang="en-CA" sz="2600" dirty="0">
                <a:solidFill>
                  <a:srgbClr val="EEF0EC"/>
                </a:solidFill>
                <a:latin typeface="楷体" panose="02010609060101010101" pitchFamily="49" charset="-122"/>
                <a:ea typeface="楷体" panose="02010609060101010101" pitchFamily="49" charset="-122"/>
              </a:rPr>
              <a:t>。</a:t>
            </a:r>
          </a:p>
          <a:p>
            <a:pPr>
              <a:lnSpc>
                <a:spcPct val="150000"/>
              </a:lnSpc>
              <a:spcBef>
                <a:spcPts val="1000"/>
              </a:spcBef>
            </a:pPr>
            <a:r>
              <a:rPr lang="en-CA" sz="2600" dirty="0">
                <a:solidFill>
                  <a:srgbClr val="EEF0EC"/>
                </a:solidFill>
                <a:latin typeface="楷体" panose="02010609060101010101" pitchFamily="49" charset="-122"/>
                <a:ea typeface="楷体" panose="02010609060101010101" pitchFamily="49" charset="-122"/>
              </a:rPr>
              <a:t>    	</a:t>
            </a:r>
            <a:r>
              <a:rPr lang="en-CA" sz="2600" dirty="0">
                <a:solidFill>
                  <a:srgbClr val="E3B244"/>
                </a:solidFill>
                <a:latin typeface="楷体" panose="02010609060101010101" pitchFamily="49" charset="-122"/>
                <a:ea typeface="楷体" panose="02010609060101010101" pitchFamily="49" charset="-122"/>
              </a:rPr>
              <a:t>例：	</a:t>
            </a:r>
            <a:r>
              <a:rPr lang="en-CA" sz="2600" dirty="0" err="1">
                <a:solidFill>
                  <a:srgbClr val="E3B244"/>
                </a:solidFill>
                <a:latin typeface="楷体" panose="02010609060101010101" pitchFamily="49" charset="-122"/>
                <a:ea typeface="楷体" panose="02010609060101010101" pitchFamily="49" charset="-122"/>
              </a:rPr>
              <a:t>足球场外买票的队很长</a:t>
            </a:r>
            <a:r>
              <a:rPr lang="en-CA" sz="2600" dirty="0">
                <a:solidFill>
                  <a:srgbClr val="E3B244"/>
                </a:solidFill>
                <a:latin typeface="楷体" panose="02010609060101010101" pitchFamily="49" charset="-122"/>
                <a:ea typeface="楷体" panose="02010609060101010101" pitchFamily="49" charset="-122"/>
              </a:rPr>
              <a:t>。</a:t>
            </a:r>
          </a:p>
          <a:p>
            <a:pPr>
              <a:lnSpc>
                <a:spcPct val="150000"/>
              </a:lnSpc>
              <a:spcBef>
                <a:spcPts val="1000"/>
              </a:spcBef>
            </a:pPr>
            <a:r>
              <a:rPr lang="en-CA" sz="2600" dirty="0">
                <a:solidFill>
                  <a:srgbClr val="E3B244"/>
                </a:solidFill>
                <a:latin typeface="楷体" panose="02010609060101010101" pitchFamily="49" charset="-122"/>
                <a:ea typeface="楷体" panose="02010609060101010101" pitchFamily="49" charset="-122"/>
              </a:rPr>
              <a:t>        	</a:t>
            </a:r>
            <a:r>
              <a:rPr lang="en-CA" sz="2600" dirty="0" err="1">
                <a:solidFill>
                  <a:srgbClr val="E3B244"/>
                </a:solidFill>
                <a:latin typeface="楷体" panose="02010609060101010101" pitchFamily="49" charset="-122"/>
                <a:ea typeface="楷体" panose="02010609060101010101" pitchFamily="49" charset="-122"/>
              </a:rPr>
              <a:t>请大家排好队</a:t>
            </a:r>
            <a:endParaRPr lang="en-CA" sz="2600" dirty="0">
              <a:solidFill>
                <a:srgbClr val="E3B244"/>
              </a:solidFill>
              <a:latin typeface="楷体" panose="02010609060101010101" pitchFamily="49" charset="-122"/>
              <a:ea typeface="楷体" panose="02010609060101010101" pitchFamily="49" charset="-122"/>
            </a:endParaRPr>
          </a:p>
        </p:txBody>
      </p:sp>
      <p:sp>
        <p:nvSpPr>
          <p:cNvPr id="4" name="Rectangle 4">
            <a:extLst>
              <a:ext uri="{FF2B5EF4-FFF2-40B4-BE49-F238E27FC236}">
                <a16:creationId xmlns:a16="http://schemas.microsoft.com/office/drawing/2014/main" id="{53CA1E85-212D-483C-BF22-89ED75A5E224}"/>
              </a:ext>
            </a:extLst>
          </p:cNvPr>
          <p:cNvSpPr txBox="1">
            <a:spLocks noChangeArrowheads="1"/>
          </p:cNvSpPr>
          <p:nvPr/>
        </p:nvSpPr>
        <p:spPr>
          <a:xfrm>
            <a:off x="911225" y="399415"/>
            <a:ext cx="2380615" cy="798513"/>
          </a:xfrm>
          <a:prstGeom prst="rect">
            <a:avLst/>
          </a:prstGeom>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EF0EC"/>
                </a:solidFill>
                <a:latin typeface="+mj-lt"/>
                <a:ea typeface="+mj-ea"/>
                <a:cs typeface="+mj-cs"/>
              </a:defRPr>
            </a:lvl1pPr>
          </a:lstStyle>
          <a:p>
            <a:pPr>
              <a:lnSpc>
                <a:spcPct val="100000"/>
              </a:lnSpc>
            </a:pPr>
            <a:r>
              <a:rPr lang="zh-CN" altLang="en-US" sz="4000" dirty="0">
                <a:solidFill>
                  <a:srgbClr val="E3B244"/>
                </a:solidFill>
                <a:latin typeface="方正姚体" panose="02010601030101010101" pitchFamily="2" charset="-122"/>
                <a:ea typeface="方正姚体" panose="02010601030101010101" pitchFamily="2" charset="-122"/>
              </a:rPr>
              <a:t>理解词语</a:t>
            </a:r>
          </a:p>
        </p:txBody>
      </p:sp>
    </p:spTree>
    <p:extLst>
      <p:ext uri="{BB962C8B-B14F-4D97-AF65-F5344CB8AC3E}">
        <p14:creationId xmlns:p14="http://schemas.microsoft.com/office/powerpoint/2010/main" val="39366202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44E4ED9-91CA-4F4A-A000-9BE39E7F294A}"/>
              </a:ext>
            </a:extLst>
          </p:cNvPr>
          <p:cNvSpPr txBox="1"/>
          <p:nvPr/>
        </p:nvSpPr>
        <p:spPr>
          <a:xfrm>
            <a:off x="1599676" y="1553537"/>
            <a:ext cx="8992647" cy="4510530"/>
          </a:xfrm>
          <a:prstGeom prst="rect">
            <a:avLst/>
          </a:prstGeom>
          <a:noFill/>
        </p:spPr>
        <p:txBody>
          <a:bodyPr wrap="square">
            <a:spAutoFit/>
          </a:bodyPr>
          <a:lstStyle/>
          <a:p>
            <a:pPr>
              <a:lnSpc>
                <a:spcPct val="150000"/>
              </a:lnSpc>
              <a:spcBef>
                <a:spcPts val="1000"/>
              </a:spcBef>
            </a:pPr>
            <a:r>
              <a:rPr lang="en-US" altLang="zh-CN" sz="2800" dirty="0">
                <a:solidFill>
                  <a:srgbClr val="EEF0EC"/>
                </a:solidFill>
                <a:latin typeface="楷体" panose="02010609060101010101" pitchFamily="49" charset="-122"/>
                <a:ea typeface="楷体" panose="02010609060101010101" pitchFamily="49" charset="-122"/>
              </a:rPr>
              <a:t>【</a:t>
            </a:r>
            <a:r>
              <a:rPr lang="en-CA" altLang="zh-CN" sz="2800" dirty="0" err="1">
                <a:solidFill>
                  <a:srgbClr val="EEF0EC"/>
                </a:solidFill>
                <a:latin typeface="楷体" panose="02010609060101010101" pitchFamily="49" charset="-122"/>
                <a:ea typeface="楷体" panose="02010609060101010101" pitchFamily="49" charset="-122"/>
              </a:rPr>
              <a:t>在乎</a:t>
            </a:r>
            <a:r>
              <a:rPr lang="en-US" altLang="zh-CN" sz="2800" dirty="0">
                <a:solidFill>
                  <a:srgbClr val="EEF0EC"/>
                </a:solidFill>
                <a:latin typeface="楷体" panose="02010609060101010101" pitchFamily="49" charset="-122"/>
                <a:ea typeface="楷体" panose="02010609060101010101" pitchFamily="49" charset="-122"/>
              </a:rPr>
              <a:t>】</a:t>
            </a:r>
            <a:r>
              <a:rPr lang="en-CA" sz="2800" dirty="0">
                <a:solidFill>
                  <a:srgbClr val="EEF0EC"/>
                </a:solidFill>
                <a:latin typeface="楷体" panose="02010609060101010101" pitchFamily="49" charset="-122"/>
                <a:ea typeface="楷体" panose="02010609060101010101" pitchFamily="49" charset="-122"/>
              </a:rPr>
              <a:t>（</a:t>
            </a:r>
            <a:r>
              <a:rPr lang="en-CA" sz="2800" dirty="0" err="1">
                <a:solidFill>
                  <a:srgbClr val="EEF0EC"/>
                </a:solidFill>
                <a:latin typeface="楷体" panose="02010609060101010101" pitchFamily="49" charset="-122"/>
                <a:ea typeface="楷体" panose="02010609060101010101" pitchFamily="49" charset="-122"/>
              </a:rPr>
              <a:t>动词）放在心上；介意。可带名词动词小</a:t>
            </a:r>
            <a:endParaRPr lang="en-CA" sz="2800" dirty="0">
              <a:solidFill>
                <a:srgbClr val="EEF0EC"/>
              </a:solidFill>
              <a:latin typeface="楷体" panose="02010609060101010101" pitchFamily="49" charset="-122"/>
              <a:ea typeface="楷体" panose="02010609060101010101" pitchFamily="49" charset="-122"/>
            </a:endParaRPr>
          </a:p>
          <a:p>
            <a:pPr>
              <a:lnSpc>
                <a:spcPct val="150000"/>
              </a:lnSpc>
              <a:spcBef>
                <a:spcPts val="1000"/>
              </a:spcBef>
            </a:pPr>
            <a:r>
              <a:rPr lang="en-CA" sz="2800" dirty="0">
                <a:solidFill>
                  <a:srgbClr val="EEF0EC"/>
                </a:solidFill>
                <a:latin typeface="楷体" panose="02010609060101010101" pitchFamily="49" charset="-122"/>
                <a:ea typeface="楷体" panose="02010609060101010101" pitchFamily="49" charset="-122"/>
              </a:rPr>
              <a:t>句宾语。可带“过”。</a:t>
            </a:r>
            <a:r>
              <a:rPr lang="en-CA" sz="2800" dirty="0" err="1">
                <a:solidFill>
                  <a:srgbClr val="EEF0EC"/>
                </a:solidFill>
                <a:latin typeface="楷体" panose="02010609060101010101" pitchFamily="49" charset="-122"/>
                <a:ea typeface="楷体" panose="02010609060101010101" pitchFamily="49" charset="-122"/>
              </a:rPr>
              <a:t>可受程度副词修饰。可带补语</a:t>
            </a:r>
            <a:r>
              <a:rPr lang="en-CA" sz="2800" dirty="0">
                <a:solidFill>
                  <a:srgbClr val="EEF0EC"/>
                </a:solidFill>
                <a:latin typeface="楷体" panose="02010609060101010101" pitchFamily="49" charset="-122"/>
                <a:ea typeface="楷体" panose="02010609060101010101" pitchFamily="49" charset="-122"/>
              </a:rPr>
              <a:t>。</a:t>
            </a:r>
          </a:p>
          <a:p>
            <a:pPr>
              <a:lnSpc>
                <a:spcPct val="150000"/>
              </a:lnSpc>
              <a:spcBef>
                <a:spcPts val="1000"/>
              </a:spcBef>
            </a:pPr>
            <a:r>
              <a:rPr lang="en-CA" sz="2800" dirty="0">
                <a:solidFill>
                  <a:srgbClr val="EEF0EC"/>
                </a:solidFill>
                <a:latin typeface="楷体" panose="02010609060101010101" pitchFamily="49" charset="-122"/>
                <a:ea typeface="楷体" panose="02010609060101010101" pitchFamily="49" charset="-122"/>
              </a:rPr>
              <a:t>      </a:t>
            </a:r>
            <a:r>
              <a:rPr lang="en-CA" sz="2800" dirty="0" err="1">
                <a:solidFill>
                  <a:srgbClr val="E3B244"/>
                </a:solidFill>
                <a:latin typeface="楷体" panose="02010609060101010101" pitchFamily="49" charset="-122"/>
                <a:ea typeface="楷体" panose="02010609060101010101" pitchFamily="49" charset="-122"/>
              </a:rPr>
              <a:t>例：我不在乎明天下不下雨</a:t>
            </a:r>
            <a:r>
              <a:rPr lang="en-CA" sz="2800" dirty="0">
                <a:solidFill>
                  <a:srgbClr val="E3B244"/>
                </a:solidFill>
                <a:latin typeface="楷体" panose="02010609060101010101" pitchFamily="49" charset="-122"/>
                <a:ea typeface="楷体" panose="02010609060101010101" pitchFamily="49" charset="-122"/>
              </a:rPr>
              <a:t>。</a:t>
            </a:r>
          </a:p>
          <a:p>
            <a:pPr>
              <a:lnSpc>
                <a:spcPct val="150000"/>
              </a:lnSpc>
              <a:spcBef>
                <a:spcPts val="1000"/>
              </a:spcBef>
            </a:pPr>
            <a:r>
              <a:rPr lang="en-CA" sz="2800" dirty="0">
                <a:solidFill>
                  <a:srgbClr val="E3B244"/>
                </a:solidFill>
                <a:latin typeface="楷体" panose="02010609060101010101" pitchFamily="49" charset="-122"/>
                <a:ea typeface="楷体" panose="02010609060101010101" pitchFamily="49" charset="-122"/>
              </a:rPr>
              <a:t>          </a:t>
            </a:r>
            <a:r>
              <a:rPr lang="en-CA" sz="2800" dirty="0" err="1">
                <a:solidFill>
                  <a:srgbClr val="E3B244"/>
                </a:solidFill>
                <a:latin typeface="楷体" panose="02010609060101010101" pitchFamily="49" charset="-122"/>
                <a:ea typeface="楷体" panose="02010609060101010101" pitchFamily="49" charset="-122"/>
              </a:rPr>
              <a:t>价钱贵不贵，我不在乎</a:t>
            </a:r>
            <a:r>
              <a:rPr lang="en-CA" sz="2800" dirty="0">
                <a:solidFill>
                  <a:srgbClr val="E3B244"/>
                </a:solidFill>
                <a:latin typeface="楷体" panose="02010609060101010101" pitchFamily="49" charset="-122"/>
                <a:ea typeface="楷体" panose="02010609060101010101" pitchFamily="49" charset="-122"/>
              </a:rPr>
              <a:t>。</a:t>
            </a:r>
          </a:p>
          <a:p>
            <a:pPr>
              <a:lnSpc>
                <a:spcPct val="150000"/>
              </a:lnSpc>
              <a:spcBef>
                <a:spcPts val="1000"/>
              </a:spcBef>
            </a:pPr>
            <a:r>
              <a:rPr lang="en-CA" sz="2800" dirty="0">
                <a:solidFill>
                  <a:srgbClr val="E3B244"/>
                </a:solidFill>
                <a:latin typeface="楷体" panose="02010609060101010101" pitchFamily="49" charset="-122"/>
                <a:ea typeface="楷体" panose="02010609060101010101" pitchFamily="49" charset="-122"/>
              </a:rPr>
              <a:t>          </a:t>
            </a:r>
            <a:r>
              <a:rPr lang="en-CA" sz="2800" dirty="0" err="1">
                <a:solidFill>
                  <a:srgbClr val="E3B244"/>
                </a:solidFill>
                <a:latin typeface="楷体" panose="02010609060101010101" pitchFamily="49" charset="-122"/>
                <a:ea typeface="楷体" panose="02010609060101010101" pitchFamily="49" charset="-122"/>
              </a:rPr>
              <a:t>你对这事在不在乎</a:t>
            </a:r>
            <a:r>
              <a:rPr lang="en-CA" sz="2800" dirty="0">
                <a:solidFill>
                  <a:srgbClr val="E3B244"/>
                </a:solidFill>
                <a:latin typeface="楷体" panose="02010609060101010101" pitchFamily="49" charset="-122"/>
                <a:ea typeface="楷体" panose="02010609060101010101" pitchFamily="49" charset="-122"/>
              </a:rPr>
              <a:t>？</a:t>
            </a:r>
          </a:p>
          <a:p>
            <a:pPr>
              <a:lnSpc>
                <a:spcPct val="150000"/>
              </a:lnSpc>
              <a:spcBef>
                <a:spcPts val="1000"/>
              </a:spcBef>
            </a:pPr>
            <a:r>
              <a:rPr lang="en-CA" sz="2800" dirty="0">
                <a:solidFill>
                  <a:srgbClr val="E3B244"/>
                </a:solidFill>
                <a:latin typeface="楷体" panose="02010609060101010101" pitchFamily="49" charset="-122"/>
                <a:ea typeface="楷体" panose="02010609060101010101" pitchFamily="49" charset="-122"/>
              </a:rPr>
              <a:t>          </a:t>
            </a:r>
            <a:r>
              <a:rPr lang="en-CA" sz="2800" dirty="0" err="1">
                <a:solidFill>
                  <a:srgbClr val="E3B244"/>
                </a:solidFill>
                <a:latin typeface="楷体" panose="02010609060101010101" pitchFamily="49" charset="-122"/>
                <a:ea typeface="楷体" panose="02010609060101010101" pitchFamily="49" charset="-122"/>
              </a:rPr>
              <a:t>你怎么也在乎起吃喝来了</a:t>
            </a:r>
            <a:r>
              <a:rPr lang="en-CA" sz="2800" dirty="0">
                <a:solidFill>
                  <a:srgbClr val="E3B244"/>
                </a:solidFill>
                <a:latin typeface="楷体" panose="02010609060101010101" pitchFamily="49" charset="-122"/>
                <a:ea typeface="楷体" panose="02010609060101010101" pitchFamily="49" charset="-122"/>
              </a:rPr>
              <a:t>。</a:t>
            </a:r>
          </a:p>
        </p:txBody>
      </p:sp>
      <p:sp>
        <p:nvSpPr>
          <p:cNvPr id="4" name="Rectangle 4">
            <a:extLst>
              <a:ext uri="{FF2B5EF4-FFF2-40B4-BE49-F238E27FC236}">
                <a16:creationId xmlns:a16="http://schemas.microsoft.com/office/drawing/2014/main" id="{061DBB42-BD11-4DE6-AB81-D7F1762FE92A}"/>
              </a:ext>
            </a:extLst>
          </p:cNvPr>
          <p:cNvSpPr txBox="1">
            <a:spLocks noChangeArrowheads="1"/>
          </p:cNvSpPr>
          <p:nvPr/>
        </p:nvSpPr>
        <p:spPr>
          <a:xfrm>
            <a:off x="911225" y="399415"/>
            <a:ext cx="2380615" cy="798513"/>
          </a:xfrm>
          <a:prstGeom prst="rect">
            <a:avLst/>
          </a:prstGeom>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EF0EC"/>
                </a:solidFill>
                <a:latin typeface="+mj-lt"/>
                <a:ea typeface="+mj-ea"/>
                <a:cs typeface="+mj-cs"/>
              </a:defRPr>
            </a:lvl1pPr>
          </a:lstStyle>
          <a:p>
            <a:pPr>
              <a:lnSpc>
                <a:spcPct val="100000"/>
              </a:lnSpc>
            </a:pPr>
            <a:r>
              <a:rPr lang="zh-CN" altLang="en-US" sz="4000" dirty="0">
                <a:solidFill>
                  <a:srgbClr val="E3B244"/>
                </a:solidFill>
                <a:latin typeface="方正姚体" panose="02010601030101010101" pitchFamily="2" charset="-122"/>
                <a:ea typeface="方正姚体" panose="02010601030101010101" pitchFamily="2" charset="-122"/>
              </a:rPr>
              <a:t>理解词语</a:t>
            </a:r>
          </a:p>
        </p:txBody>
      </p:sp>
    </p:spTree>
    <p:extLst>
      <p:ext uri="{BB962C8B-B14F-4D97-AF65-F5344CB8AC3E}">
        <p14:creationId xmlns:p14="http://schemas.microsoft.com/office/powerpoint/2010/main" val="30892743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44E4ED9-91CA-4F4A-A000-9BE39E7F294A}"/>
              </a:ext>
            </a:extLst>
          </p:cNvPr>
          <p:cNvSpPr txBox="1"/>
          <p:nvPr/>
        </p:nvSpPr>
        <p:spPr>
          <a:xfrm>
            <a:off x="1316610" y="1756737"/>
            <a:ext cx="9558779" cy="3735959"/>
          </a:xfrm>
          <a:prstGeom prst="rect">
            <a:avLst/>
          </a:prstGeom>
          <a:noFill/>
        </p:spPr>
        <p:txBody>
          <a:bodyPr wrap="square">
            <a:spAutoFit/>
          </a:bodyPr>
          <a:lstStyle/>
          <a:p>
            <a:pPr>
              <a:lnSpc>
                <a:spcPct val="150000"/>
              </a:lnSpc>
              <a:spcBef>
                <a:spcPts val="1000"/>
              </a:spcBef>
            </a:pPr>
            <a:r>
              <a:rPr lang="en-US" altLang="zh-CN" sz="2800" dirty="0">
                <a:solidFill>
                  <a:srgbClr val="EEF0EC"/>
                </a:solidFill>
                <a:latin typeface="楷体" panose="02010609060101010101" pitchFamily="49" charset="-122"/>
                <a:ea typeface="楷体" panose="02010609060101010101" pitchFamily="49" charset="-122"/>
              </a:rPr>
              <a:t>【</a:t>
            </a:r>
            <a:r>
              <a:rPr lang="en-CA" altLang="zh-CN" sz="2800" dirty="0" err="1">
                <a:solidFill>
                  <a:srgbClr val="EEF0EC"/>
                </a:solidFill>
                <a:latin typeface="楷体" panose="02010609060101010101" pitchFamily="49" charset="-122"/>
                <a:ea typeface="楷体" panose="02010609060101010101" pitchFamily="49" charset="-122"/>
              </a:rPr>
              <a:t>陪同</a:t>
            </a:r>
            <a:r>
              <a:rPr lang="en-US" altLang="zh-CN" sz="2800" dirty="0">
                <a:solidFill>
                  <a:srgbClr val="EEF0EC"/>
                </a:solidFill>
                <a:latin typeface="楷体" panose="02010609060101010101" pitchFamily="49" charset="-122"/>
                <a:ea typeface="楷体" panose="02010609060101010101" pitchFamily="49" charset="-122"/>
              </a:rPr>
              <a:t>】</a:t>
            </a:r>
            <a:r>
              <a:rPr lang="en-CA" sz="2800" dirty="0">
                <a:solidFill>
                  <a:srgbClr val="EEF0EC"/>
                </a:solidFill>
                <a:latin typeface="楷体" panose="02010609060101010101" pitchFamily="49" charset="-122"/>
                <a:ea typeface="楷体" panose="02010609060101010101" pitchFamily="49" charset="-122"/>
              </a:rPr>
              <a:t>（</a:t>
            </a:r>
            <a:r>
              <a:rPr lang="en-CA" sz="2800" dirty="0" err="1">
                <a:solidFill>
                  <a:srgbClr val="EEF0EC"/>
                </a:solidFill>
                <a:latin typeface="楷体" panose="02010609060101010101" pitchFamily="49" charset="-122"/>
                <a:ea typeface="楷体" panose="02010609060101010101" pitchFamily="49" charset="-122"/>
              </a:rPr>
              <a:t>动词）陪伴着一同进行某一活动。可带名词</a:t>
            </a:r>
            <a:endParaRPr lang="en-CA" sz="2800" dirty="0">
              <a:solidFill>
                <a:srgbClr val="EEF0EC"/>
              </a:solidFill>
              <a:latin typeface="楷体" panose="02010609060101010101" pitchFamily="49" charset="-122"/>
              <a:ea typeface="楷体" panose="02010609060101010101" pitchFamily="49" charset="-122"/>
            </a:endParaRPr>
          </a:p>
          <a:p>
            <a:pPr>
              <a:lnSpc>
                <a:spcPct val="150000"/>
              </a:lnSpc>
              <a:spcBef>
                <a:spcPts val="1000"/>
              </a:spcBef>
            </a:pPr>
            <a:r>
              <a:rPr lang="en-CA" sz="2800" dirty="0" err="1">
                <a:solidFill>
                  <a:srgbClr val="EEF0EC"/>
                </a:solidFill>
                <a:latin typeface="楷体" panose="02010609060101010101" pitchFamily="49" charset="-122"/>
                <a:ea typeface="楷体" panose="02010609060101010101" pitchFamily="49" charset="-122"/>
              </a:rPr>
              <a:t>代词宾语，可带兼语，补语</a:t>
            </a:r>
            <a:r>
              <a:rPr lang="en-CA" sz="2800" dirty="0">
                <a:solidFill>
                  <a:srgbClr val="EEF0EC"/>
                </a:solidFill>
                <a:latin typeface="楷体" panose="02010609060101010101" pitchFamily="49" charset="-122"/>
                <a:ea typeface="楷体" panose="02010609060101010101" pitchFamily="49" charset="-122"/>
              </a:rPr>
              <a:t>。</a:t>
            </a:r>
          </a:p>
          <a:p>
            <a:pPr>
              <a:lnSpc>
                <a:spcPct val="150000"/>
              </a:lnSpc>
              <a:spcBef>
                <a:spcPts val="1000"/>
              </a:spcBef>
            </a:pPr>
            <a:r>
              <a:rPr lang="en-CA" sz="2800" dirty="0">
                <a:solidFill>
                  <a:srgbClr val="EEF0EC"/>
                </a:solidFill>
                <a:latin typeface="楷体" panose="02010609060101010101" pitchFamily="49" charset="-122"/>
                <a:ea typeface="楷体" panose="02010609060101010101" pitchFamily="49" charset="-122"/>
              </a:rPr>
              <a:t>     </a:t>
            </a:r>
            <a:r>
              <a:rPr lang="en-CA" sz="2800" dirty="0">
                <a:solidFill>
                  <a:srgbClr val="E3B244"/>
                </a:solidFill>
                <a:latin typeface="楷体" panose="02010609060101010101" pitchFamily="49" charset="-122"/>
                <a:ea typeface="楷体" panose="02010609060101010101" pitchFamily="49" charset="-122"/>
              </a:rPr>
              <a:t>例：	</a:t>
            </a:r>
            <a:r>
              <a:rPr lang="en-CA" sz="2800" dirty="0" err="1">
                <a:solidFill>
                  <a:srgbClr val="E3B244"/>
                </a:solidFill>
                <a:latin typeface="楷体" panose="02010609060101010101" pitchFamily="49" charset="-122"/>
                <a:ea typeface="楷体" panose="02010609060101010101" pitchFamily="49" charset="-122"/>
              </a:rPr>
              <a:t>明天去参观时，你负责陪同他们</a:t>
            </a:r>
            <a:r>
              <a:rPr lang="en-CA" sz="2800" dirty="0">
                <a:solidFill>
                  <a:srgbClr val="E3B244"/>
                </a:solidFill>
                <a:latin typeface="楷体" panose="02010609060101010101" pitchFamily="49" charset="-122"/>
                <a:ea typeface="楷体" panose="02010609060101010101" pitchFamily="49" charset="-122"/>
              </a:rPr>
              <a:t>。</a:t>
            </a:r>
          </a:p>
          <a:p>
            <a:pPr>
              <a:lnSpc>
                <a:spcPct val="150000"/>
              </a:lnSpc>
              <a:spcBef>
                <a:spcPts val="1000"/>
              </a:spcBef>
            </a:pPr>
            <a:r>
              <a:rPr lang="en-CA" sz="2800" dirty="0">
                <a:solidFill>
                  <a:srgbClr val="E3B244"/>
                </a:solidFill>
                <a:latin typeface="楷体" panose="02010609060101010101" pitchFamily="49" charset="-122"/>
                <a:ea typeface="楷体" panose="02010609060101010101" pitchFamily="49" charset="-122"/>
              </a:rPr>
              <a:t>        	</a:t>
            </a:r>
            <a:r>
              <a:rPr lang="en-CA" sz="2800" dirty="0" err="1">
                <a:solidFill>
                  <a:srgbClr val="E3B244"/>
                </a:solidFill>
                <a:latin typeface="楷体" panose="02010609060101010101" pitchFamily="49" charset="-122"/>
                <a:ea typeface="楷体" panose="02010609060101010101" pitchFamily="49" charset="-122"/>
              </a:rPr>
              <a:t>下周请你陪同代表团出访欧洲</a:t>
            </a:r>
            <a:r>
              <a:rPr lang="en-CA" sz="2800" dirty="0">
                <a:solidFill>
                  <a:srgbClr val="E3B244"/>
                </a:solidFill>
                <a:latin typeface="楷体" panose="02010609060101010101" pitchFamily="49" charset="-122"/>
                <a:ea typeface="楷体" panose="02010609060101010101" pitchFamily="49" charset="-122"/>
              </a:rPr>
              <a:t>。</a:t>
            </a:r>
          </a:p>
          <a:p>
            <a:pPr>
              <a:lnSpc>
                <a:spcPct val="150000"/>
              </a:lnSpc>
              <a:spcBef>
                <a:spcPts val="1000"/>
              </a:spcBef>
            </a:pPr>
            <a:r>
              <a:rPr lang="en-CA" sz="2800" dirty="0">
                <a:solidFill>
                  <a:srgbClr val="E3B244"/>
                </a:solidFill>
                <a:latin typeface="楷体" panose="02010609060101010101" pitchFamily="49" charset="-122"/>
                <a:ea typeface="楷体" panose="02010609060101010101" pitchFamily="49" charset="-122"/>
              </a:rPr>
              <a:t>         	</a:t>
            </a:r>
            <a:r>
              <a:rPr lang="en-CA" sz="2800" dirty="0" err="1">
                <a:solidFill>
                  <a:srgbClr val="E3B244"/>
                </a:solidFill>
                <a:latin typeface="楷体" panose="02010609060101010101" pitchFamily="49" charset="-122"/>
                <a:ea typeface="楷体" panose="02010609060101010101" pitchFamily="49" charset="-122"/>
              </a:rPr>
              <a:t>外国友人居留期间，他整整陪同了一个星期</a:t>
            </a:r>
            <a:r>
              <a:rPr lang="en-CA" sz="2800" dirty="0">
                <a:solidFill>
                  <a:srgbClr val="E3B244"/>
                </a:solidFill>
                <a:latin typeface="楷体" panose="02010609060101010101" pitchFamily="49" charset="-122"/>
                <a:ea typeface="楷体" panose="02010609060101010101" pitchFamily="49" charset="-122"/>
              </a:rPr>
              <a:t>。</a:t>
            </a:r>
          </a:p>
        </p:txBody>
      </p:sp>
      <p:sp>
        <p:nvSpPr>
          <p:cNvPr id="4" name="Rectangle 4">
            <a:extLst>
              <a:ext uri="{FF2B5EF4-FFF2-40B4-BE49-F238E27FC236}">
                <a16:creationId xmlns:a16="http://schemas.microsoft.com/office/drawing/2014/main" id="{061DBB42-BD11-4DE6-AB81-D7F1762FE92A}"/>
              </a:ext>
            </a:extLst>
          </p:cNvPr>
          <p:cNvSpPr txBox="1">
            <a:spLocks noChangeArrowheads="1"/>
          </p:cNvSpPr>
          <p:nvPr/>
        </p:nvSpPr>
        <p:spPr>
          <a:xfrm>
            <a:off x="911225" y="399415"/>
            <a:ext cx="2380615" cy="798513"/>
          </a:xfrm>
          <a:prstGeom prst="rect">
            <a:avLst/>
          </a:prstGeom>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EF0EC"/>
                </a:solidFill>
                <a:latin typeface="+mj-lt"/>
                <a:ea typeface="+mj-ea"/>
                <a:cs typeface="+mj-cs"/>
              </a:defRPr>
            </a:lvl1pPr>
          </a:lstStyle>
          <a:p>
            <a:pPr>
              <a:lnSpc>
                <a:spcPct val="100000"/>
              </a:lnSpc>
            </a:pPr>
            <a:r>
              <a:rPr lang="zh-CN" altLang="en-US" sz="4000" dirty="0">
                <a:solidFill>
                  <a:srgbClr val="E3B244"/>
                </a:solidFill>
                <a:latin typeface="方正姚体" panose="02010601030101010101" pitchFamily="2" charset="-122"/>
                <a:ea typeface="方正姚体" panose="02010601030101010101" pitchFamily="2" charset="-122"/>
              </a:rPr>
              <a:t>理解词语</a:t>
            </a:r>
          </a:p>
        </p:txBody>
      </p:sp>
    </p:spTree>
    <p:extLst>
      <p:ext uri="{BB962C8B-B14F-4D97-AF65-F5344CB8AC3E}">
        <p14:creationId xmlns:p14="http://schemas.microsoft.com/office/powerpoint/2010/main" val="15509205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F5F9F46-E8DE-4EDF-B4EE-D3643BAD7654}"/>
              </a:ext>
            </a:extLst>
          </p:cNvPr>
          <p:cNvSpPr txBox="1"/>
          <p:nvPr/>
        </p:nvSpPr>
        <p:spPr>
          <a:xfrm>
            <a:off x="1326037" y="1626752"/>
            <a:ext cx="9555324" cy="4510530"/>
          </a:xfrm>
          <a:prstGeom prst="rect">
            <a:avLst/>
          </a:prstGeom>
          <a:noFill/>
        </p:spPr>
        <p:txBody>
          <a:bodyPr wrap="square">
            <a:spAutoFit/>
          </a:bodyPr>
          <a:lstStyle/>
          <a:p>
            <a:pPr>
              <a:lnSpc>
                <a:spcPct val="150000"/>
              </a:lnSpc>
              <a:spcBef>
                <a:spcPts val="1000"/>
              </a:spcBef>
            </a:pPr>
            <a:r>
              <a:rPr lang="en-US" altLang="zh-CN" sz="2800" dirty="0">
                <a:solidFill>
                  <a:srgbClr val="EEF0EC"/>
                </a:solidFill>
                <a:latin typeface="楷体" panose="02010609060101010101" pitchFamily="49" charset="-122"/>
                <a:ea typeface="楷体" panose="02010609060101010101" pitchFamily="49" charset="-122"/>
              </a:rPr>
              <a:t>【</a:t>
            </a:r>
            <a:r>
              <a:rPr lang="en-CA" sz="2800" dirty="0" err="1">
                <a:solidFill>
                  <a:srgbClr val="EEF0EC"/>
                </a:solidFill>
                <a:latin typeface="楷体" panose="02010609060101010101" pitchFamily="49" charset="-122"/>
                <a:ea typeface="楷体" panose="02010609060101010101" pitchFamily="49" charset="-122"/>
              </a:rPr>
              <a:t>欢呼</a:t>
            </a:r>
            <a:r>
              <a:rPr lang="en-US" altLang="zh-CN" sz="2800" dirty="0">
                <a:solidFill>
                  <a:srgbClr val="EEF0EC"/>
                </a:solidFill>
                <a:latin typeface="楷体" panose="02010609060101010101" pitchFamily="49" charset="-122"/>
                <a:ea typeface="楷体" panose="02010609060101010101" pitchFamily="49" charset="-122"/>
              </a:rPr>
              <a:t>】</a:t>
            </a:r>
            <a:r>
              <a:rPr lang="en-CA" sz="2800" dirty="0">
                <a:solidFill>
                  <a:srgbClr val="EEF0EC"/>
                </a:solidFill>
                <a:latin typeface="楷体" panose="02010609060101010101" pitchFamily="49" charset="-122"/>
                <a:ea typeface="楷体" panose="02010609060101010101" pitchFamily="49" charset="-122"/>
              </a:rPr>
              <a:t>（</a:t>
            </a:r>
            <a:r>
              <a:rPr lang="en-CA" sz="2800" dirty="0" err="1">
                <a:solidFill>
                  <a:srgbClr val="EEF0EC"/>
                </a:solidFill>
                <a:latin typeface="楷体" panose="02010609060101010101" pitchFamily="49" charset="-122"/>
                <a:ea typeface="楷体" panose="02010609060101010101" pitchFamily="49" charset="-122"/>
              </a:rPr>
              <a:t>动词）欢乐的呼喊。作谓语</a:t>
            </a:r>
            <a:r>
              <a:rPr lang="en-CA" sz="2800" dirty="0">
                <a:solidFill>
                  <a:srgbClr val="EEF0EC"/>
                </a:solidFill>
                <a:latin typeface="楷体" panose="02010609060101010101" pitchFamily="49" charset="-122"/>
                <a:ea typeface="楷体" panose="02010609060101010101" pitchFamily="49" charset="-122"/>
              </a:rPr>
              <a:t>。</a:t>
            </a:r>
          </a:p>
          <a:p>
            <a:pPr marL="0" lvl="1">
              <a:lnSpc>
                <a:spcPct val="150000"/>
              </a:lnSpc>
              <a:spcBef>
                <a:spcPts val="1000"/>
              </a:spcBef>
            </a:pPr>
            <a:r>
              <a:rPr lang="en-CA" sz="2800" dirty="0">
                <a:solidFill>
                  <a:srgbClr val="EEF0EC"/>
                </a:solidFill>
                <a:latin typeface="楷体" panose="02010609060101010101" pitchFamily="49" charset="-122"/>
                <a:ea typeface="楷体" panose="02010609060101010101" pitchFamily="49" charset="-122"/>
              </a:rPr>
              <a:t>	</a:t>
            </a:r>
            <a:r>
              <a:rPr lang="en-CA" sz="2800" dirty="0">
                <a:solidFill>
                  <a:srgbClr val="E3B244"/>
                </a:solidFill>
                <a:latin typeface="楷体" panose="02010609060101010101" pitchFamily="49" charset="-122"/>
                <a:ea typeface="楷体" panose="02010609060101010101" pitchFamily="49" charset="-122"/>
              </a:rPr>
              <a:t>例：	</a:t>
            </a:r>
            <a:r>
              <a:rPr lang="en-CA" sz="2800" dirty="0" err="1">
                <a:solidFill>
                  <a:srgbClr val="E3B244"/>
                </a:solidFill>
                <a:latin typeface="楷体" panose="02010609060101010101" pitchFamily="49" charset="-122"/>
                <a:ea typeface="楷体" panose="02010609060101010101" pitchFamily="49" charset="-122"/>
              </a:rPr>
              <a:t>大家热烈地欢呼起来</a:t>
            </a:r>
            <a:r>
              <a:rPr lang="en-CA" sz="2800" dirty="0">
                <a:solidFill>
                  <a:srgbClr val="E3B244"/>
                </a:solidFill>
                <a:latin typeface="楷体" panose="02010609060101010101" pitchFamily="49" charset="-122"/>
                <a:ea typeface="楷体" panose="02010609060101010101" pitchFamily="49" charset="-122"/>
              </a:rPr>
              <a:t>。</a:t>
            </a:r>
          </a:p>
          <a:p>
            <a:pPr>
              <a:lnSpc>
                <a:spcPct val="150000"/>
              </a:lnSpc>
              <a:spcBef>
                <a:spcPts val="1000"/>
              </a:spcBef>
            </a:pPr>
            <a:r>
              <a:rPr lang="en-US" altLang="zh-CN" sz="2800" dirty="0">
                <a:solidFill>
                  <a:srgbClr val="EEF0EC"/>
                </a:solidFill>
                <a:latin typeface="楷体" panose="02010609060101010101" pitchFamily="49" charset="-122"/>
                <a:ea typeface="楷体" panose="02010609060101010101" pitchFamily="49" charset="-122"/>
              </a:rPr>
              <a:t>【</a:t>
            </a:r>
            <a:r>
              <a:rPr lang="en-CA" sz="2800" dirty="0">
                <a:solidFill>
                  <a:srgbClr val="EEF0EC"/>
                </a:solidFill>
                <a:latin typeface="楷体" panose="02010609060101010101" pitchFamily="49" charset="-122"/>
                <a:ea typeface="楷体" panose="02010609060101010101" pitchFamily="49" charset="-122"/>
              </a:rPr>
              <a:t>段</a:t>
            </a:r>
            <a:r>
              <a:rPr lang="en-US" altLang="zh-CN" sz="2800" dirty="0">
                <a:solidFill>
                  <a:srgbClr val="EEF0EC"/>
                </a:solidFill>
                <a:latin typeface="楷体" panose="02010609060101010101" pitchFamily="49" charset="-122"/>
                <a:ea typeface="楷体" panose="02010609060101010101" pitchFamily="49" charset="-122"/>
              </a:rPr>
              <a:t>】</a:t>
            </a:r>
            <a:r>
              <a:rPr lang="en-CA" sz="2800" dirty="0">
                <a:solidFill>
                  <a:srgbClr val="EEF0EC"/>
                </a:solidFill>
                <a:latin typeface="楷体" panose="02010609060101010101" pitchFamily="49" charset="-122"/>
                <a:ea typeface="楷体" panose="02010609060101010101" pitchFamily="49" charset="-122"/>
              </a:rPr>
              <a:t>（</a:t>
            </a:r>
            <a:r>
              <a:rPr lang="en-CA" sz="2800" dirty="0" err="1">
                <a:solidFill>
                  <a:srgbClr val="EEF0EC"/>
                </a:solidFill>
                <a:latin typeface="楷体" panose="02010609060101010101" pitchFamily="49" charset="-122"/>
                <a:ea typeface="楷体" panose="02010609060101010101" pitchFamily="49" charset="-122"/>
              </a:rPr>
              <a:t>量词）用于长条东西分成若干部分；或表示一定</a:t>
            </a:r>
            <a:endParaRPr lang="en-CA" sz="2800" dirty="0">
              <a:solidFill>
                <a:srgbClr val="EEF0EC"/>
              </a:solidFill>
              <a:latin typeface="楷体" panose="02010609060101010101" pitchFamily="49" charset="-122"/>
              <a:ea typeface="楷体" panose="02010609060101010101" pitchFamily="49" charset="-122"/>
            </a:endParaRPr>
          </a:p>
          <a:p>
            <a:pPr>
              <a:lnSpc>
                <a:spcPct val="150000"/>
              </a:lnSpc>
              <a:spcBef>
                <a:spcPts val="1000"/>
              </a:spcBef>
            </a:pPr>
            <a:r>
              <a:rPr lang="en-CA" sz="2800" dirty="0" err="1">
                <a:solidFill>
                  <a:srgbClr val="EEF0EC"/>
                </a:solidFill>
                <a:latin typeface="楷体" panose="02010609060101010101" pitchFamily="49" charset="-122"/>
                <a:ea typeface="楷体" panose="02010609060101010101" pitchFamily="49" charset="-122"/>
              </a:rPr>
              <a:t>距离，或表示事物的一部分</a:t>
            </a:r>
            <a:r>
              <a:rPr lang="en-CA" sz="2800" dirty="0">
                <a:solidFill>
                  <a:srgbClr val="EEF0EC"/>
                </a:solidFill>
                <a:latin typeface="楷体" panose="02010609060101010101" pitchFamily="49" charset="-122"/>
                <a:ea typeface="楷体" panose="02010609060101010101" pitchFamily="49" charset="-122"/>
              </a:rPr>
              <a:t>。</a:t>
            </a:r>
          </a:p>
          <a:p>
            <a:pPr lvl="1">
              <a:lnSpc>
                <a:spcPct val="150000"/>
              </a:lnSpc>
              <a:spcBef>
                <a:spcPts val="1000"/>
              </a:spcBef>
            </a:pPr>
            <a:r>
              <a:rPr lang="en-CA" sz="2800" dirty="0">
                <a:solidFill>
                  <a:srgbClr val="EEF0EC"/>
                </a:solidFill>
                <a:latin typeface="楷体" panose="02010609060101010101" pitchFamily="49" charset="-122"/>
                <a:ea typeface="楷体" panose="02010609060101010101" pitchFamily="49" charset="-122"/>
              </a:rPr>
              <a:t>	</a:t>
            </a:r>
            <a:r>
              <a:rPr lang="en-CA" sz="2800" dirty="0">
                <a:solidFill>
                  <a:srgbClr val="E3B244"/>
                </a:solidFill>
                <a:latin typeface="楷体" panose="02010609060101010101" pitchFamily="49" charset="-122"/>
                <a:ea typeface="楷体" panose="02010609060101010101" pitchFamily="49" charset="-122"/>
              </a:rPr>
              <a:t>例：	</a:t>
            </a:r>
            <a:r>
              <a:rPr lang="en-CA" sz="2800" dirty="0" err="1">
                <a:solidFill>
                  <a:srgbClr val="E3B244"/>
                </a:solidFill>
                <a:latin typeface="楷体" panose="02010609060101010101" pitchFamily="49" charset="-122"/>
                <a:ea typeface="楷体" panose="02010609060101010101" pitchFamily="49" charset="-122"/>
              </a:rPr>
              <a:t>我把这一段话录下来了</a:t>
            </a:r>
            <a:r>
              <a:rPr lang="en-CA" sz="2800" dirty="0">
                <a:solidFill>
                  <a:srgbClr val="E3B244"/>
                </a:solidFill>
                <a:latin typeface="楷体" panose="02010609060101010101" pitchFamily="49" charset="-122"/>
                <a:ea typeface="楷体" panose="02010609060101010101" pitchFamily="49" charset="-122"/>
              </a:rPr>
              <a:t>。</a:t>
            </a:r>
          </a:p>
          <a:p>
            <a:pPr>
              <a:lnSpc>
                <a:spcPct val="150000"/>
              </a:lnSpc>
              <a:spcBef>
                <a:spcPts val="1000"/>
              </a:spcBef>
            </a:pPr>
            <a:r>
              <a:rPr lang="en-CA" sz="2800" dirty="0">
                <a:solidFill>
                  <a:srgbClr val="E3B244"/>
                </a:solidFill>
                <a:latin typeface="楷体" panose="02010609060101010101" pitchFamily="49" charset="-122"/>
                <a:ea typeface="楷体" panose="02010609060101010101" pitchFamily="49" charset="-122"/>
              </a:rPr>
              <a:t>          	</a:t>
            </a:r>
            <a:r>
              <a:rPr lang="en-CA" sz="2800" dirty="0" err="1">
                <a:solidFill>
                  <a:srgbClr val="E3B244"/>
                </a:solidFill>
                <a:latin typeface="楷体" panose="02010609060101010101" pitchFamily="49" charset="-122"/>
                <a:ea typeface="楷体" panose="02010609060101010101" pitchFamily="49" charset="-122"/>
              </a:rPr>
              <a:t>到学校还有很长一段路</a:t>
            </a:r>
            <a:r>
              <a:rPr lang="en-CA" sz="2800" dirty="0">
                <a:solidFill>
                  <a:srgbClr val="E3B244"/>
                </a:solidFill>
                <a:latin typeface="楷体" panose="02010609060101010101" pitchFamily="49" charset="-122"/>
                <a:ea typeface="楷体" panose="02010609060101010101" pitchFamily="49" charset="-122"/>
              </a:rPr>
              <a:t>。</a:t>
            </a:r>
          </a:p>
        </p:txBody>
      </p:sp>
      <p:sp>
        <p:nvSpPr>
          <p:cNvPr id="4" name="Rectangle 4">
            <a:extLst>
              <a:ext uri="{FF2B5EF4-FFF2-40B4-BE49-F238E27FC236}">
                <a16:creationId xmlns:a16="http://schemas.microsoft.com/office/drawing/2014/main" id="{86362C6C-99A2-4E6C-BCA3-4B46AEE14A43}"/>
              </a:ext>
            </a:extLst>
          </p:cNvPr>
          <p:cNvSpPr txBox="1">
            <a:spLocks noChangeArrowheads="1"/>
          </p:cNvSpPr>
          <p:nvPr/>
        </p:nvSpPr>
        <p:spPr>
          <a:xfrm>
            <a:off x="911225" y="399415"/>
            <a:ext cx="2380615" cy="798513"/>
          </a:xfrm>
          <a:prstGeom prst="rect">
            <a:avLst/>
          </a:prstGeom>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EF0EC"/>
                </a:solidFill>
                <a:latin typeface="+mj-lt"/>
                <a:ea typeface="+mj-ea"/>
                <a:cs typeface="+mj-cs"/>
              </a:defRPr>
            </a:lvl1pPr>
          </a:lstStyle>
          <a:p>
            <a:pPr>
              <a:lnSpc>
                <a:spcPct val="100000"/>
              </a:lnSpc>
            </a:pPr>
            <a:r>
              <a:rPr lang="zh-CN" altLang="en-US" sz="4000" dirty="0">
                <a:solidFill>
                  <a:srgbClr val="E3B244"/>
                </a:solidFill>
                <a:latin typeface="方正姚体" panose="02010601030101010101" pitchFamily="2" charset="-122"/>
                <a:ea typeface="方正姚体" panose="02010601030101010101" pitchFamily="2" charset="-122"/>
              </a:rPr>
              <a:t>理解词语</a:t>
            </a:r>
          </a:p>
        </p:txBody>
      </p:sp>
    </p:spTree>
    <p:extLst>
      <p:ext uri="{BB962C8B-B14F-4D97-AF65-F5344CB8AC3E}">
        <p14:creationId xmlns:p14="http://schemas.microsoft.com/office/powerpoint/2010/main" val="28797336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0E583C-ECCF-43C7-B71D-C6636AD9EC29}"/>
              </a:ext>
            </a:extLst>
          </p:cNvPr>
          <p:cNvSpPr txBox="1"/>
          <p:nvPr/>
        </p:nvSpPr>
        <p:spPr>
          <a:xfrm>
            <a:off x="1473566" y="1302385"/>
            <a:ext cx="9244867" cy="5156861"/>
          </a:xfrm>
          <a:prstGeom prst="rect">
            <a:avLst/>
          </a:prstGeom>
          <a:noFill/>
        </p:spPr>
        <p:txBody>
          <a:bodyPr wrap="square">
            <a:spAutoFit/>
          </a:bodyPr>
          <a:lstStyle/>
          <a:p>
            <a:pPr>
              <a:lnSpc>
                <a:spcPct val="150000"/>
              </a:lnSpc>
              <a:spcBef>
                <a:spcPts val="1000"/>
              </a:spcBef>
            </a:pPr>
            <a:r>
              <a:rPr lang="en-US" altLang="zh-CN" sz="2800" dirty="0">
                <a:solidFill>
                  <a:srgbClr val="EEF0EC"/>
                </a:solidFill>
                <a:latin typeface="楷体" panose="02010609060101010101" pitchFamily="49" charset="-122"/>
                <a:ea typeface="楷体" panose="02010609060101010101" pitchFamily="49" charset="-122"/>
              </a:rPr>
              <a:t>【</a:t>
            </a:r>
            <a:r>
              <a:rPr lang="en-CA" sz="2800" dirty="0">
                <a:solidFill>
                  <a:srgbClr val="EEF0EC"/>
                </a:solidFill>
                <a:latin typeface="楷体" panose="02010609060101010101" pitchFamily="49" charset="-122"/>
                <a:ea typeface="楷体" panose="02010609060101010101" pitchFamily="49" charset="-122"/>
              </a:rPr>
              <a:t>短</a:t>
            </a:r>
            <a:r>
              <a:rPr lang="en-US" altLang="zh-CN" sz="2800" dirty="0">
                <a:solidFill>
                  <a:srgbClr val="EEF0EC"/>
                </a:solidFill>
                <a:latin typeface="楷体" panose="02010609060101010101" pitchFamily="49" charset="-122"/>
                <a:ea typeface="楷体" panose="02010609060101010101" pitchFamily="49" charset="-122"/>
              </a:rPr>
              <a:t>】</a:t>
            </a:r>
            <a:r>
              <a:rPr lang="en-CA" sz="2800" dirty="0">
                <a:solidFill>
                  <a:srgbClr val="EEF0EC"/>
                </a:solidFill>
                <a:latin typeface="楷体" panose="02010609060101010101" pitchFamily="49" charset="-122"/>
                <a:ea typeface="楷体" panose="02010609060101010101" pitchFamily="49" charset="-122"/>
              </a:rPr>
              <a:t>（</a:t>
            </a:r>
            <a:r>
              <a:rPr lang="en-CA" sz="2800" dirty="0" err="1">
                <a:solidFill>
                  <a:srgbClr val="EEF0EC"/>
                </a:solidFill>
                <a:latin typeface="楷体" panose="02010609060101010101" pitchFamily="49" charset="-122"/>
                <a:ea typeface="楷体" panose="02010609060101010101" pitchFamily="49" charset="-122"/>
              </a:rPr>
              <a:t>形容词）两端之间的距离小。跟“长”相对。可作定语谓语补语</a:t>
            </a:r>
            <a:r>
              <a:rPr lang="en-CA" sz="2800" dirty="0">
                <a:solidFill>
                  <a:srgbClr val="EEF0EC"/>
                </a:solidFill>
                <a:latin typeface="楷体" panose="02010609060101010101" pitchFamily="49" charset="-122"/>
                <a:ea typeface="楷体" panose="02010609060101010101" pitchFamily="49" charset="-122"/>
              </a:rPr>
              <a:t>。</a:t>
            </a:r>
          </a:p>
          <a:p>
            <a:pPr lvl="1">
              <a:lnSpc>
                <a:spcPct val="150000"/>
              </a:lnSpc>
              <a:spcBef>
                <a:spcPts val="1000"/>
              </a:spcBef>
            </a:pPr>
            <a:r>
              <a:rPr lang="en-CA" sz="2800" dirty="0">
                <a:solidFill>
                  <a:srgbClr val="E3B244"/>
                </a:solidFill>
                <a:latin typeface="楷体" panose="02010609060101010101" pitchFamily="49" charset="-122"/>
                <a:ea typeface="楷体" panose="02010609060101010101" pitchFamily="49" charset="-122"/>
              </a:rPr>
              <a:t>	例：	</a:t>
            </a:r>
            <a:r>
              <a:rPr lang="en-CA" sz="2800" dirty="0" err="1">
                <a:solidFill>
                  <a:srgbClr val="E3B244"/>
                </a:solidFill>
                <a:latin typeface="楷体" panose="02010609060101010101" pitchFamily="49" charset="-122"/>
                <a:ea typeface="楷体" panose="02010609060101010101" pitchFamily="49" charset="-122"/>
              </a:rPr>
              <a:t>我希望看短文章，不喜欢看长文章</a:t>
            </a:r>
            <a:r>
              <a:rPr lang="en-CA" sz="2800" dirty="0">
                <a:solidFill>
                  <a:srgbClr val="E3B244"/>
                </a:solidFill>
                <a:latin typeface="楷体" panose="02010609060101010101" pitchFamily="49" charset="-122"/>
                <a:ea typeface="楷体" panose="02010609060101010101" pitchFamily="49" charset="-122"/>
              </a:rPr>
              <a:t>。</a:t>
            </a:r>
          </a:p>
          <a:p>
            <a:pPr>
              <a:lnSpc>
                <a:spcPct val="150000"/>
              </a:lnSpc>
              <a:spcBef>
                <a:spcPts val="1000"/>
              </a:spcBef>
            </a:pPr>
            <a:r>
              <a:rPr lang="en-CA" sz="2800" dirty="0">
                <a:solidFill>
                  <a:srgbClr val="E3B244"/>
                </a:solidFill>
                <a:latin typeface="楷体" panose="02010609060101010101" pitchFamily="49" charset="-122"/>
                <a:ea typeface="楷体" panose="02010609060101010101" pitchFamily="49" charset="-122"/>
              </a:rPr>
              <a:t>         	</a:t>
            </a:r>
            <a:r>
              <a:rPr lang="en-CA" sz="2800" dirty="0" err="1">
                <a:solidFill>
                  <a:srgbClr val="E3B244"/>
                </a:solidFill>
                <a:latin typeface="楷体" panose="02010609060101010101" pitchFamily="49" charset="-122"/>
                <a:ea typeface="楷体" panose="02010609060101010101" pitchFamily="49" charset="-122"/>
              </a:rPr>
              <a:t>你在这儿只住一天，太短了</a:t>
            </a:r>
            <a:r>
              <a:rPr lang="en-CA" sz="2800" dirty="0">
                <a:solidFill>
                  <a:srgbClr val="E3B244"/>
                </a:solidFill>
                <a:latin typeface="楷体" panose="02010609060101010101" pitchFamily="49" charset="-122"/>
                <a:ea typeface="楷体" panose="02010609060101010101" pitchFamily="49" charset="-122"/>
              </a:rPr>
              <a:t>。</a:t>
            </a:r>
          </a:p>
          <a:p>
            <a:pPr>
              <a:lnSpc>
                <a:spcPct val="150000"/>
              </a:lnSpc>
              <a:spcBef>
                <a:spcPts val="1000"/>
              </a:spcBef>
            </a:pPr>
            <a:r>
              <a:rPr lang="en-CA" sz="2800" dirty="0">
                <a:solidFill>
                  <a:srgbClr val="E3B244"/>
                </a:solidFill>
                <a:latin typeface="楷体" panose="02010609060101010101" pitchFamily="49" charset="-122"/>
                <a:ea typeface="楷体" panose="02010609060101010101" pitchFamily="49" charset="-122"/>
              </a:rPr>
              <a:t>         	</a:t>
            </a:r>
            <a:r>
              <a:rPr lang="en-CA" sz="2800" dirty="0" err="1">
                <a:solidFill>
                  <a:srgbClr val="E3B244"/>
                </a:solidFill>
                <a:latin typeface="楷体" panose="02010609060101010101" pitchFamily="49" charset="-122"/>
                <a:ea typeface="楷体" panose="02010609060101010101" pitchFamily="49" charset="-122"/>
              </a:rPr>
              <a:t>她把头发剪短了</a:t>
            </a:r>
            <a:r>
              <a:rPr lang="en-CA" sz="2800" dirty="0">
                <a:solidFill>
                  <a:srgbClr val="E3B244"/>
                </a:solidFill>
                <a:latin typeface="楷体" panose="02010609060101010101" pitchFamily="49" charset="-122"/>
                <a:ea typeface="楷体" panose="02010609060101010101" pitchFamily="49" charset="-122"/>
              </a:rPr>
              <a:t>。</a:t>
            </a:r>
          </a:p>
          <a:p>
            <a:pPr>
              <a:lnSpc>
                <a:spcPct val="150000"/>
              </a:lnSpc>
              <a:spcBef>
                <a:spcPts val="1000"/>
              </a:spcBef>
            </a:pPr>
            <a:r>
              <a:rPr lang="en-US" altLang="zh-CN" sz="2800" dirty="0">
                <a:solidFill>
                  <a:srgbClr val="EEF0EC"/>
                </a:solidFill>
                <a:latin typeface="楷体" panose="02010609060101010101" pitchFamily="49" charset="-122"/>
                <a:ea typeface="楷体" panose="02010609060101010101" pitchFamily="49" charset="-122"/>
              </a:rPr>
              <a:t>【</a:t>
            </a:r>
            <a:r>
              <a:rPr lang="en-CA" sz="2800" dirty="0" err="1">
                <a:solidFill>
                  <a:srgbClr val="EEF0EC"/>
                </a:solidFill>
                <a:latin typeface="楷体" panose="02010609060101010101" pitchFamily="49" charset="-122"/>
                <a:ea typeface="楷体" panose="02010609060101010101" pitchFamily="49" charset="-122"/>
              </a:rPr>
              <a:t>毒害</a:t>
            </a:r>
            <a:r>
              <a:rPr lang="en-US" altLang="zh-CN" sz="2800" dirty="0">
                <a:solidFill>
                  <a:srgbClr val="EEF0EC"/>
                </a:solidFill>
                <a:latin typeface="楷体" panose="02010609060101010101" pitchFamily="49" charset="-122"/>
                <a:ea typeface="楷体" panose="02010609060101010101" pitchFamily="49" charset="-122"/>
              </a:rPr>
              <a:t>】</a:t>
            </a:r>
            <a:r>
              <a:rPr lang="en-CA" sz="2800" dirty="0">
                <a:solidFill>
                  <a:srgbClr val="EEF0EC"/>
                </a:solidFill>
                <a:latin typeface="楷体" panose="02010609060101010101" pitchFamily="49" charset="-122"/>
                <a:ea typeface="楷体" panose="02010609060101010101" pitchFamily="49" charset="-122"/>
              </a:rPr>
              <a:t>（</a:t>
            </a:r>
            <a:r>
              <a:rPr lang="en-CA" sz="2800" dirty="0" err="1">
                <a:solidFill>
                  <a:srgbClr val="EEF0EC"/>
                </a:solidFill>
                <a:latin typeface="楷体" panose="02010609060101010101" pitchFamily="49" charset="-122"/>
                <a:ea typeface="楷体" panose="02010609060101010101" pitchFamily="49" charset="-122"/>
              </a:rPr>
              <a:t>动词）用有毒的东西使人受害。作谓语</a:t>
            </a:r>
            <a:r>
              <a:rPr lang="en-CA" sz="2800" dirty="0">
                <a:solidFill>
                  <a:srgbClr val="EEF0EC"/>
                </a:solidFill>
                <a:latin typeface="楷体" panose="02010609060101010101" pitchFamily="49" charset="-122"/>
                <a:ea typeface="楷体" panose="02010609060101010101" pitchFamily="49" charset="-122"/>
              </a:rPr>
              <a:t>。</a:t>
            </a:r>
          </a:p>
          <a:p>
            <a:pPr>
              <a:lnSpc>
                <a:spcPct val="150000"/>
              </a:lnSpc>
              <a:spcBef>
                <a:spcPts val="1000"/>
              </a:spcBef>
            </a:pPr>
            <a:r>
              <a:rPr lang="en-CA" sz="2800" dirty="0">
                <a:solidFill>
                  <a:srgbClr val="EEF0EC"/>
                </a:solidFill>
                <a:latin typeface="楷体" panose="02010609060101010101" pitchFamily="49" charset="-122"/>
                <a:ea typeface="楷体" panose="02010609060101010101" pitchFamily="49" charset="-122"/>
              </a:rPr>
              <a:t>     </a:t>
            </a:r>
            <a:r>
              <a:rPr lang="en-CA" sz="2800" dirty="0">
                <a:solidFill>
                  <a:srgbClr val="E3B244"/>
                </a:solidFill>
                <a:latin typeface="楷体" panose="02010609060101010101" pitchFamily="49" charset="-122"/>
                <a:ea typeface="楷体" panose="02010609060101010101" pitchFamily="49" charset="-122"/>
              </a:rPr>
              <a:t>例：	</a:t>
            </a:r>
            <a:r>
              <a:rPr lang="en-CA" sz="2800" dirty="0" err="1">
                <a:solidFill>
                  <a:srgbClr val="E3B244"/>
                </a:solidFill>
                <a:latin typeface="楷体" panose="02010609060101010101" pitchFamily="49" charset="-122"/>
                <a:ea typeface="楷体" panose="02010609060101010101" pitchFamily="49" charset="-122"/>
              </a:rPr>
              <a:t>黄色读物毒害人们的心灵</a:t>
            </a:r>
            <a:r>
              <a:rPr lang="en-CA" sz="2800" dirty="0">
                <a:solidFill>
                  <a:srgbClr val="E3B244"/>
                </a:solidFill>
                <a:latin typeface="KaiTi" panose="02010609060101010101" pitchFamily="49" charset="-122"/>
                <a:ea typeface="KaiTi" panose="02010609060101010101" pitchFamily="49" charset="-122"/>
              </a:rPr>
              <a:t>。</a:t>
            </a:r>
          </a:p>
        </p:txBody>
      </p:sp>
      <p:sp>
        <p:nvSpPr>
          <p:cNvPr id="4" name="Rectangle 4">
            <a:extLst>
              <a:ext uri="{FF2B5EF4-FFF2-40B4-BE49-F238E27FC236}">
                <a16:creationId xmlns:a16="http://schemas.microsoft.com/office/drawing/2014/main" id="{FDBC8215-D0B1-4844-9B64-9A5ABF94518A}"/>
              </a:ext>
            </a:extLst>
          </p:cNvPr>
          <p:cNvSpPr txBox="1">
            <a:spLocks noChangeArrowheads="1"/>
          </p:cNvSpPr>
          <p:nvPr/>
        </p:nvSpPr>
        <p:spPr>
          <a:xfrm>
            <a:off x="911225" y="399415"/>
            <a:ext cx="2380615" cy="798513"/>
          </a:xfrm>
          <a:prstGeom prst="rect">
            <a:avLst/>
          </a:prstGeom>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EF0EC"/>
                </a:solidFill>
                <a:latin typeface="+mj-lt"/>
                <a:ea typeface="+mj-ea"/>
                <a:cs typeface="+mj-cs"/>
              </a:defRPr>
            </a:lvl1pPr>
          </a:lstStyle>
          <a:p>
            <a:pPr>
              <a:lnSpc>
                <a:spcPct val="100000"/>
              </a:lnSpc>
            </a:pPr>
            <a:r>
              <a:rPr lang="zh-CN" altLang="en-US" sz="4000" dirty="0">
                <a:solidFill>
                  <a:srgbClr val="E3B244"/>
                </a:solidFill>
                <a:latin typeface="方正姚体" panose="02010601030101010101" pitchFamily="2" charset="-122"/>
                <a:ea typeface="方正姚体" panose="02010601030101010101" pitchFamily="2" charset="-122"/>
              </a:rPr>
              <a:t>理解词语</a:t>
            </a:r>
          </a:p>
        </p:txBody>
      </p:sp>
    </p:spTree>
    <p:extLst>
      <p:ext uri="{BB962C8B-B14F-4D97-AF65-F5344CB8AC3E}">
        <p14:creationId xmlns:p14="http://schemas.microsoft.com/office/powerpoint/2010/main" val="3974068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8C478-B4B7-4153-9529-52BB2D05CD82}"/>
              </a:ext>
            </a:extLst>
          </p:cNvPr>
          <p:cNvSpPr>
            <a:spLocks noGrp="1"/>
          </p:cNvSpPr>
          <p:nvPr>
            <p:ph type="title"/>
          </p:nvPr>
        </p:nvSpPr>
        <p:spPr/>
        <p:txBody>
          <a:bodyPr>
            <a:normAutofit/>
          </a:bodyPr>
          <a:lstStyle/>
          <a:p>
            <a:r>
              <a:rPr lang="zh-CN" altLang="en-US" sz="4000" b="1" dirty="0">
                <a:solidFill>
                  <a:srgbClr val="FBF1BE"/>
                </a:solidFill>
                <a:effectLst>
                  <a:outerShdw blurRad="38100" dist="38100" dir="2700000" algn="tl">
                    <a:srgbClr val="000000">
                      <a:alpha val="43137"/>
                    </a:srgbClr>
                  </a:outerShdw>
                </a:effectLst>
              </a:rPr>
              <a:t>课前预热</a:t>
            </a:r>
            <a:endParaRPr lang="en-CA" sz="4000" b="1" dirty="0">
              <a:solidFill>
                <a:srgbClr val="FBF1BE"/>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68950E62-5942-492E-B22E-6DFE5C42BEB4}"/>
              </a:ext>
            </a:extLst>
          </p:cNvPr>
          <p:cNvSpPr>
            <a:spLocks noGrp="1"/>
          </p:cNvSpPr>
          <p:nvPr>
            <p:ph idx="4294967295"/>
          </p:nvPr>
        </p:nvSpPr>
        <p:spPr>
          <a:xfrm>
            <a:off x="1804273" y="1891030"/>
            <a:ext cx="8583453" cy="3075940"/>
          </a:xfrm>
        </p:spPr>
        <p:txBody>
          <a:bodyPr>
            <a:normAutofit fontScale="92500" lnSpcReduction="10000"/>
          </a:bodyPr>
          <a:lstStyle/>
          <a:p>
            <a:pPr marL="0" indent="0">
              <a:lnSpc>
                <a:spcPct val="200000"/>
              </a:lnSpc>
              <a:buNone/>
            </a:pPr>
            <a:r>
              <a:rPr lang="en-CA" sz="3600" b="1" dirty="0">
                <a:latin typeface="KaiTi" panose="02010609060101010101" pitchFamily="49" charset="-122"/>
                <a:ea typeface="KaiTi" panose="02010609060101010101" pitchFamily="49" charset="-122"/>
              </a:rPr>
              <a:t>1</a:t>
            </a:r>
            <a:r>
              <a:rPr lang="zh-CN" altLang="en-US" sz="3600" b="1" dirty="0">
                <a:latin typeface="KaiTi" panose="02010609060101010101" pitchFamily="49" charset="-122"/>
                <a:ea typeface="KaiTi" panose="02010609060101010101" pitchFamily="49" charset="-122"/>
              </a:rPr>
              <a:t>你们听说过林则徐吗？</a:t>
            </a:r>
            <a:endParaRPr lang="en-CA" altLang="zh-CN" sz="3600" b="1" dirty="0">
              <a:latin typeface="KaiTi" panose="02010609060101010101" pitchFamily="49" charset="-122"/>
              <a:ea typeface="KaiTi" panose="02010609060101010101" pitchFamily="49" charset="-122"/>
            </a:endParaRPr>
          </a:p>
          <a:p>
            <a:pPr marL="0" indent="0">
              <a:lnSpc>
                <a:spcPct val="200000"/>
              </a:lnSpc>
              <a:buNone/>
            </a:pPr>
            <a:r>
              <a:rPr lang="en-CA" sz="3600" b="1" dirty="0">
                <a:latin typeface="KaiTi" panose="02010609060101010101" pitchFamily="49" charset="-122"/>
                <a:ea typeface="KaiTi" panose="02010609060101010101" pitchFamily="49" charset="-122"/>
              </a:rPr>
              <a:t>2</a:t>
            </a:r>
            <a:r>
              <a:rPr lang="zh-CN" altLang="en-US" sz="3600" b="1" dirty="0">
                <a:latin typeface="KaiTi" panose="02010609060101010101" pitchFamily="49" charset="-122"/>
                <a:ea typeface="KaiTi" panose="02010609060101010101" pitchFamily="49" charset="-122"/>
              </a:rPr>
              <a:t>虎门销烟，销毁的是什么“烟”？</a:t>
            </a:r>
            <a:endParaRPr lang="en-US" altLang="zh-CN" sz="3600" b="1" dirty="0">
              <a:latin typeface="KaiTi" panose="02010609060101010101" pitchFamily="49" charset="-122"/>
              <a:ea typeface="KaiTi" panose="02010609060101010101" pitchFamily="49" charset="-122"/>
            </a:endParaRPr>
          </a:p>
          <a:p>
            <a:pPr marL="0" indent="0">
              <a:lnSpc>
                <a:spcPct val="200000"/>
              </a:lnSpc>
              <a:buNone/>
            </a:pPr>
            <a:r>
              <a:rPr lang="en-US" altLang="zh-CN" sz="3600" b="1" dirty="0">
                <a:latin typeface="KaiTi" panose="02010609060101010101" pitchFamily="49" charset="-122"/>
                <a:ea typeface="KaiTi" panose="02010609060101010101" pitchFamily="49" charset="-122"/>
              </a:rPr>
              <a:t>3</a:t>
            </a:r>
            <a:r>
              <a:rPr lang="zh-CN" altLang="en-US" sz="3600" b="1" dirty="0">
                <a:latin typeface="KaiTi" panose="02010609060101010101" pitchFamily="49" charset="-122"/>
                <a:ea typeface="KaiTi" panose="02010609060101010101" pitchFamily="49" charset="-122"/>
              </a:rPr>
              <a:t>听说过鸦片吗？鸦片的危害是什么？</a:t>
            </a:r>
            <a:endParaRPr lang="en-CA" sz="3600" dirty="0"/>
          </a:p>
        </p:txBody>
      </p:sp>
    </p:spTree>
    <p:extLst>
      <p:ext uri="{BB962C8B-B14F-4D97-AF65-F5344CB8AC3E}">
        <p14:creationId xmlns:p14="http://schemas.microsoft.com/office/powerpoint/2010/main" val="4812129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5EE51D6-0EA1-4DE4-899E-A5131A53143B}"/>
              </a:ext>
            </a:extLst>
          </p:cNvPr>
          <p:cNvSpPr txBox="1"/>
          <p:nvPr/>
        </p:nvSpPr>
        <p:spPr>
          <a:xfrm>
            <a:off x="1849225" y="1644349"/>
            <a:ext cx="8493550" cy="2186817"/>
          </a:xfrm>
          <a:prstGeom prst="rect">
            <a:avLst/>
          </a:prstGeom>
          <a:noFill/>
        </p:spPr>
        <p:txBody>
          <a:bodyPr wrap="square">
            <a:spAutoFit/>
          </a:bodyPr>
          <a:lstStyle/>
          <a:p>
            <a:pPr>
              <a:lnSpc>
                <a:spcPct val="150000"/>
              </a:lnSpc>
              <a:spcBef>
                <a:spcPts val="1000"/>
              </a:spcBef>
            </a:pPr>
            <a:r>
              <a:rPr lang="en-US" altLang="zh-CN" sz="2800" dirty="0">
                <a:solidFill>
                  <a:srgbClr val="EEF0EC"/>
                </a:solidFill>
                <a:latin typeface="楷体" panose="02010609060101010101" pitchFamily="49" charset="-122"/>
                <a:ea typeface="楷体" panose="02010609060101010101" pitchFamily="49" charset="-122"/>
              </a:rPr>
              <a:t>【</a:t>
            </a:r>
            <a:r>
              <a:rPr lang="en-CA" sz="2800" dirty="0" err="1">
                <a:solidFill>
                  <a:srgbClr val="EEF0EC"/>
                </a:solidFill>
                <a:latin typeface="楷体" panose="02010609060101010101" pitchFamily="49" charset="-122"/>
                <a:ea typeface="楷体" panose="02010609060101010101" pitchFamily="49" charset="-122"/>
              </a:rPr>
              <a:t>销毁</a:t>
            </a:r>
            <a:r>
              <a:rPr lang="en-US" altLang="zh-CN" sz="2800" dirty="0">
                <a:solidFill>
                  <a:srgbClr val="EEF0EC"/>
                </a:solidFill>
                <a:latin typeface="楷体" panose="02010609060101010101" pitchFamily="49" charset="-122"/>
                <a:ea typeface="楷体" panose="02010609060101010101" pitchFamily="49" charset="-122"/>
              </a:rPr>
              <a:t>】</a:t>
            </a:r>
            <a:r>
              <a:rPr lang="en-CA" sz="2800" dirty="0">
                <a:solidFill>
                  <a:srgbClr val="EEF0EC"/>
                </a:solidFill>
                <a:latin typeface="楷体" panose="02010609060101010101" pitchFamily="49" charset="-122"/>
                <a:ea typeface="楷体" panose="02010609060101010101" pitchFamily="49" charset="-122"/>
              </a:rPr>
              <a:t>（</a:t>
            </a:r>
            <a:r>
              <a:rPr lang="en-CA" sz="2800" dirty="0" err="1">
                <a:solidFill>
                  <a:srgbClr val="EEF0EC"/>
                </a:solidFill>
                <a:latin typeface="楷体" panose="02010609060101010101" pitchFamily="49" charset="-122"/>
                <a:ea typeface="楷体" panose="02010609060101010101" pitchFamily="49" charset="-122"/>
              </a:rPr>
              <a:t>动词）熔化毁掉；烧掉。作谓语</a:t>
            </a:r>
            <a:r>
              <a:rPr lang="en-CA" sz="2800" dirty="0">
                <a:solidFill>
                  <a:srgbClr val="EEF0EC"/>
                </a:solidFill>
                <a:latin typeface="楷体" panose="02010609060101010101" pitchFamily="49" charset="-122"/>
                <a:ea typeface="楷体" panose="02010609060101010101" pitchFamily="49" charset="-122"/>
              </a:rPr>
              <a:t>。</a:t>
            </a:r>
          </a:p>
          <a:p>
            <a:pPr lvl="1">
              <a:lnSpc>
                <a:spcPct val="150000"/>
              </a:lnSpc>
              <a:spcBef>
                <a:spcPts val="1000"/>
              </a:spcBef>
            </a:pPr>
            <a:r>
              <a:rPr lang="en-CA" sz="2800" dirty="0">
                <a:solidFill>
                  <a:srgbClr val="EEF0EC"/>
                </a:solidFill>
                <a:latin typeface="楷体" panose="02010609060101010101" pitchFamily="49" charset="-122"/>
                <a:ea typeface="楷体" panose="02010609060101010101" pitchFamily="49" charset="-122"/>
              </a:rPr>
              <a:t>	</a:t>
            </a:r>
            <a:r>
              <a:rPr lang="en-CA" sz="2800" dirty="0">
                <a:solidFill>
                  <a:srgbClr val="E3B244"/>
                </a:solidFill>
                <a:latin typeface="楷体" panose="02010609060101010101" pitchFamily="49" charset="-122"/>
                <a:ea typeface="楷体" panose="02010609060101010101" pitchFamily="49" charset="-122"/>
              </a:rPr>
              <a:t>例：	</a:t>
            </a:r>
            <a:r>
              <a:rPr lang="en-CA" sz="2800" dirty="0" err="1">
                <a:solidFill>
                  <a:srgbClr val="E3B244"/>
                </a:solidFill>
                <a:latin typeface="楷体" panose="02010609060101010101" pitchFamily="49" charset="-122"/>
                <a:ea typeface="楷体" panose="02010609060101010101" pitchFamily="49" charset="-122"/>
              </a:rPr>
              <a:t>销毁证据</a:t>
            </a:r>
            <a:r>
              <a:rPr lang="en-CA" sz="2800" dirty="0">
                <a:solidFill>
                  <a:srgbClr val="E3B244"/>
                </a:solidFill>
                <a:latin typeface="楷体" panose="02010609060101010101" pitchFamily="49" charset="-122"/>
                <a:ea typeface="楷体" panose="02010609060101010101" pitchFamily="49" charset="-122"/>
              </a:rPr>
              <a:t>  	</a:t>
            </a:r>
            <a:r>
              <a:rPr lang="en-CA" sz="2800" dirty="0" err="1">
                <a:solidFill>
                  <a:srgbClr val="E3B244"/>
                </a:solidFill>
                <a:latin typeface="楷体" panose="02010609060101010101" pitchFamily="49" charset="-122"/>
                <a:ea typeface="楷体" panose="02010609060101010101" pitchFamily="49" charset="-122"/>
              </a:rPr>
              <a:t>销毁假货</a:t>
            </a:r>
            <a:r>
              <a:rPr lang="en-CA" sz="2800" dirty="0">
                <a:solidFill>
                  <a:srgbClr val="E3B244"/>
                </a:solidFill>
                <a:latin typeface="楷体" panose="02010609060101010101" pitchFamily="49" charset="-122"/>
                <a:ea typeface="楷体" panose="02010609060101010101" pitchFamily="49" charset="-122"/>
              </a:rPr>
              <a:t>  </a:t>
            </a:r>
            <a:r>
              <a:rPr lang="en-CA" sz="2800" dirty="0" err="1">
                <a:solidFill>
                  <a:srgbClr val="E3B244"/>
                </a:solidFill>
                <a:latin typeface="楷体" panose="02010609060101010101" pitchFamily="49" charset="-122"/>
                <a:ea typeface="楷体" panose="02010609060101010101" pitchFamily="49" charset="-122"/>
              </a:rPr>
              <a:t>销毁核武器</a:t>
            </a:r>
            <a:endParaRPr lang="en-CA" sz="2800" dirty="0">
              <a:solidFill>
                <a:srgbClr val="E3B244"/>
              </a:solidFill>
              <a:latin typeface="楷体" panose="02010609060101010101" pitchFamily="49" charset="-122"/>
              <a:ea typeface="楷体" panose="02010609060101010101" pitchFamily="49" charset="-122"/>
            </a:endParaRPr>
          </a:p>
          <a:p>
            <a:pPr>
              <a:lnSpc>
                <a:spcPct val="150000"/>
              </a:lnSpc>
              <a:spcBef>
                <a:spcPts val="1000"/>
              </a:spcBef>
            </a:pPr>
            <a:r>
              <a:rPr lang="en-CA" sz="2800" dirty="0">
                <a:solidFill>
                  <a:srgbClr val="E3B244"/>
                </a:solidFill>
                <a:latin typeface="楷体" panose="02010609060101010101" pitchFamily="49" charset="-122"/>
                <a:ea typeface="楷体" panose="02010609060101010101" pitchFamily="49" charset="-122"/>
              </a:rPr>
              <a:t>        	</a:t>
            </a:r>
            <a:r>
              <a:rPr lang="en-CA" sz="2800" dirty="0" err="1">
                <a:solidFill>
                  <a:srgbClr val="E3B244"/>
                </a:solidFill>
                <a:latin typeface="楷体" panose="02010609060101010101" pitchFamily="49" charset="-122"/>
                <a:ea typeface="楷体" panose="02010609060101010101" pitchFamily="49" charset="-122"/>
              </a:rPr>
              <a:t>他们销毁了一些文件</a:t>
            </a:r>
            <a:r>
              <a:rPr lang="en-CA" sz="2800" dirty="0">
                <a:solidFill>
                  <a:srgbClr val="E3B244"/>
                </a:solidFill>
                <a:latin typeface="楷体" panose="02010609060101010101" pitchFamily="49" charset="-122"/>
                <a:ea typeface="楷体" panose="02010609060101010101" pitchFamily="49" charset="-122"/>
              </a:rPr>
              <a:t>。  </a:t>
            </a:r>
          </a:p>
        </p:txBody>
      </p:sp>
      <p:sp>
        <p:nvSpPr>
          <p:cNvPr id="4" name="Rectangle 4">
            <a:extLst>
              <a:ext uri="{FF2B5EF4-FFF2-40B4-BE49-F238E27FC236}">
                <a16:creationId xmlns:a16="http://schemas.microsoft.com/office/drawing/2014/main" id="{F5275226-FE1C-435B-A964-C7BDC135578C}"/>
              </a:ext>
            </a:extLst>
          </p:cNvPr>
          <p:cNvSpPr txBox="1">
            <a:spLocks noChangeArrowheads="1"/>
          </p:cNvSpPr>
          <p:nvPr/>
        </p:nvSpPr>
        <p:spPr>
          <a:xfrm>
            <a:off x="911225" y="399415"/>
            <a:ext cx="2380615" cy="798513"/>
          </a:xfrm>
          <a:prstGeom prst="rect">
            <a:avLst/>
          </a:prstGeom>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EF0EC"/>
                </a:solidFill>
                <a:latin typeface="+mj-lt"/>
                <a:ea typeface="+mj-ea"/>
                <a:cs typeface="+mj-cs"/>
              </a:defRPr>
            </a:lvl1pPr>
          </a:lstStyle>
          <a:p>
            <a:pPr>
              <a:lnSpc>
                <a:spcPct val="100000"/>
              </a:lnSpc>
            </a:pPr>
            <a:r>
              <a:rPr lang="zh-CN" altLang="en-US" sz="4000" dirty="0">
                <a:solidFill>
                  <a:srgbClr val="E3B244"/>
                </a:solidFill>
                <a:latin typeface="方正姚体" panose="02010601030101010101" pitchFamily="2" charset="-122"/>
                <a:ea typeface="方正姚体" panose="02010601030101010101" pitchFamily="2" charset="-122"/>
              </a:rPr>
              <a:t>理解词语</a:t>
            </a:r>
          </a:p>
        </p:txBody>
      </p:sp>
    </p:spTree>
    <p:extLst>
      <p:ext uri="{BB962C8B-B14F-4D97-AF65-F5344CB8AC3E}">
        <p14:creationId xmlns:p14="http://schemas.microsoft.com/office/powerpoint/2010/main" val="31711640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Rectangle 3"/>
          <p:cNvSpPr>
            <a:spLocks noGrp="1" noChangeArrowheads="1"/>
          </p:cNvSpPr>
          <p:nvPr>
            <p:ph type="body" idx="4294967295"/>
          </p:nvPr>
        </p:nvSpPr>
        <p:spPr>
          <a:xfrm>
            <a:off x="911225" y="409576"/>
            <a:ext cx="2479040" cy="679450"/>
          </a:xfrm>
        </p:spPr>
        <p:txBody>
          <a:bodyPr>
            <a:noAutofit/>
          </a:bodyPr>
          <a:lstStyle/>
          <a:p>
            <a:pPr marL="0" indent="0">
              <a:lnSpc>
                <a:spcPct val="100000"/>
              </a:lnSpc>
              <a:spcBef>
                <a:spcPct val="0"/>
              </a:spcBef>
              <a:buNone/>
            </a:pPr>
            <a:r>
              <a:rPr lang="zh-CN" altLang="en-US" sz="4000" dirty="0">
                <a:solidFill>
                  <a:srgbClr val="E3B244"/>
                </a:solidFill>
                <a:latin typeface="方正姚体" panose="02010601030101010101" pitchFamily="2" charset="-122"/>
                <a:ea typeface="方正姚体" panose="02010601030101010101" pitchFamily="2" charset="-122"/>
                <a:cs typeface="+mj-cs"/>
              </a:rPr>
              <a:t>课文探究</a:t>
            </a:r>
            <a:endParaRPr lang="en-CA" altLang="zh-CN" sz="4000" dirty="0">
              <a:solidFill>
                <a:srgbClr val="E3B244"/>
              </a:solidFill>
              <a:latin typeface="方正姚体" panose="02010601030101010101" pitchFamily="2" charset="-122"/>
              <a:ea typeface="方正姚体" panose="02010601030101010101" pitchFamily="2" charset="-122"/>
              <a:cs typeface="+mj-cs"/>
            </a:endParaRPr>
          </a:p>
        </p:txBody>
      </p:sp>
      <p:sp>
        <p:nvSpPr>
          <p:cNvPr id="4" name="文本框 3">
            <a:extLst>
              <a:ext uri="{FF2B5EF4-FFF2-40B4-BE49-F238E27FC236}">
                <a16:creationId xmlns:a16="http://schemas.microsoft.com/office/drawing/2014/main" id="{DBD0A741-9657-4D0A-BF4E-E967D0228810}"/>
              </a:ext>
            </a:extLst>
          </p:cNvPr>
          <p:cNvSpPr txBox="1"/>
          <p:nvPr/>
        </p:nvSpPr>
        <p:spPr>
          <a:xfrm>
            <a:off x="1428584" y="1746035"/>
            <a:ext cx="9334831" cy="1930337"/>
          </a:xfrm>
          <a:prstGeom prst="rect">
            <a:avLst/>
          </a:prstGeom>
          <a:noFill/>
        </p:spPr>
        <p:txBody>
          <a:bodyPr wrap="square">
            <a:spAutoFit/>
          </a:bodyPr>
          <a:lstStyle/>
          <a:p>
            <a:pPr indent="720725">
              <a:lnSpc>
                <a:spcPct val="150000"/>
              </a:lnSpc>
              <a:spcBef>
                <a:spcPts val="1000"/>
              </a:spcBef>
            </a:pPr>
            <a:r>
              <a:rPr lang="zh-CN" altLang="en-US" sz="2800" dirty="0">
                <a:solidFill>
                  <a:srgbClr val="EEF0EC"/>
                </a:solidFill>
                <a:latin typeface="楷体" panose="02010609060101010101" pitchFamily="49" charset="-122"/>
                <a:ea typeface="楷体" panose="02010609060101010101" pitchFamily="49" charset="-122"/>
              </a:rPr>
              <a:t>本文是一篇记叙文，记叙了 </a:t>
            </a:r>
            <a:r>
              <a:rPr lang="en-US" altLang="zh-CN" sz="2800" dirty="0">
                <a:solidFill>
                  <a:srgbClr val="EEF0EC"/>
                </a:solidFill>
                <a:latin typeface="楷体" panose="02010609060101010101" pitchFamily="49" charset="-122"/>
                <a:ea typeface="楷体" panose="02010609060101010101" pitchFamily="49" charset="-122"/>
              </a:rPr>
              <a:t>180 </a:t>
            </a:r>
            <a:r>
              <a:rPr lang="zh-CN" altLang="en-US" sz="2800" dirty="0">
                <a:solidFill>
                  <a:srgbClr val="EEF0EC"/>
                </a:solidFill>
                <a:latin typeface="楷体" panose="02010609060101010101" pitchFamily="49" charset="-122"/>
                <a:ea typeface="楷体" panose="02010609060101010101" pitchFamily="49" charset="-122"/>
              </a:rPr>
              <a:t>多年前林则徐亲自指挥人们在虎门销烟的过程，歌颂了林则徐坚持正义英勇无畏的高尚品质</a:t>
            </a:r>
            <a:r>
              <a:rPr lang="en-CA" altLang="zh-CN" sz="2800" dirty="0">
                <a:solidFill>
                  <a:srgbClr val="EEF0EC"/>
                </a:solidFill>
                <a:latin typeface="楷体" panose="02010609060101010101" pitchFamily="49" charset="-122"/>
                <a:ea typeface="楷体" panose="02010609060101010101" pitchFamily="49" charset="-122"/>
              </a:rPr>
              <a:t>,</a:t>
            </a:r>
            <a:r>
              <a:rPr lang="zh-CN" altLang="en-US" sz="2800" dirty="0">
                <a:solidFill>
                  <a:srgbClr val="EEF0EC"/>
                </a:solidFill>
                <a:latin typeface="楷体" panose="02010609060101010101" pitchFamily="49" charset="-122"/>
                <a:ea typeface="楷体" panose="02010609060101010101" pitchFamily="49" charset="-122"/>
              </a:rPr>
              <a:t>让学生学习林则徐坚持正义的高尚品德。</a:t>
            </a:r>
          </a:p>
        </p:txBody>
      </p:sp>
    </p:spTree>
    <p:extLst>
      <p:ext uri="{BB962C8B-B14F-4D97-AF65-F5344CB8AC3E}">
        <p14:creationId xmlns:p14="http://schemas.microsoft.com/office/powerpoint/2010/main" val="5219514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DBD0A741-9657-4D0A-BF4E-E967D0228810}"/>
              </a:ext>
            </a:extLst>
          </p:cNvPr>
          <p:cNvSpPr txBox="1"/>
          <p:nvPr/>
        </p:nvSpPr>
        <p:spPr>
          <a:xfrm>
            <a:off x="1317291" y="1374219"/>
            <a:ext cx="9557418" cy="4950073"/>
          </a:xfrm>
          <a:prstGeom prst="rect">
            <a:avLst/>
          </a:prstGeom>
          <a:noFill/>
        </p:spPr>
        <p:txBody>
          <a:bodyPr wrap="square">
            <a:spAutoFit/>
          </a:bodyPr>
          <a:lstStyle/>
          <a:p>
            <a:pPr marL="228600" indent="-228600">
              <a:spcBef>
                <a:spcPts val="1000"/>
              </a:spcBef>
              <a:spcAft>
                <a:spcPts val="1200"/>
              </a:spcAft>
            </a:pPr>
            <a:r>
              <a:rPr lang="zh-CN" altLang="en-US" sz="2800" dirty="0">
                <a:solidFill>
                  <a:srgbClr val="EEF0EC"/>
                </a:solidFill>
                <a:latin typeface="楷体" panose="02010609060101010101" pitchFamily="49" charset="-122"/>
                <a:ea typeface="楷体" panose="02010609060101010101" pitchFamily="49" charset="-122"/>
              </a:rPr>
              <a:t>本文采用顺叙手法。</a:t>
            </a:r>
            <a:endParaRPr lang="en-CA" altLang="zh-CN" sz="2800" dirty="0">
              <a:solidFill>
                <a:srgbClr val="EEF0EC"/>
              </a:solidFill>
              <a:latin typeface="楷体" panose="02010609060101010101" pitchFamily="49" charset="-122"/>
              <a:ea typeface="楷体" panose="02010609060101010101" pitchFamily="49" charset="-122"/>
            </a:endParaRPr>
          </a:p>
          <a:p>
            <a:pPr marL="1431925" indent="-1431925">
              <a:spcBef>
                <a:spcPts val="1000"/>
              </a:spcBef>
              <a:spcAft>
                <a:spcPts val="1200"/>
              </a:spcAft>
            </a:pPr>
            <a:r>
              <a:rPr lang="zh-CN" altLang="en-US" sz="2800" dirty="0">
                <a:solidFill>
                  <a:srgbClr val="EEF0EC"/>
                </a:solidFill>
                <a:latin typeface="楷体" panose="02010609060101010101" pitchFamily="49" charset="-122"/>
                <a:ea typeface="楷体" panose="02010609060101010101" pitchFamily="49" charset="-122"/>
              </a:rPr>
              <a:t>第一段：点明事情发生的时间地点和场景；</a:t>
            </a:r>
            <a:endParaRPr lang="en-CA" altLang="zh-CN" sz="2800" dirty="0">
              <a:solidFill>
                <a:srgbClr val="EEF0EC"/>
              </a:solidFill>
              <a:latin typeface="楷体" panose="02010609060101010101" pitchFamily="49" charset="-122"/>
              <a:ea typeface="楷体" panose="02010609060101010101" pitchFamily="49" charset="-122"/>
            </a:endParaRPr>
          </a:p>
          <a:p>
            <a:pPr marL="1431925" indent="-1431925">
              <a:spcBef>
                <a:spcPts val="1000"/>
              </a:spcBef>
              <a:spcAft>
                <a:spcPts val="1200"/>
              </a:spcAft>
            </a:pPr>
            <a:r>
              <a:rPr lang="zh-CN" altLang="en-US" sz="2800" dirty="0">
                <a:solidFill>
                  <a:srgbClr val="EEF0EC"/>
                </a:solidFill>
                <a:latin typeface="楷体" panose="02010609060101010101" pitchFamily="49" charset="-122"/>
                <a:ea typeface="楷体" panose="02010609060101010101" pitchFamily="49" charset="-122"/>
              </a:rPr>
              <a:t>第二段：故事的主人公出现；</a:t>
            </a:r>
            <a:endParaRPr lang="en-CA" altLang="zh-CN" sz="2800" dirty="0">
              <a:solidFill>
                <a:srgbClr val="EEF0EC"/>
              </a:solidFill>
              <a:latin typeface="楷体" panose="02010609060101010101" pitchFamily="49" charset="-122"/>
              <a:ea typeface="楷体" panose="02010609060101010101" pitchFamily="49" charset="-122"/>
            </a:endParaRPr>
          </a:p>
          <a:p>
            <a:pPr marL="1431925" indent="-1431925">
              <a:spcBef>
                <a:spcPts val="1000"/>
              </a:spcBef>
              <a:spcAft>
                <a:spcPts val="1200"/>
              </a:spcAft>
            </a:pPr>
            <a:r>
              <a:rPr lang="zh-CN" altLang="en-US" sz="2800" dirty="0">
                <a:solidFill>
                  <a:srgbClr val="EEF0EC"/>
                </a:solidFill>
                <a:latin typeface="楷体" panose="02010609060101010101" pitchFamily="49" charset="-122"/>
                <a:ea typeface="楷体" panose="02010609060101010101" pitchFamily="49" charset="-122"/>
              </a:rPr>
              <a:t>第三段：讲述销烟的经过；</a:t>
            </a:r>
            <a:endParaRPr lang="en-CA" altLang="zh-CN" sz="2800" dirty="0">
              <a:solidFill>
                <a:srgbClr val="EEF0EC"/>
              </a:solidFill>
              <a:latin typeface="楷体" panose="02010609060101010101" pitchFamily="49" charset="-122"/>
              <a:ea typeface="楷体" panose="02010609060101010101" pitchFamily="49" charset="-122"/>
            </a:endParaRPr>
          </a:p>
          <a:p>
            <a:pPr marL="1431925" indent="-1431925">
              <a:spcBef>
                <a:spcPts val="1000"/>
              </a:spcBef>
              <a:spcAft>
                <a:spcPts val="1200"/>
              </a:spcAft>
            </a:pPr>
            <a:r>
              <a:rPr lang="zh-CN" altLang="en-US" sz="2800" dirty="0">
                <a:solidFill>
                  <a:srgbClr val="EEF0EC"/>
                </a:solidFill>
                <a:latin typeface="楷体" panose="02010609060101010101" pitchFamily="49" charset="-122"/>
                <a:ea typeface="楷体" panose="02010609060101010101" pitchFamily="49" charset="-122"/>
              </a:rPr>
              <a:t>第四段：销毁鸦片的去向；</a:t>
            </a:r>
            <a:endParaRPr lang="en-CA" altLang="zh-CN" sz="2800" dirty="0">
              <a:solidFill>
                <a:srgbClr val="EEF0EC"/>
              </a:solidFill>
              <a:latin typeface="楷体" panose="02010609060101010101" pitchFamily="49" charset="-122"/>
              <a:ea typeface="楷体" panose="02010609060101010101" pitchFamily="49" charset="-122"/>
            </a:endParaRPr>
          </a:p>
          <a:p>
            <a:pPr marL="1431925" indent="-1431925">
              <a:spcBef>
                <a:spcPts val="1000"/>
              </a:spcBef>
              <a:spcAft>
                <a:spcPts val="1200"/>
              </a:spcAft>
            </a:pPr>
            <a:r>
              <a:rPr lang="zh-CN" altLang="en-US" sz="2800" dirty="0">
                <a:solidFill>
                  <a:srgbClr val="EEF0EC"/>
                </a:solidFill>
                <a:latin typeface="楷体" panose="02010609060101010101" pitchFamily="49" charset="-122"/>
                <a:ea typeface="楷体" panose="02010609060101010101" pitchFamily="49" charset="-122"/>
              </a:rPr>
              <a:t>第五段：交代事情的结果：共销毁鸦片 </a:t>
            </a:r>
            <a:r>
              <a:rPr lang="en-US" altLang="zh-CN" sz="2800" dirty="0">
                <a:solidFill>
                  <a:srgbClr val="EEF0EC"/>
                </a:solidFill>
                <a:latin typeface="楷体" panose="02010609060101010101" pitchFamily="49" charset="-122"/>
                <a:ea typeface="楷体" panose="02010609060101010101" pitchFamily="49" charset="-122"/>
              </a:rPr>
              <a:t>100 </a:t>
            </a:r>
            <a:r>
              <a:rPr lang="zh-CN" altLang="en-US" sz="2800" dirty="0">
                <a:solidFill>
                  <a:srgbClr val="EEF0EC"/>
                </a:solidFill>
                <a:latin typeface="楷体" panose="02010609060101010101" pitchFamily="49" charset="-122"/>
                <a:ea typeface="楷体" panose="02010609060101010101" pitchFamily="49" charset="-122"/>
              </a:rPr>
              <a:t>多万公斤，点出虎门销烟的伟大意义，即向全世界表明了中国人民禁毒的决心。 </a:t>
            </a:r>
            <a:endParaRPr lang="en-CA" altLang="zh-CN" sz="2800" dirty="0">
              <a:solidFill>
                <a:srgbClr val="EEF0EC"/>
              </a:solidFill>
              <a:latin typeface="楷体" panose="02010609060101010101" pitchFamily="49" charset="-122"/>
              <a:ea typeface="楷体" panose="02010609060101010101" pitchFamily="49" charset="-122"/>
            </a:endParaRPr>
          </a:p>
        </p:txBody>
      </p:sp>
      <p:sp>
        <p:nvSpPr>
          <p:cNvPr id="5" name="Rectangle 3">
            <a:extLst>
              <a:ext uri="{FF2B5EF4-FFF2-40B4-BE49-F238E27FC236}">
                <a16:creationId xmlns:a16="http://schemas.microsoft.com/office/drawing/2014/main" id="{AE7EE3C2-DFD8-4777-974A-5CE9A8B960A7}"/>
              </a:ext>
            </a:extLst>
          </p:cNvPr>
          <p:cNvSpPr txBox="1">
            <a:spLocks noChangeArrowheads="1"/>
          </p:cNvSpPr>
          <p:nvPr/>
        </p:nvSpPr>
        <p:spPr>
          <a:xfrm>
            <a:off x="911225" y="409576"/>
            <a:ext cx="2479040" cy="6794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EEF0EC"/>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EEF0EC"/>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EEF0EC"/>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EEF0EC"/>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EEF0E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Font typeface="Arial" panose="020B0604020202020204" pitchFamily="34" charset="0"/>
              <a:buNone/>
            </a:pPr>
            <a:r>
              <a:rPr lang="zh-CN" altLang="en-US" sz="4000">
                <a:solidFill>
                  <a:srgbClr val="E3B244"/>
                </a:solidFill>
                <a:latin typeface="方正姚体" panose="02010601030101010101" pitchFamily="2" charset="-122"/>
                <a:ea typeface="方正姚体" panose="02010601030101010101" pitchFamily="2" charset="-122"/>
                <a:cs typeface="+mj-cs"/>
              </a:rPr>
              <a:t>课文探究</a:t>
            </a:r>
            <a:endParaRPr lang="en-CA" altLang="zh-CN" sz="4000" dirty="0">
              <a:solidFill>
                <a:srgbClr val="E3B244"/>
              </a:solidFill>
              <a:latin typeface="方正姚体" panose="02010601030101010101" pitchFamily="2" charset="-122"/>
              <a:ea typeface="方正姚体" panose="02010601030101010101" pitchFamily="2" charset="-122"/>
              <a:cs typeface="+mj-cs"/>
            </a:endParaRPr>
          </a:p>
        </p:txBody>
      </p:sp>
    </p:spTree>
    <p:extLst>
      <p:ext uri="{BB962C8B-B14F-4D97-AF65-F5344CB8AC3E}">
        <p14:creationId xmlns:p14="http://schemas.microsoft.com/office/powerpoint/2010/main" val="25298363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3431E-7AFE-4E2B-B7E3-7962A2E32814}"/>
              </a:ext>
            </a:extLst>
          </p:cNvPr>
          <p:cNvSpPr>
            <a:spLocks noGrp="1"/>
          </p:cNvSpPr>
          <p:nvPr>
            <p:ph type="title" idx="4294967295"/>
          </p:nvPr>
        </p:nvSpPr>
        <p:spPr>
          <a:xfrm>
            <a:off x="911225" y="386080"/>
            <a:ext cx="2346960" cy="702945"/>
          </a:xfrm>
        </p:spPr>
        <p:txBody>
          <a:bodyPr/>
          <a:lstStyle/>
          <a:p>
            <a:pPr>
              <a:lnSpc>
                <a:spcPct val="100000"/>
              </a:lnSpc>
              <a:spcAft>
                <a:spcPts val="600"/>
              </a:spcAft>
              <a:buClr>
                <a:schemeClr val="accent6"/>
              </a:buClr>
              <a:buSzPct val="90000"/>
            </a:pPr>
            <a:r>
              <a:rPr lang="zh-CN" altLang="en-US" sz="4000" dirty="0">
                <a:solidFill>
                  <a:srgbClr val="E3B244"/>
                </a:solidFill>
                <a:latin typeface="方正姚体" panose="02010601030101010101" pitchFamily="2" charset="-122"/>
                <a:ea typeface="方正姚体" panose="02010601030101010101" pitchFamily="2" charset="-122"/>
              </a:rPr>
              <a:t>重点句子</a:t>
            </a:r>
            <a:endParaRPr lang="en-CA" sz="4000" dirty="0">
              <a:solidFill>
                <a:srgbClr val="E3B244"/>
              </a:solidFill>
              <a:latin typeface="方正姚体" panose="02010601030101010101" pitchFamily="2" charset="-122"/>
              <a:ea typeface="方正姚体" panose="02010601030101010101" pitchFamily="2" charset="-122"/>
            </a:endParaRPr>
          </a:p>
        </p:txBody>
      </p:sp>
      <p:sp>
        <p:nvSpPr>
          <p:cNvPr id="3" name="Content Placeholder 2">
            <a:extLst>
              <a:ext uri="{FF2B5EF4-FFF2-40B4-BE49-F238E27FC236}">
                <a16:creationId xmlns:a16="http://schemas.microsoft.com/office/drawing/2014/main" id="{1241EE30-F51D-4D4D-B6E0-110F882E8567}"/>
              </a:ext>
            </a:extLst>
          </p:cNvPr>
          <p:cNvSpPr>
            <a:spLocks noGrp="1"/>
          </p:cNvSpPr>
          <p:nvPr>
            <p:ph idx="4294967295"/>
          </p:nvPr>
        </p:nvSpPr>
        <p:spPr>
          <a:xfrm>
            <a:off x="1079500" y="1642269"/>
            <a:ext cx="10033000" cy="4392772"/>
          </a:xfrm>
        </p:spPr>
        <p:txBody>
          <a:bodyPr>
            <a:normAutofit fontScale="25000" lnSpcReduction="20000"/>
          </a:bodyPr>
          <a:lstStyle/>
          <a:p>
            <a:pPr marL="447675" indent="-447675">
              <a:lnSpc>
                <a:spcPct val="170000"/>
              </a:lnSpc>
              <a:spcBef>
                <a:spcPts val="1200"/>
              </a:spcBef>
              <a:spcAft>
                <a:spcPts val="1200"/>
              </a:spcAft>
              <a:buNone/>
            </a:pPr>
            <a:r>
              <a:rPr lang="en-US" altLang="zh-CN" sz="11200" dirty="0">
                <a:latin typeface="楷体" panose="02010609060101010101" pitchFamily="49" charset="-122"/>
                <a:ea typeface="楷体" panose="02010609060101010101" pitchFamily="49" charset="-122"/>
              </a:rPr>
              <a:t>1</a:t>
            </a:r>
            <a:r>
              <a:rPr lang="zh-CN" altLang="en-US" sz="11200" dirty="0">
                <a:latin typeface="楷体" panose="02010609060101010101" pitchFamily="49" charset="-122"/>
                <a:ea typeface="楷体" panose="02010609060101010101" pitchFamily="49" charset="-122"/>
              </a:rPr>
              <a:t>、</a:t>
            </a:r>
            <a:r>
              <a:rPr lang="zh-CN" altLang="en-US" sz="11200" dirty="0">
                <a:solidFill>
                  <a:srgbClr val="E3B244"/>
                </a:solidFill>
                <a:latin typeface="楷体" panose="02010609060101010101" pitchFamily="49" charset="-122"/>
                <a:ea typeface="楷体" panose="02010609060101010101" pitchFamily="49" charset="-122"/>
              </a:rPr>
              <a:t>虽然</a:t>
            </a:r>
            <a:r>
              <a:rPr lang="zh-CN" altLang="en-US" sz="11200" dirty="0">
                <a:latin typeface="楷体" panose="02010609060101010101" pitchFamily="49" charset="-122"/>
                <a:ea typeface="楷体" panose="02010609060101010101" pitchFamily="49" charset="-122"/>
              </a:rPr>
              <a:t>个个挤得满头大汗，</a:t>
            </a:r>
            <a:r>
              <a:rPr lang="zh-CN" altLang="en-US" sz="11200" dirty="0">
                <a:solidFill>
                  <a:srgbClr val="E3B244"/>
                </a:solidFill>
                <a:latin typeface="楷体" panose="02010609060101010101" pitchFamily="49" charset="-122"/>
                <a:ea typeface="楷体" panose="02010609060101010101" pitchFamily="49" charset="-122"/>
              </a:rPr>
              <a:t>但是</a:t>
            </a:r>
            <a:r>
              <a:rPr lang="zh-CN" altLang="en-US" sz="11200" dirty="0">
                <a:latin typeface="楷体" panose="02010609060101010101" pitchFamily="49" charset="-122"/>
                <a:ea typeface="楷体" panose="02010609060101010101" pitchFamily="49" charset="-122"/>
              </a:rPr>
              <a:t>他们谁都不在乎。</a:t>
            </a:r>
          </a:p>
          <a:p>
            <a:pPr marL="447675" indent="-447675">
              <a:lnSpc>
                <a:spcPct val="170000"/>
              </a:lnSpc>
              <a:spcBef>
                <a:spcPts val="1200"/>
              </a:spcBef>
              <a:spcAft>
                <a:spcPts val="1200"/>
              </a:spcAft>
              <a:buNone/>
            </a:pPr>
            <a:r>
              <a:rPr lang="zh-CN" altLang="en-US" sz="11200" dirty="0">
                <a:latin typeface="楷体" panose="02010609060101010101" pitchFamily="49" charset="-122"/>
                <a:ea typeface="楷体" panose="02010609060101010101" pitchFamily="49" charset="-122"/>
              </a:rPr>
              <a:t>“</a:t>
            </a:r>
            <a:r>
              <a:rPr lang="zh-CN" altLang="en-US" sz="11200" dirty="0">
                <a:solidFill>
                  <a:srgbClr val="E3B244"/>
                </a:solidFill>
                <a:latin typeface="楷体" panose="02010609060101010101" pitchFamily="49" charset="-122"/>
                <a:ea typeface="楷体" panose="02010609060101010101" pitchFamily="49" charset="-122"/>
              </a:rPr>
              <a:t>虽然</a:t>
            </a:r>
            <a:r>
              <a:rPr lang="en-US" altLang="zh-CN" sz="11200" dirty="0">
                <a:solidFill>
                  <a:srgbClr val="E3B244"/>
                </a:solidFill>
                <a:latin typeface="楷体" panose="02010609060101010101" pitchFamily="49" charset="-122"/>
                <a:ea typeface="楷体" panose="02010609060101010101" pitchFamily="49" charset="-122"/>
              </a:rPr>
              <a:t>……</a:t>
            </a:r>
            <a:r>
              <a:rPr lang="zh-CN" altLang="en-US" sz="11200" dirty="0">
                <a:solidFill>
                  <a:srgbClr val="E3B244"/>
                </a:solidFill>
                <a:latin typeface="楷体" panose="02010609060101010101" pitchFamily="49" charset="-122"/>
                <a:ea typeface="楷体" panose="02010609060101010101" pitchFamily="49" charset="-122"/>
              </a:rPr>
              <a:t>但是</a:t>
            </a:r>
            <a:r>
              <a:rPr lang="en-US" altLang="zh-CN" sz="11200" dirty="0">
                <a:solidFill>
                  <a:srgbClr val="E3B244"/>
                </a:solidFill>
                <a:latin typeface="楷体" panose="02010609060101010101" pitchFamily="49" charset="-122"/>
                <a:ea typeface="楷体" panose="02010609060101010101" pitchFamily="49" charset="-122"/>
              </a:rPr>
              <a:t>……</a:t>
            </a:r>
            <a:r>
              <a:rPr lang="en-US" altLang="zh-CN" sz="11200" dirty="0">
                <a:latin typeface="楷体" panose="02010609060101010101" pitchFamily="49" charset="-122"/>
                <a:ea typeface="楷体" panose="02010609060101010101" pitchFamily="49" charset="-122"/>
              </a:rPr>
              <a:t>”</a:t>
            </a:r>
            <a:r>
              <a:rPr lang="zh-CN" altLang="en-US" sz="11200" dirty="0">
                <a:latin typeface="楷体" panose="02010609060101010101" pitchFamily="49" charset="-122"/>
                <a:ea typeface="楷体" panose="02010609060101010101" pitchFamily="49" charset="-122"/>
              </a:rPr>
              <a:t>表示关联的转折复句</a:t>
            </a:r>
            <a:r>
              <a:rPr lang="en-CA" altLang="zh-CN" sz="11200" dirty="0">
                <a:latin typeface="楷体" panose="02010609060101010101" pitchFamily="49" charset="-122"/>
                <a:ea typeface="楷体" panose="02010609060101010101" pitchFamily="49" charset="-122"/>
              </a:rPr>
              <a:t>,</a:t>
            </a:r>
            <a:r>
              <a:rPr lang="zh-CN" altLang="en-US" sz="11200" dirty="0">
                <a:latin typeface="楷体" panose="02010609060101010101" pitchFamily="49" charset="-122"/>
                <a:ea typeface="楷体" panose="02010609060101010101" pitchFamily="49" charset="-122"/>
              </a:rPr>
              <a:t>一般成对使用。</a:t>
            </a:r>
          </a:p>
          <a:p>
            <a:pPr marL="447675" indent="-447675">
              <a:lnSpc>
                <a:spcPct val="170000"/>
              </a:lnSpc>
              <a:spcBef>
                <a:spcPts val="1200"/>
              </a:spcBef>
              <a:spcAft>
                <a:spcPts val="1200"/>
              </a:spcAft>
              <a:buNone/>
            </a:pPr>
            <a:r>
              <a:rPr lang="zh-CN" altLang="en-US" sz="11200" dirty="0">
                <a:latin typeface="楷体" panose="02010609060101010101" pitchFamily="49" charset="-122"/>
                <a:ea typeface="楷体" panose="02010609060101010101" pitchFamily="49" charset="-122"/>
              </a:rPr>
              <a:t>后一个分句是正句，跟前一个分句（偏句）的意思相反或相对。</a:t>
            </a:r>
            <a:endParaRPr lang="en-CA" altLang="zh-CN" sz="11200" dirty="0">
              <a:latin typeface="楷体" panose="02010609060101010101" pitchFamily="49" charset="-122"/>
              <a:ea typeface="楷体" panose="02010609060101010101" pitchFamily="49" charset="-122"/>
            </a:endParaRPr>
          </a:p>
          <a:p>
            <a:pPr marL="447675" indent="-447675">
              <a:lnSpc>
                <a:spcPct val="170000"/>
              </a:lnSpc>
              <a:spcBef>
                <a:spcPts val="1200"/>
              </a:spcBef>
              <a:spcAft>
                <a:spcPts val="1200"/>
              </a:spcAft>
              <a:buNone/>
            </a:pPr>
            <a:r>
              <a:rPr lang="zh-CN" altLang="en-US" sz="11200" dirty="0">
                <a:latin typeface="楷体" panose="02010609060101010101" pitchFamily="49" charset="-122"/>
                <a:ea typeface="楷体" panose="02010609060101010101" pitchFamily="49" charset="-122"/>
              </a:rPr>
              <a:t>常用的关联词有“</a:t>
            </a:r>
            <a:r>
              <a:rPr lang="zh-CN" altLang="en-US" sz="11200" dirty="0">
                <a:solidFill>
                  <a:srgbClr val="E3B244"/>
                </a:solidFill>
                <a:latin typeface="楷体" panose="02010609060101010101" pitchFamily="49" charset="-122"/>
                <a:ea typeface="楷体" panose="02010609060101010101" pitchFamily="49" charset="-122"/>
              </a:rPr>
              <a:t>虽然</a:t>
            </a:r>
            <a:r>
              <a:rPr lang="en-US" altLang="zh-CN" sz="11200" dirty="0">
                <a:solidFill>
                  <a:srgbClr val="E3B244"/>
                </a:solidFill>
                <a:latin typeface="楷体" panose="02010609060101010101" pitchFamily="49" charset="-122"/>
                <a:ea typeface="楷体" panose="02010609060101010101" pitchFamily="49" charset="-122"/>
              </a:rPr>
              <a:t>……</a:t>
            </a:r>
            <a:r>
              <a:rPr lang="zh-CN" altLang="en-US" sz="11200" dirty="0">
                <a:solidFill>
                  <a:srgbClr val="E3B244"/>
                </a:solidFill>
                <a:latin typeface="楷体" panose="02010609060101010101" pitchFamily="49" charset="-122"/>
                <a:ea typeface="楷体" panose="02010609060101010101" pitchFamily="49" charset="-122"/>
              </a:rPr>
              <a:t>但是</a:t>
            </a:r>
            <a:r>
              <a:rPr lang="en-US" altLang="zh-CN" sz="11200" dirty="0">
                <a:solidFill>
                  <a:srgbClr val="E3B244"/>
                </a:solidFill>
                <a:latin typeface="楷体" panose="02010609060101010101" pitchFamily="49" charset="-122"/>
                <a:ea typeface="楷体" panose="02010609060101010101" pitchFamily="49" charset="-122"/>
              </a:rPr>
              <a:t>……</a:t>
            </a:r>
            <a:r>
              <a:rPr lang="en-US" altLang="zh-CN" sz="11200" dirty="0">
                <a:latin typeface="楷体" panose="02010609060101010101" pitchFamily="49" charset="-122"/>
                <a:ea typeface="楷体" panose="02010609060101010101" pitchFamily="49" charset="-122"/>
              </a:rPr>
              <a:t>”</a:t>
            </a:r>
            <a:r>
              <a:rPr lang="zh-CN" altLang="en-US" sz="11200" dirty="0">
                <a:latin typeface="楷体" panose="02010609060101010101" pitchFamily="49" charset="-122"/>
                <a:ea typeface="楷体" panose="02010609060101010101" pitchFamily="49" charset="-122"/>
              </a:rPr>
              <a:t>“</a:t>
            </a:r>
            <a:r>
              <a:rPr lang="zh-CN" altLang="en-US" sz="11200" dirty="0">
                <a:solidFill>
                  <a:srgbClr val="E3B244"/>
                </a:solidFill>
                <a:latin typeface="楷体" panose="02010609060101010101" pitchFamily="49" charset="-122"/>
                <a:ea typeface="楷体" panose="02010609060101010101" pitchFamily="49" charset="-122"/>
              </a:rPr>
              <a:t>尽管</a:t>
            </a:r>
            <a:r>
              <a:rPr lang="en-US" altLang="zh-CN" sz="11200" dirty="0">
                <a:solidFill>
                  <a:srgbClr val="E3B244"/>
                </a:solidFill>
                <a:latin typeface="楷体" panose="02010609060101010101" pitchFamily="49" charset="-122"/>
                <a:ea typeface="楷体" panose="02010609060101010101" pitchFamily="49" charset="-122"/>
              </a:rPr>
              <a:t>……</a:t>
            </a:r>
            <a:r>
              <a:rPr lang="zh-CN" altLang="en-US" sz="11200" dirty="0">
                <a:solidFill>
                  <a:srgbClr val="E3B244"/>
                </a:solidFill>
                <a:latin typeface="楷体" panose="02010609060101010101" pitchFamily="49" charset="-122"/>
                <a:ea typeface="楷体" panose="02010609060101010101" pitchFamily="49" charset="-122"/>
              </a:rPr>
              <a:t>但是</a:t>
            </a:r>
            <a:r>
              <a:rPr lang="en-US" altLang="zh-CN" sz="11200" dirty="0">
                <a:solidFill>
                  <a:srgbClr val="E3B244"/>
                </a:solidFill>
                <a:latin typeface="楷体" panose="02010609060101010101" pitchFamily="49" charset="-122"/>
                <a:ea typeface="楷体" panose="02010609060101010101" pitchFamily="49" charset="-122"/>
              </a:rPr>
              <a:t>……</a:t>
            </a:r>
            <a:r>
              <a:rPr lang="en-US" altLang="zh-CN" sz="11200" dirty="0">
                <a:latin typeface="楷体" panose="02010609060101010101" pitchFamily="49" charset="-122"/>
                <a:ea typeface="楷体" panose="02010609060101010101" pitchFamily="49" charset="-122"/>
              </a:rPr>
              <a:t>” </a:t>
            </a:r>
            <a:r>
              <a:rPr lang="zh-CN" altLang="en-US" sz="11200" dirty="0">
                <a:latin typeface="楷体" panose="02010609060101010101" pitchFamily="49" charset="-122"/>
                <a:ea typeface="楷体" panose="02010609060101010101" pitchFamily="49" charset="-122"/>
              </a:rPr>
              <a:t>“</a:t>
            </a:r>
            <a:r>
              <a:rPr lang="en-US" altLang="zh-CN" sz="11200" dirty="0">
                <a:solidFill>
                  <a:srgbClr val="E3B244"/>
                </a:solidFill>
                <a:latin typeface="楷体" panose="02010609060101010101" pitchFamily="49" charset="-122"/>
                <a:ea typeface="楷体" panose="02010609060101010101" pitchFamily="49" charset="-122"/>
              </a:rPr>
              <a:t>……</a:t>
            </a:r>
            <a:r>
              <a:rPr lang="zh-CN" altLang="en-US" sz="11200" dirty="0">
                <a:solidFill>
                  <a:srgbClr val="E3B244"/>
                </a:solidFill>
                <a:latin typeface="楷体" panose="02010609060101010101" pitchFamily="49" charset="-122"/>
                <a:ea typeface="楷体" panose="02010609060101010101" pitchFamily="49" charset="-122"/>
              </a:rPr>
              <a:t>反而（却） </a:t>
            </a:r>
            <a:r>
              <a:rPr lang="en-US" altLang="zh-CN" sz="11200" dirty="0">
                <a:solidFill>
                  <a:srgbClr val="E3B244"/>
                </a:solidFill>
                <a:latin typeface="楷体" panose="02010609060101010101" pitchFamily="49" charset="-122"/>
                <a:ea typeface="楷体" panose="02010609060101010101" pitchFamily="49" charset="-122"/>
              </a:rPr>
              <a:t>……</a:t>
            </a:r>
            <a:r>
              <a:rPr lang="en-US" altLang="zh-CN" sz="11200" dirty="0">
                <a:latin typeface="楷体" panose="02010609060101010101" pitchFamily="49" charset="-122"/>
                <a:ea typeface="楷体" panose="02010609060101010101" pitchFamily="49" charset="-122"/>
              </a:rPr>
              <a:t>”</a:t>
            </a:r>
            <a:r>
              <a:rPr lang="zh-CN" altLang="en-US" sz="11200" dirty="0">
                <a:latin typeface="楷体" panose="02010609060101010101" pitchFamily="49" charset="-122"/>
                <a:ea typeface="楷体" panose="02010609060101010101" pitchFamily="49" charset="-122"/>
              </a:rPr>
              <a:t>等。</a:t>
            </a:r>
            <a:endParaRPr lang="en-CA" altLang="zh-CN" sz="11200"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0047746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407DFD-DF07-4675-BFAF-F50F58D08E3F}"/>
              </a:ext>
            </a:extLst>
          </p:cNvPr>
          <p:cNvSpPr>
            <a:spLocks noGrp="1"/>
          </p:cNvSpPr>
          <p:nvPr>
            <p:ph idx="4294967295"/>
          </p:nvPr>
        </p:nvSpPr>
        <p:spPr>
          <a:xfrm>
            <a:off x="1229360" y="1375093"/>
            <a:ext cx="10313670" cy="5578475"/>
          </a:xfrm>
        </p:spPr>
        <p:txBody>
          <a:bodyPr>
            <a:noAutofit/>
          </a:bodyPr>
          <a:lstStyle/>
          <a:p>
            <a:pPr marL="0" indent="0">
              <a:lnSpc>
                <a:spcPct val="150000"/>
              </a:lnSpc>
              <a:buNone/>
            </a:pPr>
            <a:r>
              <a:rPr lang="zh-CN" altLang="en-US" b="1" dirty="0">
                <a:solidFill>
                  <a:srgbClr val="E3B244"/>
                </a:solidFill>
                <a:latin typeface="楷体" panose="02010609060101010101" pitchFamily="49" charset="-122"/>
                <a:ea typeface="楷体" panose="02010609060101010101" pitchFamily="49" charset="-122"/>
              </a:rPr>
              <a:t>学习这种复句要注意以下三点：</a:t>
            </a:r>
          </a:p>
          <a:p>
            <a:pPr marL="457200" lvl="1" indent="0">
              <a:lnSpc>
                <a:spcPct val="150000"/>
              </a:lnSpc>
            </a:pPr>
            <a:r>
              <a:rPr lang="zh-CN" altLang="en-US" dirty="0">
                <a:solidFill>
                  <a:srgbClr val="E3B244"/>
                </a:solidFill>
                <a:latin typeface="楷体" panose="02010609060101010101" pitchFamily="49" charset="-122"/>
                <a:ea typeface="楷体" panose="02010609060101010101" pitchFamily="49" charset="-122"/>
              </a:rPr>
              <a:t>表示先承认某事实，然后转入主要意思。</a:t>
            </a:r>
            <a:br>
              <a:rPr lang="en-US" altLang="zh-CN" dirty="0">
                <a:solidFill>
                  <a:srgbClr val="E3B244"/>
                </a:solidFill>
                <a:latin typeface="楷体" panose="02010609060101010101" pitchFamily="49" charset="-122"/>
                <a:ea typeface="楷体" panose="02010609060101010101" pitchFamily="49" charset="-122"/>
              </a:rPr>
            </a:br>
            <a:r>
              <a:rPr lang="en-US" altLang="zh-CN" dirty="0">
                <a:solidFill>
                  <a:srgbClr val="E3B244"/>
                </a:solidFill>
                <a:latin typeface="楷体" panose="02010609060101010101" pitchFamily="49" charset="-122"/>
                <a:ea typeface="楷体" panose="02010609060101010101" pitchFamily="49" charset="-122"/>
              </a:rPr>
              <a:t>	</a:t>
            </a:r>
            <a:r>
              <a:rPr lang="zh-CN" altLang="en-US" dirty="0">
                <a:latin typeface="楷体" panose="02010609060101010101" pitchFamily="49" charset="-122"/>
                <a:ea typeface="楷体" panose="02010609060101010101" pitchFamily="49" charset="-122"/>
              </a:rPr>
              <a:t>例：</a:t>
            </a:r>
            <a:r>
              <a:rPr lang="en-US" altLang="zh-CN" dirty="0">
                <a:latin typeface="楷体" panose="02010609060101010101" pitchFamily="49" charset="-122"/>
                <a:ea typeface="楷体" panose="02010609060101010101" pitchFamily="49" charset="-122"/>
              </a:rPr>
              <a:t>	</a:t>
            </a:r>
            <a:r>
              <a:rPr lang="zh-CN" altLang="en-US" dirty="0">
                <a:latin typeface="楷体" panose="02010609060101010101" pitchFamily="49" charset="-122"/>
                <a:ea typeface="楷体" panose="02010609060101010101" pitchFamily="49" charset="-122"/>
              </a:rPr>
              <a:t>虽然他们最近很忙，但是每天都按时锻炼。</a:t>
            </a:r>
            <a:br>
              <a:rPr lang="en-US" altLang="zh-CN" dirty="0">
                <a:latin typeface="楷体" panose="02010609060101010101" pitchFamily="49" charset="-122"/>
                <a:ea typeface="楷体" panose="02010609060101010101" pitchFamily="49" charset="-122"/>
              </a:rPr>
            </a:br>
            <a:r>
              <a:rPr lang="zh-CN" altLang="en-US" dirty="0">
                <a:latin typeface="楷体" panose="02010609060101010101" pitchFamily="49" charset="-122"/>
                <a:ea typeface="楷体" panose="02010609060101010101" pitchFamily="49" charset="-122"/>
              </a:rPr>
              <a:t>    </a:t>
            </a:r>
            <a:r>
              <a:rPr lang="en-US" altLang="zh-CN" dirty="0">
                <a:latin typeface="楷体" panose="02010609060101010101" pitchFamily="49" charset="-122"/>
                <a:ea typeface="楷体" panose="02010609060101010101" pitchFamily="49" charset="-122"/>
              </a:rPr>
              <a:t>	</a:t>
            </a:r>
            <a:r>
              <a:rPr lang="zh-CN" altLang="en-US" dirty="0">
                <a:latin typeface="楷体" panose="02010609060101010101" pitchFamily="49" charset="-122"/>
                <a:ea typeface="楷体" panose="02010609060101010101" pitchFamily="49" charset="-122"/>
              </a:rPr>
              <a:t>他显然不是北方人，但是能说一口标准的普通话。</a:t>
            </a:r>
          </a:p>
          <a:p>
            <a:pPr lvl="1">
              <a:lnSpc>
                <a:spcPct val="150000"/>
              </a:lnSpc>
            </a:pPr>
            <a:r>
              <a:rPr lang="zh-CN" altLang="en-US" dirty="0">
                <a:solidFill>
                  <a:srgbClr val="E3B244"/>
                </a:solidFill>
                <a:latin typeface="楷体" panose="02010609060101010101" pitchFamily="49" charset="-122"/>
                <a:ea typeface="楷体" panose="02010609060101010101" pitchFamily="49" charset="-122"/>
              </a:rPr>
              <a:t>当表示转折的程度较轻时，常省略“虽然”只在正句中用“但是”。</a:t>
            </a:r>
          </a:p>
          <a:p>
            <a:pPr marL="457200" lvl="1" indent="0">
              <a:lnSpc>
                <a:spcPct val="150000"/>
              </a:lnSpc>
              <a:buNone/>
            </a:pPr>
            <a:r>
              <a:rPr lang="en-US" altLang="zh-CN" dirty="0">
                <a:latin typeface="楷体" panose="02010609060101010101" pitchFamily="49" charset="-122"/>
                <a:ea typeface="楷体" panose="02010609060101010101" pitchFamily="49" charset="-122"/>
              </a:rPr>
              <a:t>	</a:t>
            </a:r>
            <a:r>
              <a:rPr lang="zh-CN" altLang="en-US" dirty="0">
                <a:latin typeface="楷体" panose="02010609060101010101" pitchFamily="49" charset="-122"/>
                <a:ea typeface="楷体" panose="02010609060101010101" pitchFamily="49" charset="-122"/>
              </a:rPr>
              <a:t>例：</a:t>
            </a:r>
            <a:r>
              <a:rPr lang="en-US" altLang="zh-CN" dirty="0">
                <a:latin typeface="楷体" panose="02010609060101010101" pitchFamily="49" charset="-122"/>
                <a:ea typeface="楷体" panose="02010609060101010101" pitchFamily="49" charset="-122"/>
              </a:rPr>
              <a:t>	</a:t>
            </a:r>
            <a:r>
              <a:rPr lang="zh-CN" altLang="en-US" dirty="0">
                <a:latin typeface="楷体" panose="02010609060101010101" pitchFamily="49" charset="-122"/>
                <a:ea typeface="楷体" panose="02010609060101010101" pitchFamily="49" charset="-122"/>
              </a:rPr>
              <a:t>他不知道这件事，但是他来了。</a:t>
            </a:r>
          </a:p>
          <a:p>
            <a:pPr marL="457200" lvl="1" indent="0">
              <a:lnSpc>
                <a:spcPct val="150000"/>
              </a:lnSpc>
              <a:buNone/>
            </a:pPr>
            <a:r>
              <a:rPr lang="zh-CN" altLang="en-US" dirty="0">
                <a:latin typeface="楷体" panose="02010609060101010101" pitchFamily="49" charset="-122"/>
                <a:ea typeface="楷体" panose="02010609060101010101" pitchFamily="49" charset="-122"/>
              </a:rPr>
              <a:t>    </a:t>
            </a:r>
            <a:r>
              <a:rPr lang="en-US" altLang="zh-CN" dirty="0">
                <a:latin typeface="楷体" panose="02010609060101010101" pitchFamily="49" charset="-122"/>
                <a:ea typeface="楷体" panose="02010609060101010101" pitchFamily="49" charset="-122"/>
              </a:rPr>
              <a:t>	</a:t>
            </a:r>
            <a:r>
              <a:rPr lang="zh-CN" altLang="en-US" dirty="0">
                <a:latin typeface="楷体" panose="02010609060101010101" pitchFamily="49" charset="-122"/>
                <a:ea typeface="楷体" panose="02010609060101010101" pitchFamily="49" charset="-122"/>
              </a:rPr>
              <a:t>我们很久没见到你，但是常听到你的消息。</a:t>
            </a:r>
          </a:p>
        </p:txBody>
      </p:sp>
      <p:sp>
        <p:nvSpPr>
          <p:cNvPr id="4" name="Title 1">
            <a:extLst>
              <a:ext uri="{FF2B5EF4-FFF2-40B4-BE49-F238E27FC236}">
                <a16:creationId xmlns:a16="http://schemas.microsoft.com/office/drawing/2014/main" id="{A0E6B9EA-1FB2-4C7B-9024-3F676B677A52}"/>
              </a:ext>
            </a:extLst>
          </p:cNvPr>
          <p:cNvSpPr txBox="1">
            <a:spLocks/>
          </p:cNvSpPr>
          <p:nvPr/>
        </p:nvSpPr>
        <p:spPr>
          <a:xfrm>
            <a:off x="911225" y="386080"/>
            <a:ext cx="2346960" cy="7029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EF0EC"/>
                </a:solidFill>
                <a:latin typeface="+mj-lt"/>
                <a:ea typeface="+mj-ea"/>
                <a:cs typeface="+mj-cs"/>
              </a:defRPr>
            </a:lvl1pPr>
          </a:lstStyle>
          <a:p>
            <a:pPr>
              <a:lnSpc>
                <a:spcPct val="100000"/>
              </a:lnSpc>
              <a:spcAft>
                <a:spcPts val="600"/>
              </a:spcAft>
              <a:buClr>
                <a:schemeClr val="accent6"/>
              </a:buClr>
              <a:buSzPct val="90000"/>
            </a:pPr>
            <a:r>
              <a:rPr lang="zh-CN" altLang="en-US" sz="4000">
                <a:solidFill>
                  <a:srgbClr val="E3B244"/>
                </a:solidFill>
                <a:latin typeface="方正姚体" panose="02010601030101010101" pitchFamily="2" charset="-122"/>
                <a:ea typeface="方正姚体" panose="02010601030101010101" pitchFamily="2" charset="-122"/>
              </a:rPr>
              <a:t>重点句子</a:t>
            </a:r>
            <a:endParaRPr lang="en-CA" sz="4000" dirty="0">
              <a:solidFill>
                <a:srgbClr val="E3B244"/>
              </a:solidFill>
              <a:latin typeface="方正姚体" panose="02010601030101010101" pitchFamily="2" charset="-122"/>
              <a:ea typeface="方正姚体" panose="02010601030101010101" pitchFamily="2" charset="-122"/>
            </a:endParaRPr>
          </a:p>
        </p:txBody>
      </p:sp>
    </p:spTree>
    <p:extLst>
      <p:ext uri="{BB962C8B-B14F-4D97-AF65-F5344CB8AC3E}">
        <p14:creationId xmlns:p14="http://schemas.microsoft.com/office/powerpoint/2010/main" val="7420939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39E969-2D09-445D-8A2D-BE7A010B32CB}"/>
              </a:ext>
            </a:extLst>
          </p:cNvPr>
          <p:cNvSpPr>
            <a:spLocks noGrp="1"/>
          </p:cNvSpPr>
          <p:nvPr>
            <p:ph idx="4294967295"/>
          </p:nvPr>
        </p:nvSpPr>
        <p:spPr>
          <a:xfrm>
            <a:off x="821809" y="1723519"/>
            <a:ext cx="10548382" cy="2716401"/>
          </a:xfrm>
        </p:spPr>
        <p:txBody>
          <a:bodyPr>
            <a:noAutofit/>
          </a:bodyPr>
          <a:lstStyle/>
          <a:p>
            <a:pPr>
              <a:lnSpc>
                <a:spcPct val="150000"/>
              </a:lnSpc>
            </a:pPr>
            <a:r>
              <a:rPr lang="zh-CN" altLang="en-US" sz="2400" dirty="0">
                <a:solidFill>
                  <a:srgbClr val="E3B244"/>
                </a:solidFill>
                <a:latin typeface="楷体" panose="02010609060101010101" pitchFamily="49" charset="-122"/>
                <a:ea typeface="楷体" panose="02010609060101010101" pitchFamily="49" charset="-122"/>
              </a:rPr>
              <a:t>若偏句在后，正句在前，只能在偏句中使用“虽然”，不能在正句中同时使用“但是”。</a:t>
            </a:r>
            <a:endParaRPr lang="en-US" altLang="zh-CN" sz="2400" dirty="0">
              <a:solidFill>
                <a:srgbClr val="E3B244"/>
              </a:solidFill>
              <a:latin typeface="楷体" panose="02010609060101010101" pitchFamily="49" charset="-122"/>
              <a:ea typeface="楷体" panose="02010609060101010101" pitchFamily="49" charset="-122"/>
            </a:endParaRPr>
          </a:p>
          <a:p>
            <a:pPr marL="0" indent="0">
              <a:lnSpc>
                <a:spcPct val="150000"/>
              </a:lnSpc>
              <a:spcBef>
                <a:spcPts val="1000"/>
              </a:spcBef>
              <a:buNone/>
            </a:pPr>
            <a:r>
              <a:rPr lang="en-US" altLang="zh-CN" sz="2800" dirty="0">
                <a:solidFill>
                  <a:srgbClr val="EEF0EC"/>
                </a:solidFill>
                <a:latin typeface="楷体" panose="02010609060101010101" pitchFamily="49" charset="-122"/>
                <a:ea typeface="楷体" panose="02010609060101010101" pitchFamily="49" charset="-122"/>
              </a:rPr>
              <a:t>	</a:t>
            </a:r>
            <a:r>
              <a:rPr lang="zh-CN" altLang="en-US" sz="2400" dirty="0">
                <a:solidFill>
                  <a:srgbClr val="EEF0EC"/>
                </a:solidFill>
                <a:latin typeface="楷体" panose="02010609060101010101" pitchFamily="49" charset="-122"/>
                <a:ea typeface="楷体" panose="02010609060101010101" pitchFamily="49" charset="-122"/>
              </a:rPr>
              <a:t>例：</a:t>
            </a:r>
            <a:r>
              <a:rPr lang="en-US" altLang="zh-CN" sz="2400" dirty="0">
                <a:solidFill>
                  <a:srgbClr val="EEF0EC"/>
                </a:solidFill>
                <a:latin typeface="楷体" panose="02010609060101010101" pitchFamily="49" charset="-122"/>
                <a:ea typeface="楷体" panose="02010609060101010101" pitchFamily="49" charset="-122"/>
              </a:rPr>
              <a:t>	</a:t>
            </a:r>
            <a:r>
              <a:rPr lang="zh-CN" altLang="en-US" sz="2400" dirty="0">
                <a:solidFill>
                  <a:srgbClr val="EEF0EC"/>
                </a:solidFill>
                <a:latin typeface="楷体" panose="02010609060101010101" pitchFamily="49" charset="-122"/>
                <a:ea typeface="楷体" panose="02010609060101010101" pitchFamily="49" charset="-122"/>
              </a:rPr>
              <a:t>他把仅有的一些食物送给了别人，虽然他两天两夜没吃东西了。</a:t>
            </a:r>
            <a:endParaRPr lang="en-US" altLang="zh-CN" sz="2400" dirty="0">
              <a:solidFill>
                <a:srgbClr val="EEF0EC"/>
              </a:solidFill>
              <a:latin typeface="楷体" panose="02010609060101010101" pitchFamily="49" charset="-122"/>
              <a:ea typeface="楷体" panose="02010609060101010101" pitchFamily="49" charset="-122"/>
            </a:endParaRPr>
          </a:p>
          <a:p>
            <a:pPr marL="0" indent="0">
              <a:lnSpc>
                <a:spcPct val="150000"/>
              </a:lnSpc>
              <a:spcBef>
                <a:spcPts val="1000"/>
              </a:spcBef>
              <a:buNone/>
            </a:pPr>
            <a:r>
              <a:rPr lang="en-US" altLang="zh-CN" sz="2400" dirty="0">
                <a:latin typeface="楷体" panose="02010609060101010101" pitchFamily="49" charset="-122"/>
                <a:ea typeface="楷体" panose="02010609060101010101" pitchFamily="49" charset="-122"/>
              </a:rPr>
              <a:t>		</a:t>
            </a:r>
            <a:r>
              <a:rPr lang="zh-CN" altLang="en-US" sz="2400" dirty="0">
                <a:solidFill>
                  <a:srgbClr val="EEF0EC"/>
                </a:solidFill>
                <a:latin typeface="楷体" panose="02010609060101010101" pitchFamily="49" charset="-122"/>
                <a:ea typeface="楷体" panose="02010609060101010101" pitchFamily="49" charset="-122"/>
              </a:rPr>
              <a:t>我心里总觉得没尽到责任，虽然他已经长大成人了。</a:t>
            </a:r>
            <a:endParaRPr lang="en-CA" sz="2800" dirty="0">
              <a:latin typeface="黑体" panose="02010609060101010101" pitchFamily="49" charset="-122"/>
              <a:ea typeface="黑体" panose="02010609060101010101" pitchFamily="49" charset="-122"/>
            </a:endParaRPr>
          </a:p>
        </p:txBody>
      </p:sp>
      <p:sp>
        <p:nvSpPr>
          <p:cNvPr id="5" name="Title 1">
            <a:extLst>
              <a:ext uri="{FF2B5EF4-FFF2-40B4-BE49-F238E27FC236}">
                <a16:creationId xmlns:a16="http://schemas.microsoft.com/office/drawing/2014/main" id="{0731D175-743E-4BFF-BAAB-13B3424627CF}"/>
              </a:ext>
            </a:extLst>
          </p:cNvPr>
          <p:cNvSpPr txBox="1">
            <a:spLocks/>
          </p:cNvSpPr>
          <p:nvPr/>
        </p:nvSpPr>
        <p:spPr>
          <a:xfrm>
            <a:off x="911225" y="386080"/>
            <a:ext cx="2346960" cy="7029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EF0EC"/>
                </a:solidFill>
                <a:latin typeface="+mj-lt"/>
                <a:ea typeface="+mj-ea"/>
                <a:cs typeface="+mj-cs"/>
              </a:defRPr>
            </a:lvl1pPr>
          </a:lstStyle>
          <a:p>
            <a:pPr>
              <a:lnSpc>
                <a:spcPct val="100000"/>
              </a:lnSpc>
              <a:spcAft>
                <a:spcPts val="600"/>
              </a:spcAft>
              <a:buClr>
                <a:schemeClr val="accent6"/>
              </a:buClr>
              <a:buSzPct val="90000"/>
            </a:pPr>
            <a:r>
              <a:rPr lang="zh-CN" altLang="en-US" sz="4000">
                <a:solidFill>
                  <a:srgbClr val="E3B244"/>
                </a:solidFill>
                <a:latin typeface="方正姚体" panose="02010601030101010101" pitchFamily="2" charset="-122"/>
                <a:ea typeface="方正姚体" panose="02010601030101010101" pitchFamily="2" charset="-122"/>
              </a:rPr>
              <a:t>重点句子</a:t>
            </a:r>
            <a:endParaRPr lang="en-CA" sz="4000" dirty="0">
              <a:solidFill>
                <a:srgbClr val="E3B244"/>
              </a:solidFill>
              <a:latin typeface="方正姚体" panose="02010601030101010101" pitchFamily="2" charset="-122"/>
              <a:ea typeface="方正姚体" panose="02010601030101010101" pitchFamily="2" charset="-122"/>
            </a:endParaRPr>
          </a:p>
        </p:txBody>
      </p:sp>
    </p:spTree>
    <p:extLst>
      <p:ext uri="{BB962C8B-B14F-4D97-AF65-F5344CB8AC3E}">
        <p14:creationId xmlns:p14="http://schemas.microsoft.com/office/powerpoint/2010/main" val="2918535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D7D0C05-6135-486F-906E-614996024FD3}"/>
              </a:ext>
            </a:extLst>
          </p:cNvPr>
          <p:cNvSpPr txBox="1"/>
          <p:nvPr/>
        </p:nvSpPr>
        <p:spPr>
          <a:xfrm>
            <a:off x="911225" y="1668474"/>
            <a:ext cx="10380482" cy="3838551"/>
          </a:xfrm>
          <a:prstGeom prst="rect">
            <a:avLst/>
          </a:prstGeom>
          <a:noFill/>
        </p:spPr>
        <p:txBody>
          <a:bodyPr wrap="square">
            <a:spAutoFit/>
          </a:bodyPr>
          <a:lstStyle/>
          <a:p>
            <a:pPr marL="447675" indent="-447675">
              <a:lnSpc>
                <a:spcPct val="150000"/>
              </a:lnSpc>
              <a:spcBef>
                <a:spcPts val="1200"/>
              </a:spcBef>
              <a:spcAft>
                <a:spcPts val="1200"/>
              </a:spcAft>
            </a:pPr>
            <a:r>
              <a:rPr lang="en-CA" sz="2800" dirty="0">
                <a:solidFill>
                  <a:srgbClr val="EEF0EC"/>
                </a:solidFill>
                <a:latin typeface="楷体" panose="02010609060101010101" pitchFamily="49" charset="-122"/>
                <a:ea typeface="楷体" panose="02010609060101010101" pitchFamily="49" charset="-122"/>
              </a:rPr>
              <a:t>2</a:t>
            </a:r>
            <a:r>
              <a:rPr lang="zh-CN" altLang="en-US" sz="2800" dirty="0">
                <a:solidFill>
                  <a:srgbClr val="EEF0EC"/>
                </a:solidFill>
                <a:latin typeface="楷体" panose="02010609060101010101" pitchFamily="49" charset="-122"/>
                <a:ea typeface="楷体" panose="02010609060101010101" pitchFamily="49" charset="-122"/>
              </a:rPr>
              <a:t>、</a:t>
            </a:r>
            <a:r>
              <a:rPr lang="en-CA" sz="2800" dirty="0" err="1">
                <a:solidFill>
                  <a:srgbClr val="EEF0EC"/>
                </a:solidFill>
                <a:latin typeface="楷体" panose="02010609060101010101" pitchFamily="49" charset="-122"/>
                <a:ea typeface="楷体" panose="02010609060101010101" pitchFamily="49" charset="-122"/>
              </a:rPr>
              <a:t>他们</a:t>
            </a:r>
            <a:r>
              <a:rPr lang="en-CA" sz="2800" dirty="0" err="1">
                <a:solidFill>
                  <a:srgbClr val="E3B244"/>
                </a:solidFill>
                <a:latin typeface="楷体" panose="02010609060101010101" pitchFamily="49" charset="-122"/>
                <a:ea typeface="楷体" panose="02010609060101010101" pitchFamily="49" charset="-122"/>
              </a:rPr>
              <a:t>先</a:t>
            </a:r>
            <a:r>
              <a:rPr lang="en-CA" sz="2800" dirty="0" err="1">
                <a:solidFill>
                  <a:srgbClr val="EEF0EC"/>
                </a:solidFill>
                <a:latin typeface="楷体" panose="02010609060101010101" pitchFamily="49" charset="-122"/>
                <a:ea typeface="楷体" panose="02010609060101010101" pitchFamily="49" charset="-122"/>
              </a:rPr>
              <a:t>往池里撒盐，</a:t>
            </a:r>
            <a:r>
              <a:rPr lang="en-CA" sz="2800" dirty="0" err="1">
                <a:solidFill>
                  <a:srgbClr val="E3B244"/>
                </a:solidFill>
                <a:latin typeface="楷体" panose="02010609060101010101" pitchFamily="49" charset="-122"/>
                <a:ea typeface="楷体" panose="02010609060101010101" pitchFamily="49" charset="-122"/>
              </a:rPr>
              <a:t>接着</a:t>
            </a:r>
            <a:r>
              <a:rPr lang="en-CA" sz="2800" dirty="0" err="1">
                <a:solidFill>
                  <a:srgbClr val="EEF0EC"/>
                </a:solidFill>
                <a:latin typeface="楷体" panose="02010609060101010101" pitchFamily="49" charset="-122"/>
                <a:ea typeface="楷体" panose="02010609060101010101" pitchFamily="49" charset="-122"/>
              </a:rPr>
              <a:t>又把鸦片扔进池里</a:t>
            </a:r>
            <a:r>
              <a:rPr lang="en-CA" sz="2800" dirty="0">
                <a:solidFill>
                  <a:srgbClr val="EEF0EC"/>
                </a:solidFill>
                <a:latin typeface="楷体" panose="02010609060101010101" pitchFamily="49" charset="-122"/>
                <a:ea typeface="楷体" panose="02010609060101010101" pitchFamily="49" charset="-122"/>
              </a:rPr>
              <a:t>。</a:t>
            </a:r>
          </a:p>
          <a:p>
            <a:pPr marL="447675" indent="720725">
              <a:lnSpc>
                <a:spcPct val="150000"/>
              </a:lnSpc>
              <a:spcBef>
                <a:spcPts val="1200"/>
              </a:spcBef>
              <a:spcAft>
                <a:spcPts val="1200"/>
              </a:spcAft>
            </a:pPr>
            <a:r>
              <a:rPr lang="en-CA" sz="2800" dirty="0">
                <a:solidFill>
                  <a:srgbClr val="EEF0EC"/>
                </a:solidFill>
                <a:latin typeface="楷体" panose="02010609060101010101" pitchFamily="49" charset="-122"/>
                <a:ea typeface="楷体" panose="02010609060101010101" pitchFamily="49" charset="-122"/>
              </a:rPr>
              <a:t>“</a:t>
            </a:r>
            <a:r>
              <a:rPr lang="en-CA" sz="2800" dirty="0">
                <a:solidFill>
                  <a:srgbClr val="E3B244"/>
                </a:solidFill>
                <a:latin typeface="楷体" panose="02010609060101010101" pitchFamily="49" charset="-122"/>
                <a:ea typeface="楷体" panose="02010609060101010101" pitchFamily="49" charset="-122"/>
              </a:rPr>
              <a:t>先……</a:t>
            </a:r>
            <a:r>
              <a:rPr lang="en-CA" sz="2800" dirty="0" err="1">
                <a:solidFill>
                  <a:srgbClr val="E3B244"/>
                </a:solidFill>
                <a:latin typeface="楷体" panose="02010609060101010101" pitchFamily="49" charset="-122"/>
                <a:ea typeface="楷体" panose="02010609060101010101" pitchFamily="49" charset="-122"/>
              </a:rPr>
              <a:t>接着</a:t>
            </a:r>
            <a:r>
              <a:rPr lang="en-CA" sz="2800" dirty="0">
                <a:solidFill>
                  <a:srgbClr val="E3B244"/>
                </a:solidFill>
                <a:latin typeface="楷体" panose="02010609060101010101" pitchFamily="49" charset="-122"/>
                <a:ea typeface="楷体" panose="02010609060101010101" pitchFamily="49" charset="-122"/>
              </a:rPr>
              <a:t>……</a:t>
            </a:r>
            <a:r>
              <a:rPr lang="en-CA" sz="2800" dirty="0">
                <a:solidFill>
                  <a:srgbClr val="EEF0EC"/>
                </a:solidFill>
                <a:latin typeface="楷体" panose="02010609060101010101" pitchFamily="49" charset="-122"/>
                <a:ea typeface="楷体" panose="02010609060101010101" pitchFamily="49" charset="-122"/>
              </a:rPr>
              <a:t>”</a:t>
            </a:r>
            <a:r>
              <a:rPr lang="en-CA" sz="2800" dirty="0" err="1">
                <a:solidFill>
                  <a:srgbClr val="EEF0EC"/>
                </a:solidFill>
                <a:latin typeface="楷体" panose="02010609060101010101" pitchFamily="49" charset="-122"/>
                <a:ea typeface="楷体" panose="02010609060101010101" pitchFamily="49" charset="-122"/>
              </a:rPr>
              <a:t>表示关联的承接复句。第二件事发生在第一件事之后</a:t>
            </a:r>
            <a:r>
              <a:rPr lang="en-CA" sz="2800" dirty="0">
                <a:solidFill>
                  <a:srgbClr val="EEF0EC"/>
                </a:solidFill>
                <a:latin typeface="楷体" panose="02010609060101010101" pitchFamily="49" charset="-122"/>
                <a:ea typeface="楷体" panose="02010609060101010101" pitchFamily="49" charset="-122"/>
              </a:rPr>
              <a:t>。</a:t>
            </a:r>
          </a:p>
          <a:p>
            <a:pPr marL="447675" indent="720725">
              <a:lnSpc>
                <a:spcPct val="150000"/>
              </a:lnSpc>
              <a:spcBef>
                <a:spcPts val="1200"/>
              </a:spcBef>
              <a:spcAft>
                <a:spcPts val="1200"/>
              </a:spcAft>
            </a:pPr>
            <a:r>
              <a:rPr lang="en-CA" sz="2800" dirty="0" err="1">
                <a:solidFill>
                  <a:srgbClr val="EEF0EC"/>
                </a:solidFill>
                <a:latin typeface="楷体" panose="02010609060101010101" pitchFamily="49" charset="-122"/>
                <a:ea typeface="楷体" panose="02010609060101010101" pitchFamily="49" charset="-122"/>
              </a:rPr>
              <a:t>常用的关联词有</a:t>
            </a:r>
            <a:r>
              <a:rPr lang="en-CA" sz="2800" dirty="0">
                <a:solidFill>
                  <a:srgbClr val="E3B244"/>
                </a:solidFill>
                <a:latin typeface="楷体" panose="02010609060101010101" pitchFamily="49" charset="-122"/>
                <a:ea typeface="楷体" panose="02010609060101010101" pitchFamily="49" charset="-122"/>
              </a:rPr>
              <a:t>“……</a:t>
            </a:r>
            <a:r>
              <a:rPr lang="en-CA" sz="2800" dirty="0" err="1">
                <a:solidFill>
                  <a:srgbClr val="E3B244"/>
                </a:solidFill>
                <a:latin typeface="楷体" panose="02010609060101010101" pitchFamily="49" charset="-122"/>
                <a:ea typeface="楷体" panose="02010609060101010101" pitchFamily="49" charset="-122"/>
              </a:rPr>
              <a:t>然后</a:t>
            </a:r>
            <a:r>
              <a:rPr lang="en-CA" sz="2800" dirty="0">
                <a:solidFill>
                  <a:srgbClr val="E3B244"/>
                </a:solidFill>
                <a:latin typeface="楷体" panose="02010609060101010101" pitchFamily="49" charset="-122"/>
                <a:ea typeface="楷体" panose="02010609060101010101" pitchFamily="49" charset="-122"/>
              </a:rPr>
              <a:t>…… </a:t>
            </a:r>
            <a:r>
              <a:rPr lang="en-CA" sz="2800" dirty="0">
                <a:solidFill>
                  <a:srgbClr val="EEF0EC"/>
                </a:solidFill>
                <a:latin typeface="楷体" panose="02010609060101010101" pitchFamily="49" charset="-122"/>
                <a:ea typeface="楷体" panose="02010609060101010101" pitchFamily="49" charset="-122"/>
              </a:rPr>
              <a:t>”“</a:t>
            </a:r>
            <a:r>
              <a:rPr lang="en-CA" sz="2800" dirty="0" err="1">
                <a:solidFill>
                  <a:srgbClr val="E3B244"/>
                </a:solidFill>
                <a:latin typeface="楷体" panose="02010609060101010101" pitchFamily="49" charset="-122"/>
                <a:ea typeface="楷体" panose="02010609060101010101" pitchFamily="49" charset="-122"/>
              </a:rPr>
              <a:t>先是</a:t>
            </a:r>
            <a:r>
              <a:rPr lang="en-CA" sz="2800" dirty="0">
                <a:solidFill>
                  <a:srgbClr val="E3B244"/>
                </a:solidFill>
                <a:latin typeface="楷体" panose="02010609060101010101" pitchFamily="49" charset="-122"/>
                <a:ea typeface="楷体" panose="02010609060101010101" pitchFamily="49" charset="-122"/>
              </a:rPr>
              <a:t>……再……</a:t>
            </a:r>
            <a:r>
              <a:rPr lang="en-CA" sz="2800" dirty="0">
                <a:solidFill>
                  <a:srgbClr val="EEF0EC"/>
                </a:solidFill>
                <a:latin typeface="楷体" panose="02010609060101010101" pitchFamily="49" charset="-122"/>
                <a:ea typeface="楷体" panose="02010609060101010101" pitchFamily="49" charset="-122"/>
              </a:rPr>
              <a:t>” “</a:t>
            </a:r>
            <a:r>
              <a:rPr lang="en-CA" sz="2800" dirty="0">
                <a:solidFill>
                  <a:srgbClr val="E3B244"/>
                </a:solidFill>
                <a:latin typeface="楷体" panose="02010609060101010101" pitchFamily="49" charset="-122"/>
                <a:ea typeface="楷体" panose="02010609060101010101" pitchFamily="49" charset="-122"/>
              </a:rPr>
              <a:t>先……</a:t>
            </a:r>
            <a:r>
              <a:rPr lang="en-CA" sz="2800" dirty="0" err="1">
                <a:solidFill>
                  <a:srgbClr val="E3B244"/>
                </a:solidFill>
                <a:latin typeface="楷体" panose="02010609060101010101" pitchFamily="49" charset="-122"/>
                <a:ea typeface="楷体" panose="02010609060101010101" pitchFamily="49" charset="-122"/>
              </a:rPr>
              <a:t>接着</a:t>
            </a:r>
            <a:r>
              <a:rPr lang="en-CA" sz="2800" dirty="0">
                <a:solidFill>
                  <a:srgbClr val="E3B244"/>
                </a:solidFill>
                <a:latin typeface="楷体" panose="02010609060101010101" pitchFamily="49" charset="-122"/>
                <a:ea typeface="楷体" panose="02010609060101010101" pitchFamily="49" charset="-122"/>
              </a:rPr>
              <a:t>……</a:t>
            </a:r>
            <a:r>
              <a:rPr lang="en-CA" sz="2800" dirty="0">
                <a:solidFill>
                  <a:srgbClr val="EEF0EC"/>
                </a:solidFill>
                <a:latin typeface="楷体" panose="02010609060101010101" pitchFamily="49" charset="-122"/>
                <a:ea typeface="楷体" panose="02010609060101010101" pitchFamily="49" charset="-122"/>
              </a:rPr>
              <a:t>”</a:t>
            </a:r>
            <a:r>
              <a:rPr lang="en-CA" sz="2800" dirty="0" err="1">
                <a:solidFill>
                  <a:srgbClr val="EEF0EC"/>
                </a:solidFill>
                <a:latin typeface="楷体" panose="02010609060101010101" pitchFamily="49" charset="-122"/>
                <a:ea typeface="楷体" panose="02010609060101010101" pitchFamily="49" charset="-122"/>
              </a:rPr>
              <a:t>等等</a:t>
            </a:r>
            <a:r>
              <a:rPr lang="en-CA" sz="2800" dirty="0">
                <a:solidFill>
                  <a:srgbClr val="EEF0EC"/>
                </a:solidFill>
                <a:latin typeface="楷体" panose="02010609060101010101" pitchFamily="49" charset="-122"/>
                <a:ea typeface="楷体" panose="02010609060101010101" pitchFamily="49" charset="-122"/>
              </a:rPr>
              <a:t>。</a:t>
            </a:r>
          </a:p>
        </p:txBody>
      </p:sp>
      <p:sp>
        <p:nvSpPr>
          <p:cNvPr id="4" name="Title 1">
            <a:extLst>
              <a:ext uri="{FF2B5EF4-FFF2-40B4-BE49-F238E27FC236}">
                <a16:creationId xmlns:a16="http://schemas.microsoft.com/office/drawing/2014/main" id="{50013B9A-5223-4C1F-A59B-6145E9C56CF9}"/>
              </a:ext>
            </a:extLst>
          </p:cNvPr>
          <p:cNvSpPr txBox="1">
            <a:spLocks/>
          </p:cNvSpPr>
          <p:nvPr/>
        </p:nvSpPr>
        <p:spPr>
          <a:xfrm>
            <a:off x="911225" y="386080"/>
            <a:ext cx="2346960" cy="7029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EF0EC"/>
                </a:solidFill>
                <a:latin typeface="+mj-lt"/>
                <a:ea typeface="+mj-ea"/>
                <a:cs typeface="+mj-cs"/>
              </a:defRPr>
            </a:lvl1pPr>
          </a:lstStyle>
          <a:p>
            <a:pPr>
              <a:lnSpc>
                <a:spcPct val="100000"/>
              </a:lnSpc>
              <a:spcAft>
                <a:spcPts val="600"/>
              </a:spcAft>
              <a:buClr>
                <a:schemeClr val="accent6"/>
              </a:buClr>
              <a:buSzPct val="90000"/>
            </a:pPr>
            <a:r>
              <a:rPr lang="zh-CN" altLang="en-US" sz="4000">
                <a:solidFill>
                  <a:srgbClr val="E3B244"/>
                </a:solidFill>
                <a:latin typeface="方正姚体" panose="02010601030101010101" pitchFamily="2" charset="-122"/>
                <a:ea typeface="方正姚体" panose="02010601030101010101" pitchFamily="2" charset="-122"/>
              </a:rPr>
              <a:t>重点句子</a:t>
            </a:r>
            <a:endParaRPr lang="en-CA" sz="4000" dirty="0">
              <a:solidFill>
                <a:srgbClr val="E3B244"/>
              </a:solidFill>
              <a:latin typeface="方正姚体" panose="02010601030101010101" pitchFamily="2" charset="-122"/>
              <a:ea typeface="方正姚体" panose="02010601030101010101" pitchFamily="2" charset="-122"/>
            </a:endParaRPr>
          </a:p>
        </p:txBody>
      </p:sp>
    </p:spTree>
    <p:extLst>
      <p:ext uri="{BB962C8B-B14F-4D97-AF65-F5344CB8AC3E}">
        <p14:creationId xmlns:p14="http://schemas.microsoft.com/office/powerpoint/2010/main" val="29860619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51F4211-69F2-4BDC-8245-1879A0318110}"/>
              </a:ext>
            </a:extLst>
          </p:cNvPr>
          <p:cNvSpPr txBox="1"/>
          <p:nvPr/>
        </p:nvSpPr>
        <p:spPr>
          <a:xfrm>
            <a:off x="1131252" y="1343025"/>
            <a:ext cx="9929495" cy="5078313"/>
          </a:xfrm>
          <a:prstGeom prst="rect">
            <a:avLst/>
          </a:prstGeom>
          <a:noFill/>
        </p:spPr>
        <p:txBody>
          <a:bodyPr wrap="square">
            <a:spAutoFit/>
          </a:bodyPr>
          <a:lstStyle/>
          <a:p>
            <a:pPr marL="447675" indent="720725">
              <a:spcBef>
                <a:spcPts val="1200"/>
              </a:spcBef>
              <a:spcAft>
                <a:spcPts val="1200"/>
              </a:spcAft>
            </a:pPr>
            <a:r>
              <a:rPr lang="en-CA" sz="2800" dirty="0">
                <a:solidFill>
                  <a:srgbClr val="EEF0EC"/>
                </a:solidFill>
                <a:latin typeface="楷体" panose="02010609060101010101" pitchFamily="49" charset="-122"/>
                <a:ea typeface="楷体" panose="02010609060101010101" pitchFamily="49" charset="-122"/>
              </a:rPr>
              <a:t>关联副词“</a:t>
            </a:r>
            <a:r>
              <a:rPr lang="en-CA" sz="2800" dirty="0">
                <a:solidFill>
                  <a:srgbClr val="E3B244"/>
                </a:solidFill>
                <a:latin typeface="楷体" panose="02010609060101010101" pitchFamily="49" charset="-122"/>
                <a:ea typeface="楷体" panose="02010609060101010101" pitchFamily="49" charset="-122"/>
              </a:rPr>
              <a:t>先</a:t>
            </a:r>
            <a:r>
              <a:rPr lang="en-CA" sz="2800" dirty="0">
                <a:solidFill>
                  <a:srgbClr val="EEF0EC"/>
                </a:solidFill>
                <a:latin typeface="楷体" panose="02010609060101010101" pitchFamily="49" charset="-122"/>
                <a:ea typeface="楷体" panose="02010609060101010101" pitchFamily="49" charset="-122"/>
              </a:rPr>
              <a:t>”</a:t>
            </a:r>
            <a:r>
              <a:rPr lang="en-CA" sz="2800" dirty="0" err="1">
                <a:solidFill>
                  <a:srgbClr val="EEF0EC"/>
                </a:solidFill>
                <a:latin typeface="楷体" panose="02010609060101010101" pitchFamily="49" charset="-122"/>
                <a:ea typeface="楷体" panose="02010609060101010101" pitchFamily="49" charset="-122"/>
              </a:rPr>
              <a:t>用在第一分句的主语后边</a:t>
            </a:r>
            <a:r>
              <a:rPr lang="en-CA" sz="2800" dirty="0">
                <a:solidFill>
                  <a:srgbClr val="EEF0EC"/>
                </a:solidFill>
                <a:latin typeface="楷体" panose="02010609060101010101" pitchFamily="49" charset="-122"/>
                <a:ea typeface="楷体" panose="02010609060101010101" pitchFamily="49" charset="-122"/>
              </a:rPr>
              <a:t>，“</a:t>
            </a:r>
            <a:r>
              <a:rPr lang="en-CA" sz="2800" dirty="0" err="1">
                <a:solidFill>
                  <a:srgbClr val="E3B244"/>
                </a:solidFill>
                <a:latin typeface="楷体" panose="02010609060101010101" pitchFamily="49" charset="-122"/>
                <a:ea typeface="楷体" panose="02010609060101010101" pitchFamily="49" charset="-122"/>
              </a:rPr>
              <a:t>接着</a:t>
            </a:r>
            <a:r>
              <a:rPr lang="en-CA" sz="2800" dirty="0">
                <a:solidFill>
                  <a:srgbClr val="EEF0EC"/>
                </a:solidFill>
                <a:latin typeface="楷体" panose="02010609060101010101" pitchFamily="49" charset="-122"/>
                <a:ea typeface="楷体" panose="02010609060101010101" pitchFamily="49" charset="-122"/>
              </a:rPr>
              <a:t>” “</a:t>
            </a:r>
            <a:r>
              <a:rPr lang="en-CA" sz="2800" dirty="0" err="1">
                <a:solidFill>
                  <a:srgbClr val="E3B244"/>
                </a:solidFill>
                <a:latin typeface="楷体" panose="02010609060101010101" pitchFamily="49" charset="-122"/>
                <a:ea typeface="楷体" panose="02010609060101010101" pitchFamily="49" charset="-122"/>
              </a:rPr>
              <a:t>然后</a:t>
            </a:r>
            <a:r>
              <a:rPr lang="en-CA" sz="2800" dirty="0" err="1">
                <a:solidFill>
                  <a:srgbClr val="EEF0EC"/>
                </a:solidFill>
                <a:latin typeface="楷体" panose="02010609060101010101" pitchFamily="49" charset="-122"/>
                <a:ea typeface="楷体" panose="02010609060101010101" pitchFamily="49" charset="-122"/>
              </a:rPr>
              <a:t>”等只能用在第二分句里</a:t>
            </a:r>
            <a:r>
              <a:rPr lang="en-CA" sz="2800" dirty="0">
                <a:solidFill>
                  <a:srgbClr val="EEF0EC"/>
                </a:solidFill>
                <a:latin typeface="楷体" panose="02010609060101010101" pitchFamily="49" charset="-122"/>
                <a:ea typeface="楷体" panose="02010609060101010101" pitchFamily="49" charset="-122"/>
              </a:rPr>
              <a:t>。</a:t>
            </a:r>
          </a:p>
          <a:p>
            <a:pPr marL="447675" indent="720725">
              <a:spcBef>
                <a:spcPts val="1200"/>
              </a:spcBef>
              <a:spcAft>
                <a:spcPts val="1200"/>
              </a:spcAft>
            </a:pPr>
            <a:r>
              <a:rPr lang="en-CA" sz="2800" dirty="0" err="1">
                <a:solidFill>
                  <a:srgbClr val="E3B244"/>
                </a:solidFill>
                <a:latin typeface="楷体" panose="02010609060101010101" pitchFamily="49" charset="-122"/>
                <a:ea typeface="楷体" panose="02010609060101010101" pitchFamily="49" charset="-122"/>
              </a:rPr>
              <a:t>例：代表团先到北京参观，接着到上海参观</a:t>
            </a:r>
            <a:r>
              <a:rPr lang="en-CA" sz="2800" dirty="0">
                <a:solidFill>
                  <a:srgbClr val="E3B244"/>
                </a:solidFill>
                <a:latin typeface="楷体" panose="02010609060101010101" pitchFamily="49" charset="-122"/>
                <a:ea typeface="楷体" panose="02010609060101010101" pitchFamily="49" charset="-122"/>
              </a:rPr>
              <a:t>。</a:t>
            </a:r>
          </a:p>
          <a:p>
            <a:pPr marL="447675" indent="720725">
              <a:spcBef>
                <a:spcPts val="1200"/>
              </a:spcBef>
              <a:spcAft>
                <a:spcPts val="1200"/>
              </a:spcAft>
            </a:pPr>
            <a:r>
              <a:rPr lang="en-CA" sz="2800" dirty="0">
                <a:solidFill>
                  <a:srgbClr val="E3B244"/>
                </a:solidFill>
                <a:latin typeface="楷体" panose="02010609060101010101" pitchFamily="49" charset="-122"/>
                <a:ea typeface="楷体" panose="02010609060101010101" pitchFamily="49" charset="-122"/>
              </a:rPr>
              <a:t>	</a:t>
            </a:r>
            <a:r>
              <a:rPr lang="en-CA" sz="2800" dirty="0" err="1">
                <a:solidFill>
                  <a:srgbClr val="E3B244"/>
                </a:solidFill>
                <a:latin typeface="楷体" panose="02010609060101010101" pitchFamily="49" charset="-122"/>
                <a:ea typeface="楷体" panose="02010609060101010101" pitchFamily="49" charset="-122"/>
              </a:rPr>
              <a:t>她先发言，接着大家都谈了自己的看法</a:t>
            </a:r>
            <a:r>
              <a:rPr lang="en-CA" sz="2800" dirty="0">
                <a:solidFill>
                  <a:srgbClr val="E3B244"/>
                </a:solidFill>
                <a:latin typeface="楷体" panose="02010609060101010101" pitchFamily="49" charset="-122"/>
                <a:ea typeface="楷体" panose="02010609060101010101" pitchFamily="49" charset="-122"/>
              </a:rPr>
              <a:t>。</a:t>
            </a:r>
          </a:p>
          <a:p>
            <a:pPr marL="447675" indent="720725">
              <a:spcBef>
                <a:spcPts val="1200"/>
              </a:spcBef>
              <a:spcAft>
                <a:spcPts val="1200"/>
              </a:spcAft>
            </a:pPr>
            <a:r>
              <a:rPr lang="en-CA" sz="2800" dirty="0">
                <a:solidFill>
                  <a:srgbClr val="EEF0EC"/>
                </a:solidFill>
                <a:latin typeface="楷体" panose="02010609060101010101" pitchFamily="49" charset="-122"/>
                <a:ea typeface="楷体" panose="02010609060101010101" pitchFamily="49" charset="-122"/>
              </a:rPr>
              <a:t>有时可不用“</a:t>
            </a:r>
            <a:r>
              <a:rPr lang="en-CA" sz="2800" dirty="0">
                <a:solidFill>
                  <a:srgbClr val="E3B244"/>
                </a:solidFill>
                <a:latin typeface="楷体" panose="02010609060101010101" pitchFamily="49" charset="-122"/>
                <a:ea typeface="楷体" panose="02010609060101010101" pitchFamily="49" charset="-122"/>
              </a:rPr>
              <a:t>先</a:t>
            </a:r>
            <a:r>
              <a:rPr lang="en-CA" sz="2800" dirty="0">
                <a:solidFill>
                  <a:srgbClr val="EEF0EC"/>
                </a:solidFill>
                <a:latin typeface="楷体" panose="02010609060101010101" pitchFamily="49" charset="-122"/>
                <a:ea typeface="楷体" panose="02010609060101010101" pitchFamily="49" charset="-122"/>
              </a:rPr>
              <a:t>”，</a:t>
            </a:r>
            <a:r>
              <a:rPr lang="en-CA" sz="2800" dirty="0" err="1">
                <a:solidFill>
                  <a:srgbClr val="EEF0EC"/>
                </a:solidFill>
                <a:latin typeface="楷体" panose="02010609060101010101" pitchFamily="49" charset="-122"/>
                <a:ea typeface="楷体" panose="02010609060101010101" pitchFamily="49" charset="-122"/>
              </a:rPr>
              <a:t>只用“</a:t>
            </a:r>
            <a:r>
              <a:rPr lang="en-CA" sz="2800" dirty="0" err="1">
                <a:solidFill>
                  <a:srgbClr val="E3B244"/>
                </a:solidFill>
                <a:latin typeface="楷体" panose="02010609060101010101" pitchFamily="49" charset="-122"/>
                <a:ea typeface="楷体" panose="02010609060101010101" pitchFamily="49" charset="-122"/>
              </a:rPr>
              <a:t>接着</a:t>
            </a:r>
            <a:r>
              <a:rPr lang="en-CA" sz="2800" dirty="0" err="1">
                <a:solidFill>
                  <a:srgbClr val="EEF0EC"/>
                </a:solidFill>
                <a:latin typeface="楷体" panose="02010609060101010101" pitchFamily="49" charset="-122"/>
                <a:ea typeface="楷体" panose="02010609060101010101" pitchFamily="49" charset="-122"/>
              </a:rPr>
              <a:t>”表示动作的先后。但在第一分句里一定要有表示动作已进行的词语</a:t>
            </a:r>
            <a:r>
              <a:rPr lang="en-CA" sz="2800" dirty="0">
                <a:solidFill>
                  <a:srgbClr val="EEF0EC"/>
                </a:solidFill>
                <a:latin typeface="楷体" panose="02010609060101010101" pitchFamily="49" charset="-122"/>
                <a:ea typeface="楷体" panose="02010609060101010101" pitchFamily="49" charset="-122"/>
              </a:rPr>
              <a:t>。</a:t>
            </a:r>
          </a:p>
          <a:p>
            <a:pPr marL="447675" indent="720725">
              <a:spcBef>
                <a:spcPts val="1200"/>
              </a:spcBef>
              <a:spcAft>
                <a:spcPts val="1200"/>
              </a:spcAft>
            </a:pPr>
            <a:r>
              <a:rPr lang="en-CA" sz="2800" dirty="0" err="1">
                <a:solidFill>
                  <a:srgbClr val="E3B244"/>
                </a:solidFill>
                <a:latin typeface="楷体" panose="02010609060101010101" pitchFamily="49" charset="-122"/>
                <a:ea typeface="楷体" panose="02010609060101010101" pitchFamily="49" charset="-122"/>
              </a:rPr>
              <a:t>例：她梳好头，接着写了一封信</a:t>
            </a:r>
            <a:r>
              <a:rPr lang="en-CA" sz="2800" dirty="0">
                <a:solidFill>
                  <a:srgbClr val="E3B244"/>
                </a:solidFill>
                <a:latin typeface="楷体" panose="02010609060101010101" pitchFamily="49" charset="-122"/>
                <a:ea typeface="楷体" panose="02010609060101010101" pitchFamily="49" charset="-122"/>
              </a:rPr>
              <a:t>。</a:t>
            </a:r>
          </a:p>
          <a:p>
            <a:pPr marL="447675" indent="720725">
              <a:spcBef>
                <a:spcPts val="1200"/>
              </a:spcBef>
              <a:spcAft>
                <a:spcPts val="1200"/>
              </a:spcAft>
            </a:pPr>
            <a:r>
              <a:rPr lang="en-CA" sz="2800" dirty="0">
                <a:solidFill>
                  <a:srgbClr val="E3B244"/>
                </a:solidFill>
                <a:latin typeface="楷体" panose="02010609060101010101" pitchFamily="49" charset="-122"/>
                <a:ea typeface="楷体" panose="02010609060101010101" pitchFamily="49" charset="-122"/>
              </a:rPr>
              <a:t>    </a:t>
            </a:r>
            <a:r>
              <a:rPr lang="en-CA" sz="2800" dirty="0" err="1">
                <a:solidFill>
                  <a:srgbClr val="E3B244"/>
                </a:solidFill>
                <a:latin typeface="楷体" panose="02010609060101010101" pitchFamily="49" charset="-122"/>
                <a:ea typeface="楷体" panose="02010609060101010101" pitchFamily="49" charset="-122"/>
              </a:rPr>
              <a:t>她说了几句，接着哭了起来</a:t>
            </a:r>
            <a:r>
              <a:rPr lang="en-CA" sz="2800" dirty="0">
                <a:solidFill>
                  <a:srgbClr val="E3B244"/>
                </a:solidFill>
                <a:latin typeface="楷体" panose="02010609060101010101" pitchFamily="49" charset="-122"/>
                <a:ea typeface="楷体" panose="02010609060101010101" pitchFamily="49" charset="-122"/>
              </a:rPr>
              <a:t>。 </a:t>
            </a:r>
          </a:p>
        </p:txBody>
      </p:sp>
      <p:sp>
        <p:nvSpPr>
          <p:cNvPr id="4" name="Title 1">
            <a:extLst>
              <a:ext uri="{FF2B5EF4-FFF2-40B4-BE49-F238E27FC236}">
                <a16:creationId xmlns:a16="http://schemas.microsoft.com/office/drawing/2014/main" id="{0F2F29F1-E4A3-4D00-883D-5DD1F6F9A815}"/>
              </a:ext>
            </a:extLst>
          </p:cNvPr>
          <p:cNvSpPr txBox="1">
            <a:spLocks/>
          </p:cNvSpPr>
          <p:nvPr/>
        </p:nvSpPr>
        <p:spPr>
          <a:xfrm>
            <a:off x="911225" y="386080"/>
            <a:ext cx="2346960" cy="7029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EF0EC"/>
                </a:solidFill>
                <a:latin typeface="+mj-lt"/>
                <a:ea typeface="+mj-ea"/>
                <a:cs typeface="+mj-cs"/>
              </a:defRPr>
            </a:lvl1pPr>
          </a:lstStyle>
          <a:p>
            <a:pPr>
              <a:lnSpc>
                <a:spcPct val="100000"/>
              </a:lnSpc>
              <a:spcAft>
                <a:spcPts val="600"/>
              </a:spcAft>
              <a:buClr>
                <a:schemeClr val="accent6"/>
              </a:buClr>
              <a:buSzPct val="90000"/>
            </a:pPr>
            <a:r>
              <a:rPr lang="zh-CN" altLang="en-US" sz="4000" dirty="0">
                <a:solidFill>
                  <a:srgbClr val="E3B244"/>
                </a:solidFill>
                <a:latin typeface="方正姚体" panose="02010601030101010101" pitchFamily="2" charset="-122"/>
                <a:ea typeface="方正姚体" panose="02010601030101010101" pitchFamily="2" charset="-122"/>
              </a:rPr>
              <a:t>重点句子</a:t>
            </a:r>
            <a:endParaRPr lang="en-CA" sz="4000" dirty="0">
              <a:solidFill>
                <a:srgbClr val="E3B244"/>
              </a:solidFill>
              <a:latin typeface="方正姚体" panose="02010601030101010101" pitchFamily="2" charset="-122"/>
              <a:ea typeface="方正姚体" panose="02010601030101010101" pitchFamily="2" charset="-122"/>
            </a:endParaRPr>
          </a:p>
        </p:txBody>
      </p:sp>
    </p:spTree>
    <p:extLst>
      <p:ext uri="{BB962C8B-B14F-4D97-AF65-F5344CB8AC3E}">
        <p14:creationId xmlns:p14="http://schemas.microsoft.com/office/powerpoint/2010/main" val="6679993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第07册 第11课 关天培英勇杀敌（阅读）">
            <a:hlinkClick r:id="" action="ppaction://media"/>
            <a:extLst>
              <a:ext uri="{FF2B5EF4-FFF2-40B4-BE49-F238E27FC236}">
                <a16:creationId xmlns:a16="http://schemas.microsoft.com/office/drawing/2014/main" id="{D6098400-2755-4FD6-9D17-0D565C7F2E3C}"/>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28" r="154"/>
          <a:stretch/>
        </p:blipFill>
        <p:spPr>
          <a:xfrm>
            <a:off x="1849120" y="1345019"/>
            <a:ext cx="8493760" cy="4786486"/>
          </a:xfrm>
          <a:prstGeom prst="rect">
            <a:avLst/>
          </a:prstGeom>
        </p:spPr>
      </p:pic>
      <p:sp>
        <p:nvSpPr>
          <p:cNvPr id="4" name="Title 1">
            <a:extLst>
              <a:ext uri="{FF2B5EF4-FFF2-40B4-BE49-F238E27FC236}">
                <a16:creationId xmlns:a16="http://schemas.microsoft.com/office/drawing/2014/main" id="{4BCD5341-1926-4831-84FF-2878A7357CF4}"/>
              </a:ext>
            </a:extLst>
          </p:cNvPr>
          <p:cNvSpPr txBox="1">
            <a:spLocks/>
          </p:cNvSpPr>
          <p:nvPr/>
        </p:nvSpPr>
        <p:spPr>
          <a:xfrm>
            <a:off x="911225" y="386080"/>
            <a:ext cx="2346960" cy="7029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EF0EC"/>
                </a:solidFill>
                <a:latin typeface="+mj-lt"/>
                <a:ea typeface="+mj-ea"/>
                <a:cs typeface="+mj-cs"/>
              </a:defRPr>
            </a:lvl1pPr>
          </a:lstStyle>
          <a:p>
            <a:pPr>
              <a:lnSpc>
                <a:spcPct val="100000"/>
              </a:lnSpc>
              <a:spcAft>
                <a:spcPts val="600"/>
              </a:spcAft>
              <a:buClr>
                <a:schemeClr val="accent6"/>
              </a:buClr>
              <a:buSzPct val="90000"/>
            </a:pPr>
            <a:r>
              <a:rPr lang="zh-CN" altLang="en-US" sz="4000" dirty="0">
                <a:solidFill>
                  <a:srgbClr val="E3B244"/>
                </a:solidFill>
                <a:latin typeface="方正姚体" panose="02010601030101010101" pitchFamily="2" charset="-122"/>
                <a:ea typeface="方正姚体" panose="02010601030101010101" pitchFamily="2" charset="-122"/>
              </a:rPr>
              <a:t>阅读</a:t>
            </a:r>
            <a:endParaRPr lang="en-CA" sz="4000" dirty="0">
              <a:solidFill>
                <a:srgbClr val="E3B244"/>
              </a:solidFill>
              <a:latin typeface="方正姚体" panose="02010601030101010101" pitchFamily="2" charset="-122"/>
              <a:ea typeface="方正姚体" panose="02010601030101010101" pitchFamily="2" charset="-122"/>
            </a:endParaRPr>
          </a:p>
        </p:txBody>
      </p:sp>
      <p:sp>
        <p:nvSpPr>
          <p:cNvPr id="5" name="标题 2">
            <a:extLst>
              <a:ext uri="{FF2B5EF4-FFF2-40B4-BE49-F238E27FC236}">
                <a16:creationId xmlns:a16="http://schemas.microsoft.com/office/drawing/2014/main" id="{549838E7-A209-450A-97FD-0ED511321DDD}"/>
              </a:ext>
            </a:extLst>
          </p:cNvPr>
          <p:cNvSpPr txBox="1">
            <a:spLocks/>
          </p:cNvSpPr>
          <p:nvPr/>
        </p:nvSpPr>
        <p:spPr>
          <a:xfrm>
            <a:off x="2158999" y="6003869"/>
            <a:ext cx="2321561" cy="703939"/>
          </a:xfrm>
          <a:prstGeom prst="rect">
            <a:avLst/>
          </a:prstGeom>
        </p:spPr>
        <p:txBody>
          <a:bodyPr vert="horz" lIns="91440" tIns="45720" rIns="91440" bIns="45720" rtlCol="0" anchor="ctr">
            <a:normAutofit fontScale="97500"/>
          </a:bodyPr>
          <a:lstStyle>
            <a:lvl1pPr algn="l" defTabSz="914400" rtl="0" eaLnBrk="1" latinLnBrk="0" hangingPunct="1">
              <a:lnSpc>
                <a:spcPct val="100000"/>
              </a:lnSpc>
              <a:spcBef>
                <a:spcPct val="0"/>
              </a:spcBef>
              <a:buNone/>
              <a:defRPr sz="4400" kern="1200">
                <a:solidFill>
                  <a:srgbClr val="E3B244"/>
                </a:solidFill>
                <a:latin typeface="方正姚体" panose="02010601030101010101" pitchFamily="2" charset="-122"/>
                <a:ea typeface="方正姚体" panose="02010601030101010101" pitchFamily="2" charset="-122"/>
                <a:cs typeface="+mj-cs"/>
              </a:defRPr>
            </a:lvl1pPr>
          </a:lstStyle>
          <a:p>
            <a:r>
              <a:rPr lang="zh-CN" altLang="en-US" sz="2000" dirty="0">
                <a:solidFill>
                  <a:srgbClr val="FFC000"/>
                </a:solidFill>
              </a:rPr>
              <a:t>课本第</a:t>
            </a:r>
            <a:r>
              <a:rPr lang="en-US" altLang="zh-CN" sz="2000" dirty="0">
                <a:solidFill>
                  <a:srgbClr val="FFC000"/>
                </a:solidFill>
              </a:rPr>
              <a:t>101-102</a:t>
            </a:r>
            <a:r>
              <a:rPr lang="zh-CN" altLang="en-US" sz="2000" dirty="0">
                <a:solidFill>
                  <a:srgbClr val="FFC000"/>
                </a:solidFill>
              </a:rPr>
              <a:t>页</a:t>
            </a:r>
          </a:p>
        </p:txBody>
      </p:sp>
    </p:spTree>
    <p:extLst>
      <p:ext uri="{BB962C8B-B14F-4D97-AF65-F5344CB8AC3E}">
        <p14:creationId xmlns:p14="http://schemas.microsoft.com/office/powerpoint/2010/main" val="2367486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052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一群人的雕塑&#10;&#10;描述已自动生成">
            <a:extLst>
              <a:ext uri="{FF2B5EF4-FFF2-40B4-BE49-F238E27FC236}">
                <a16:creationId xmlns:a16="http://schemas.microsoft.com/office/drawing/2014/main" id="{C3F28CF8-E623-4D34-88E0-13C635F9810F}"/>
              </a:ext>
            </a:extLst>
          </p:cNvPr>
          <p:cNvPicPr>
            <a:picLocks noChangeAspect="1"/>
          </p:cNvPicPr>
          <p:nvPr/>
        </p:nvPicPr>
        <p:blipFill>
          <a:blip r:embed="rId2">
            <a:alphaModFix amt="5000"/>
          </a:blip>
          <a:stretch>
            <a:fillRect/>
          </a:stretch>
        </p:blipFill>
        <p:spPr>
          <a:xfrm>
            <a:off x="0" y="1089025"/>
            <a:ext cx="12192000" cy="4801772"/>
          </a:xfrm>
          <a:prstGeom prst="rect">
            <a:avLst/>
          </a:prstGeom>
        </p:spPr>
      </p:pic>
      <p:sp>
        <p:nvSpPr>
          <p:cNvPr id="3" name="TextBox 2">
            <a:extLst>
              <a:ext uri="{FF2B5EF4-FFF2-40B4-BE49-F238E27FC236}">
                <a16:creationId xmlns:a16="http://schemas.microsoft.com/office/drawing/2014/main" id="{F51F4211-69F2-4BDC-8245-1879A0318110}"/>
              </a:ext>
            </a:extLst>
          </p:cNvPr>
          <p:cNvSpPr txBox="1"/>
          <p:nvPr/>
        </p:nvSpPr>
        <p:spPr>
          <a:xfrm>
            <a:off x="1075372" y="1830705"/>
            <a:ext cx="10041255" cy="2996333"/>
          </a:xfrm>
          <a:prstGeom prst="rect">
            <a:avLst/>
          </a:prstGeom>
          <a:noFill/>
        </p:spPr>
        <p:txBody>
          <a:bodyPr wrap="square">
            <a:spAutoFit/>
          </a:bodyPr>
          <a:lstStyle/>
          <a:p>
            <a:pPr>
              <a:lnSpc>
                <a:spcPct val="150000"/>
              </a:lnSpc>
              <a:spcBef>
                <a:spcPts val="1000"/>
              </a:spcBef>
            </a:pPr>
            <a:r>
              <a:rPr lang="zh-CN" altLang="en-US" sz="2800" b="1" dirty="0">
                <a:solidFill>
                  <a:srgbClr val="E3B244"/>
                </a:solidFill>
                <a:latin typeface="楷体" panose="02010609060101010101" pitchFamily="49" charset="-122"/>
                <a:ea typeface="楷体" panose="02010609060101010101" pitchFamily="49" charset="-122"/>
              </a:rPr>
              <a:t>通过阅读材料，大家讨论一下当时的中国人为什么要反对鸦片？</a:t>
            </a:r>
            <a:endParaRPr lang="en-US" altLang="zh-CN" sz="2800" b="1" dirty="0">
              <a:solidFill>
                <a:srgbClr val="E3B244"/>
              </a:solidFill>
              <a:latin typeface="楷体" panose="02010609060101010101" pitchFamily="49" charset="-122"/>
              <a:ea typeface="楷体" panose="02010609060101010101" pitchFamily="49" charset="-122"/>
            </a:endParaRPr>
          </a:p>
          <a:p>
            <a:pPr indent="630238">
              <a:lnSpc>
                <a:spcPct val="150000"/>
              </a:lnSpc>
              <a:spcBef>
                <a:spcPts val="1000"/>
              </a:spcBef>
            </a:pPr>
            <a:r>
              <a:rPr lang="zh-CN" altLang="en-US" sz="2400" dirty="0">
                <a:solidFill>
                  <a:srgbClr val="EEF0EC"/>
                </a:solidFill>
                <a:latin typeface="楷体" panose="02010609060101010101" pitchFamily="49" charset="-122"/>
                <a:ea typeface="楷体" panose="02010609060101010101" pitchFamily="49" charset="-122"/>
              </a:rPr>
              <a:t>在</a:t>
            </a:r>
            <a:r>
              <a:rPr lang="en-US" altLang="zh-CN" sz="2400" dirty="0">
                <a:solidFill>
                  <a:srgbClr val="EEF0EC"/>
                </a:solidFill>
                <a:latin typeface="楷体" panose="02010609060101010101" pitchFamily="49" charset="-122"/>
                <a:ea typeface="楷体" panose="02010609060101010101" pitchFamily="49" charset="-122"/>
              </a:rPr>
              <a:t>19</a:t>
            </a:r>
            <a:r>
              <a:rPr lang="zh-CN" altLang="en-US" sz="2400" dirty="0">
                <a:solidFill>
                  <a:srgbClr val="EEF0EC"/>
                </a:solidFill>
                <a:latin typeface="楷体" panose="02010609060101010101" pitchFamily="49" charset="-122"/>
                <a:ea typeface="楷体" panose="02010609060101010101" pitchFamily="49" charset="-122"/>
              </a:rPr>
              <a:t>世纪初，英国源源不断地向中国输送鸦片，毒害中国人民。为了保护人民，林则徐在虎门销毁鸦片，英国就找借口发动了鸦片战争。在鸦片战争中，涌现出了很多民族英雄，关天培就是其中之一，这节课我们就来学习他的英勇事迹。 </a:t>
            </a:r>
            <a:endParaRPr lang="en-CA" sz="2400" dirty="0">
              <a:solidFill>
                <a:srgbClr val="EEF0EC"/>
              </a:solidFill>
              <a:latin typeface="楷体" panose="02010609060101010101" pitchFamily="49" charset="-122"/>
              <a:ea typeface="楷体" panose="02010609060101010101" pitchFamily="49" charset="-122"/>
            </a:endParaRPr>
          </a:p>
        </p:txBody>
      </p:sp>
      <p:sp>
        <p:nvSpPr>
          <p:cNvPr id="2" name="标题 1">
            <a:extLst>
              <a:ext uri="{FF2B5EF4-FFF2-40B4-BE49-F238E27FC236}">
                <a16:creationId xmlns:a16="http://schemas.microsoft.com/office/drawing/2014/main" id="{01A2C804-893C-45E6-8A13-7108706E9DF4}"/>
              </a:ext>
            </a:extLst>
          </p:cNvPr>
          <p:cNvSpPr>
            <a:spLocks noGrp="1"/>
          </p:cNvSpPr>
          <p:nvPr>
            <p:ph type="title" idx="4294967295"/>
          </p:nvPr>
        </p:nvSpPr>
        <p:spPr>
          <a:xfrm>
            <a:off x="911225" y="385763"/>
            <a:ext cx="1660525" cy="703262"/>
          </a:xfrm>
        </p:spPr>
        <p:txBody>
          <a:bodyPr>
            <a:normAutofit/>
          </a:bodyPr>
          <a:lstStyle/>
          <a:p>
            <a:pPr>
              <a:lnSpc>
                <a:spcPct val="100000"/>
              </a:lnSpc>
              <a:spcAft>
                <a:spcPts val="600"/>
              </a:spcAft>
              <a:buClr>
                <a:schemeClr val="accent6"/>
              </a:buClr>
              <a:buSzPct val="90000"/>
            </a:pPr>
            <a:r>
              <a:rPr lang="zh-CN" altLang="en-US" sz="4000" dirty="0">
                <a:solidFill>
                  <a:srgbClr val="E3B244"/>
                </a:solidFill>
                <a:latin typeface="方正姚体" panose="02010601030101010101" pitchFamily="2" charset="-122"/>
                <a:ea typeface="方正姚体" panose="02010601030101010101" pitchFamily="2" charset="-122"/>
              </a:rPr>
              <a:t>讨论</a:t>
            </a:r>
          </a:p>
        </p:txBody>
      </p:sp>
    </p:spTree>
    <p:extLst>
      <p:ext uri="{BB962C8B-B14F-4D97-AF65-F5344CB8AC3E}">
        <p14:creationId xmlns:p14="http://schemas.microsoft.com/office/powerpoint/2010/main" val="16875227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图片包含 户外, 水, 船, 男人&#10;&#10;描述已自动生成">
            <a:extLst>
              <a:ext uri="{FF2B5EF4-FFF2-40B4-BE49-F238E27FC236}">
                <a16:creationId xmlns:a16="http://schemas.microsoft.com/office/drawing/2014/main" id="{BE34B05A-C599-448A-8A5B-7AD9ED657E6B}"/>
              </a:ext>
            </a:extLst>
          </p:cNvPr>
          <p:cNvPicPr>
            <a:picLocks noChangeAspect="1"/>
          </p:cNvPicPr>
          <p:nvPr/>
        </p:nvPicPr>
        <p:blipFill>
          <a:blip r:embed="rId3"/>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B4B8018C-BF25-463B-B5C7-9B067E99DB31}"/>
              </a:ext>
            </a:extLst>
          </p:cNvPr>
          <p:cNvSpPr>
            <a:spLocks noGrp="1"/>
          </p:cNvSpPr>
          <p:nvPr>
            <p:ph type="title"/>
          </p:nvPr>
        </p:nvSpPr>
        <p:spPr/>
        <p:txBody>
          <a:bodyPr>
            <a:normAutofit/>
          </a:bodyPr>
          <a:lstStyle/>
          <a:p>
            <a:r>
              <a:rPr lang="zh-CN" altLang="en-US" sz="4000" b="1" dirty="0">
                <a:solidFill>
                  <a:srgbClr val="453E2B"/>
                </a:solidFill>
                <a:effectLst>
                  <a:outerShdw blurRad="38100" dist="38100" dir="2700000" algn="tl">
                    <a:srgbClr val="000000">
                      <a:alpha val="43137"/>
                    </a:srgbClr>
                  </a:outerShdw>
                </a:effectLst>
              </a:rPr>
              <a:t>课文背景介绍</a:t>
            </a:r>
            <a:endParaRPr lang="en-CA" altLang="en-US" sz="4000" b="1" dirty="0">
              <a:solidFill>
                <a:srgbClr val="453E2B"/>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240673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51F4211-69F2-4BDC-8245-1879A0318110}"/>
              </a:ext>
            </a:extLst>
          </p:cNvPr>
          <p:cNvSpPr txBox="1"/>
          <p:nvPr/>
        </p:nvSpPr>
        <p:spPr>
          <a:xfrm>
            <a:off x="935401" y="857187"/>
            <a:ext cx="10321198" cy="5140510"/>
          </a:xfrm>
          <a:prstGeom prst="rect">
            <a:avLst/>
          </a:prstGeom>
          <a:noFill/>
        </p:spPr>
        <p:txBody>
          <a:bodyPr wrap="square">
            <a:spAutoFit/>
          </a:bodyPr>
          <a:lstStyle/>
          <a:p>
            <a:pPr>
              <a:spcBef>
                <a:spcPct val="0"/>
              </a:spcBef>
            </a:pPr>
            <a:r>
              <a:rPr lang="zh-CN" altLang="en-US" sz="4000" dirty="0">
                <a:solidFill>
                  <a:srgbClr val="E3B244"/>
                </a:solidFill>
                <a:latin typeface="方正姚体" panose="02010601030101010101" pitchFamily="2" charset="-122"/>
                <a:ea typeface="方正姚体" panose="02010601030101010101" pitchFamily="2" charset="-122"/>
                <a:cs typeface="+mj-cs"/>
              </a:rPr>
              <a:t>提问：</a:t>
            </a:r>
            <a:endParaRPr lang="en-CA" altLang="zh-CN" sz="4000" dirty="0">
              <a:solidFill>
                <a:srgbClr val="E3B244"/>
              </a:solidFill>
              <a:latin typeface="方正姚体" panose="02010601030101010101" pitchFamily="2" charset="-122"/>
              <a:ea typeface="方正姚体" panose="02010601030101010101" pitchFamily="2" charset="-122"/>
              <a:cs typeface="+mj-cs"/>
            </a:endParaRPr>
          </a:p>
          <a:p>
            <a:pPr marL="342900" indent="-342900">
              <a:lnSpc>
                <a:spcPct val="150000"/>
              </a:lnSpc>
              <a:spcBef>
                <a:spcPts val="1000"/>
              </a:spcBef>
              <a:buFont typeface="Arial" panose="020B0604020202020204" pitchFamily="34" charset="0"/>
              <a:buChar char="•"/>
            </a:pPr>
            <a:r>
              <a:rPr lang="zh-CN" altLang="en-US" sz="2400" dirty="0">
                <a:solidFill>
                  <a:srgbClr val="E3B244"/>
                </a:solidFill>
                <a:latin typeface="楷体" panose="02010609060101010101" pitchFamily="49" charset="-122"/>
                <a:ea typeface="楷体" panose="02010609060101010101" pitchFamily="49" charset="-122"/>
              </a:rPr>
              <a:t>英国士兵有多少？中国水师官兵呢？ </a:t>
            </a:r>
            <a:r>
              <a:rPr lang="zh-CN" altLang="en-US" sz="2400" dirty="0">
                <a:solidFill>
                  <a:srgbClr val="EEF0EC"/>
                </a:solidFill>
                <a:latin typeface="楷体" panose="02010609060101010101" pitchFamily="49" charset="-122"/>
                <a:ea typeface="楷体" panose="02010609060101010101" pitchFamily="49" charset="-122"/>
              </a:rPr>
              <a:t>敌强我弱的形势 </a:t>
            </a:r>
            <a:endParaRPr lang="en-CA" altLang="zh-CN" sz="2400" dirty="0">
              <a:solidFill>
                <a:srgbClr val="EEF0EC"/>
              </a:solidFill>
              <a:latin typeface="楷体" panose="02010609060101010101" pitchFamily="49" charset="-122"/>
              <a:ea typeface="楷体" panose="02010609060101010101" pitchFamily="49" charset="-122"/>
            </a:endParaRPr>
          </a:p>
          <a:p>
            <a:pPr marL="342900" indent="-342900">
              <a:lnSpc>
                <a:spcPct val="150000"/>
              </a:lnSpc>
              <a:spcBef>
                <a:spcPts val="1000"/>
              </a:spcBef>
              <a:buFont typeface="Arial" panose="020B0604020202020204" pitchFamily="34" charset="0"/>
              <a:buChar char="•"/>
            </a:pPr>
            <a:r>
              <a:rPr lang="zh-CN" altLang="en-US" sz="2400" dirty="0">
                <a:solidFill>
                  <a:srgbClr val="E3B244"/>
                </a:solidFill>
                <a:latin typeface="楷体" panose="02010609060101010101" pitchFamily="49" charset="-122"/>
                <a:ea typeface="楷体" panose="02010609060101010101" pitchFamily="49" charset="-122"/>
              </a:rPr>
              <a:t>关天培在守炮台时对士兵喊了什么？他们是怎么做的？</a:t>
            </a:r>
            <a:r>
              <a:rPr lang="zh-CN" altLang="en-US" sz="2400" dirty="0">
                <a:solidFill>
                  <a:srgbClr val="EEF0EC"/>
                </a:solidFill>
                <a:latin typeface="楷体" panose="02010609060101010101" pitchFamily="49" charset="-122"/>
                <a:ea typeface="楷体" panose="02010609060101010101" pitchFamily="49" charset="-122"/>
              </a:rPr>
              <a:t> （苦战一天，打退了敌人一次次的进攻。） </a:t>
            </a:r>
            <a:endParaRPr lang="en-CA" altLang="zh-CN" sz="2400" dirty="0">
              <a:solidFill>
                <a:srgbClr val="EEF0EC"/>
              </a:solidFill>
              <a:latin typeface="楷体" panose="02010609060101010101" pitchFamily="49" charset="-122"/>
              <a:ea typeface="楷体" panose="02010609060101010101" pitchFamily="49" charset="-122"/>
            </a:endParaRPr>
          </a:p>
          <a:p>
            <a:pPr marL="342900" indent="-342900">
              <a:lnSpc>
                <a:spcPct val="150000"/>
              </a:lnSpc>
              <a:spcBef>
                <a:spcPts val="1000"/>
              </a:spcBef>
              <a:buFont typeface="Arial" panose="020B0604020202020204" pitchFamily="34" charset="0"/>
              <a:buChar char="•"/>
            </a:pPr>
            <a:r>
              <a:rPr lang="en-US" altLang="zh-CN" sz="2400" dirty="0">
                <a:solidFill>
                  <a:srgbClr val="E3B244"/>
                </a:solidFill>
                <a:latin typeface="楷体" panose="02010609060101010101" pitchFamily="49" charset="-122"/>
                <a:ea typeface="楷体" panose="02010609060101010101" pitchFamily="49" charset="-122"/>
              </a:rPr>
              <a:t>26 </a:t>
            </a:r>
            <a:r>
              <a:rPr lang="zh-CN" altLang="en-US" sz="2400" dirty="0">
                <a:solidFill>
                  <a:srgbClr val="E3B244"/>
                </a:solidFill>
                <a:latin typeface="楷体" panose="02010609060101010101" pitchFamily="49" charset="-122"/>
                <a:ea typeface="楷体" panose="02010609060101010101" pitchFamily="49" charset="-122"/>
              </a:rPr>
              <a:t>号那天天气发生了什么变化？天气对中国士兵造成了什么不好的影响？ </a:t>
            </a:r>
            <a:endParaRPr lang="en-CA" altLang="zh-CN" sz="2400" dirty="0">
              <a:solidFill>
                <a:srgbClr val="E3B244"/>
              </a:solidFill>
              <a:latin typeface="楷体" panose="02010609060101010101" pitchFamily="49" charset="-122"/>
              <a:ea typeface="楷体" panose="02010609060101010101" pitchFamily="49" charset="-122"/>
            </a:endParaRPr>
          </a:p>
          <a:p>
            <a:pPr marL="342900" indent="-342900">
              <a:lnSpc>
                <a:spcPct val="150000"/>
              </a:lnSpc>
              <a:spcBef>
                <a:spcPts val="1000"/>
              </a:spcBef>
              <a:buFont typeface="Arial" panose="020B0604020202020204" pitchFamily="34" charset="0"/>
              <a:buChar char="•"/>
            </a:pPr>
            <a:r>
              <a:rPr lang="zh-CN" altLang="en-US" sz="2400" dirty="0">
                <a:solidFill>
                  <a:srgbClr val="E3B244"/>
                </a:solidFill>
                <a:latin typeface="楷体" panose="02010609060101010101" pitchFamily="49" charset="-122"/>
                <a:ea typeface="楷体" panose="02010609060101010101" pitchFamily="49" charset="-122"/>
              </a:rPr>
              <a:t>关天培和他的士兵在这样的形势下是怎么做的？最后怎样了？ </a:t>
            </a:r>
            <a:endParaRPr lang="en-CA" altLang="zh-CN" sz="2400" dirty="0">
              <a:solidFill>
                <a:srgbClr val="E3B244"/>
              </a:solidFill>
              <a:latin typeface="楷体" panose="02010609060101010101" pitchFamily="49" charset="-122"/>
              <a:ea typeface="楷体" panose="02010609060101010101" pitchFamily="49" charset="-122"/>
            </a:endParaRPr>
          </a:p>
          <a:p>
            <a:pPr marL="342900" indent="-342900">
              <a:lnSpc>
                <a:spcPct val="150000"/>
              </a:lnSpc>
              <a:spcBef>
                <a:spcPts val="1000"/>
              </a:spcBef>
              <a:buFont typeface="Arial" panose="020B0604020202020204" pitchFamily="34" charset="0"/>
              <a:buChar char="•"/>
            </a:pPr>
            <a:r>
              <a:rPr lang="zh-CN" altLang="en-US" sz="2400" dirty="0">
                <a:solidFill>
                  <a:srgbClr val="E3B244"/>
                </a:solidFill>
                <a:latin typeface="楷体" panose="02010609060101010101" pitchFamily="49" charset="-122"/>
                <a:ea typeface="楷体" panose="02010609060101010101" pitchFamily="49" charset="-122"/>
              </a:rPr>
              <a:t>从关天培的事迹中，你学到了什么？如果你的国家遇到了外国的侵略，你会怎么做？</a:t>
            </a:r>
            <a:endParaRPr lang="en-CA" sz="2400" dirty="0">
              <a:solidFill>
                <a:srgbClr val="E3B244"/>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334305405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45CE1E4-3544-4DF8-A579-91AAD387769B}"/>
              </a:ext>
            </a:extLst>
          </p:cNvPr>
          <p:cNvSpPr txBox="1"/>
          <p:nvPr/>
        </p:nvSpPr>
        <p:spPr>
          <a:xfrm>
            <a:off x="4155440" y="723544"/>
            <a:ext cx="7528560" cy="5483232"/>
          </a:xfrm>
          <a:prstGeom prst="rect">
            <a:avLst/>
          </a:prstGeom>
          <a:noFill/>
        </p:spPr>
        <p:txBody>
          <a:bodyPr wrap="square">
            <a:spAutoFit/>
          </a:bodyPr>
          <a:lstStyle/>
          <a:p>
            <a:pPr indent="630238">
              <a:lnSpc>
                <a:spcPct val="150000"/>
              </a:lnSpc>
              <a:spcBef>
                <a:spcPts val="1000"/>
              </a:spcBef>
            </a:pPr>
            <a:r>
              <a:rPr lang="zh-CN" altLang="en-US" sz="2000" dirty="0">
                <a:solidFill>
                  <a:srgbClr val="EEF0EC"/>
                </a:solidFill>
                <a:latin typeface="楷体" panose="02010609060101010101" pitchFamily="49" charset="-122"/>
                <a:ea typeface="楷体" panose="02010609060101010101" pitchFamily="49" charset="-122"/>
              </a:rPr>
              <a:t>清代抗英民族英雄。字仲因，号滋圃。江苏淮安人。少读书，</a:t>
            </a:r>
            <a:r>
              <a:rPr lang="en-US" altLang="zh-CN" sz="2000" dirty="0">
                <a:solidFill>
                  <a:srgbClr val="EEF0EC"/>
                </a:solidFill>
                <a:latin typeface="楷体" panose="02010609060101010101" pitchFamily="49" charset="-122"/>
                <a:ea typeface="楷体" panose="02010609060101010101" pitchFamily="49" charset="-122"/>
              </a:rPr>
              <a:t>20</a:t>
            </a:r>
            <a:r>
              <a:rPr lang="zh-CN" altLang="en-US" sz="2000" dirty="0">
                <a:solidFill>
                  <a:srgbClr val="EEF0EC"/>
                </a:solidFill>
                <a:latin typeface="楷体" panose="02010609060101010101" pitchFamily="49" charset="-122"/>
                <a:ea typeface="楷体" panose="02010609060101010101" pitchFamily="49" charset="-122"/>
              </a:rPr>
              <a:t>岁弃文习武，投军淮安府巡守营为营官的亲兵。</a:t>
            </a:r>
            <a:r>
              <a:rPr lang="en-US" altLang="zh-CN" sz="2000" dirty="0">
                <a:solidFill>
                  <a:srgbClr val="EEF0EC"/>
                </a:solidFill>
                <a:latin typeface="楷体" panose="02010609060101010101" pitchFamily="49" charset="-122"/>
                <a:ea typeface="楷体" panose="02010609060101010101" pitchFamily="49" charset="-122"/>
              </a:rPr>
              <a:t>1803</a:t>
            </a:r>
            <a:r>
              <a:rPr lang="zh-CN" altLang="en-US" sz="2000" dirty="0">
                <a:solidFill>
                  <a:srgbClr val="EEF0EC"/>
                </a:solidFill>
                <a:latin typeface="楷体" panose="02010609060101010101" pitchFamily="49" charset="-122"/>
                <a:ea typeface="楷体" panose="02010609060101010101" pitchFamily="49" charset="-122"/>
              </a:rPr>
              <a:t>年考中府武庠生，被任命为漕督右营把总，升千总，历任扬州营中营守备署溧阳营都司两江督标 左营守备及中军都司外海水师奇营守备及游击苏淞镇标左营游击吴淞川沙营水师参将。</a:t>
            </a:r>
            <a:endParaRPr lang="en-US" altLang="zh-CN" sz="2000" dirty="0">
              <a:solidFill>
                <a:srgbClr val="EEF0EC"/>
              </a:solidFill>
              <a:latin typeface="楷体" panose="02010609060101010101" pitchFamily="49" charset="-122"/>
              <a:ea typeface="楷体" panose="02010609060101010101" pitchFamily="49" charset="-122"/>
            </a:endParaRPr>
          </a:p>
          <a:p>
            <a:pPr indent="630238">
              <a:lnSpc>
                <a:spcPct val="150000"/>
              </a:lnSpc>
              <a:spcBef>
                <a:spcPts val="1000"/>
              </a:spcBef>
            </a:pPr>
            <a:r>
              <a:rPr lang="en-US" altLang="zh-CN" sz="2000" dirty="0">
                <a:solidFill>
                  <a:srgbClr val="EEF0EC"/>
                </a:solidFill>
                <a:latin typeface="楷体" panose="02010609060101010101" pitchFamily="49" charset="-122"/>
                <a:ea typeface="楷体" panose="02010609060101010101" pitchFamily="49" charset="-122"/>
              </a:rPr>
              <a:t>1826</a:t>
            </a:r>
            <a:r>
              <a:rPr lang="zh-CN" altLang="en-US" sz="2000" dirty="0">
                <a:solidFill>
                  <a:srgbClr val="EEF0EC"/>
                </a:solidFill>
                <a:latin typeface="楷体" panose="02010609060101010101" pitchFamily="49" charset="-122"/>
                <a:ea typeface="楷体" panose="02010609060101010101" pitchFamily="49" charset="-122"/>
              </a:rPr>
              <a:t>年海运漕米有功，升苏淞镇总兵，署江南提督。</a:t>
            </a:r>
            <a:endParaRPr lang="en-US" altLang="zh-CN" sz="2000" dirty="0">
              <a:solidFill>
                <a:srgbClr val="EEF0EC"/>
              </a:solidFill>
              <a:latin typeface="楷体" panose="02010609060101010101" pitchFamily="49" charset="-122"/>
              <a:ea typeface="楷体" panose="02010609060101010101" pitchFamily="49" charset="-122"/>
            </a:endParaRPr>
          </a:p>
          <a:p>
            <a:pPr indent="630238">
              <a:lnSpc>
                <a:spcPct val="150000"/>
              </a:lnSpc>
              <a:spcBef>
                <a:spcPts val="1000"/>
              </a:spcBef>
            </a:pPr>
            <a:r>
              <a:rPr lang="en-US" altLang="zh-CN" sz="2000" dirty="0">
                <a:solidFill>
                  <a:srgbClr val="EEF0EC"/>
                </a:solidFill>
                <a:latin typeface="楷体" panose="02010609060101010101" pitchFamily="49" charset="-122"/>
                <a:ea typeface="楷体" panose="02010609060101010101" pitchFamily="49" charset="-122"/>
              </a:rPr>
              <a:t>1834 </a:t>
            </a:r>
            <a:r>
              <a:rPr lang="zh-CN" altLang="en-US" sz="2000" dirty="0">
                <a:solidFill>
                  <a:srgbClr val="EEF0EC"/>
                </a:solidFill>
                <a:latin typeface="楷体" panose="02010609060101010101" pitchFamily="49" charset="-122"/>
                <a:ea typeface="楷体" panose="02010609060101010101" pitchFamily="49" charset="-122"/>
              </a:rPr>
              <a:t>年升广东水师提督，在广州协助林 则徐禁烟，销毁鸦片 </a:t>
            </a:r>
            <a:r>
              <a:rPr lang="en-US" altLang="zh-CN" sz="2000" dirty="0">
                <a:solidFill>
                  <a:srgbClr val="EEF0EC"/>
                </a:solidFill>
                <a:latin typeface="楷体" panose="02010609060101010101" pitchFamily="49" charset="-122"/>
                <a:ea typeface="楷体" panose="02010609060101010101" pitchFamily="49" charset="-122"/>
              </a:rPr>
              <a:t>110 </a:t>
            </a:r>
            <a:r>
              <a:rPr lang="zh-CN" altLang="en-US" sz="2000" dirty="0">
                <a:solidFill>
                  <a:srgbClr val="EEF0EC"/>
                </a:solidFill>
                <a:latin typeface="楷体" panose="02010609060101010101" pitchFamily="49" charset="-122"/>
                <a:ea typeface="楷体" panose="02010609060101010101" pitchFamily="49" charset="-122"/>
              </a:rPr>
              <a:t>多万公斤。积极整顿防务，筑炮台，铸重炮，造暗礁，裁汰劣员，训练兵勇，海防十分巩固。</a:t>
            </a:r>
            <a:endParaRPr lang="en-US" altLang="zh-CN" sz="2000" dirty="0">
              <a:solidFill>
                <a:srgbClr val="EEF0EC"/>
              </a:solidFill>
              <a:latin typeface="楷体" panose="02010609060101010101" pitchFamily="49" charset="-122"/>
              <a:ea typeface="楷体" panose="02010609060101010101" pitchFamily="49" charset="-122"/>
            </a:endParaRPr>
          </a:p>
          <a:p>
            <a:pPr indent="630238">
              <a:lnSpc>
                <a:spcPct val="150000"/>
              </a:lnSpc>
              <a:spcBef>
                <a:spcPts val="1000"/>
              </a:spcBef>
            </a:pPr>
            <a:r>
              <a:rPr lang="zh-CN" altLang="en-US" sz="2000" dirty="0">
                <a:solidFill>
                  <a:srgbClr val="EEF0EC"/>
                </a:solidFill>
                <a:latin typeface="楷体" panose="02010609060101010101" pitchFamily="49" charset="-122"/>
                <a:ea typeface="楷体" panose="02010609060101010101" pitchFamily="49" charset="-122"/>
              </a:rPr>
              <a:t>后因投降派琦善裁减兵船，遣散水勇，拆除铁链，英军侵略时又拒 不供给守军弹药，亦不增援，致关天培中弹殉国。</a:t>
            </a:r>
            <a:endParaRPr lang="en-CA" sz="2000" dirty="0">
              <a:solidFill>
                <a:srgbClr val="EEF0EC"/>
              </a:solidFill>
              <a:latin typeface="楷体" panose="02010609060101010101" pitchFamily="49" charset="-122"/>
              <a:ea typeface="楷体" panose="02010609060101010101" pitchFamily="49" charset="-122"/>
            </a:endParaRPr>
          </a:p>
        </p:txBody>
      </p:sp>
      <p:pic>
        <p:nvPicPr>
          <p:cNvPr id="4" name="图片 3" descr="男人的脸被修图上了帽子&#10;&#10;中度可信度描述已自动生成">
            <a:extLst>
              <a:ext uri="{FF2B5EF4-FFF2-40B4-BE49-F238E27FC236}">
                <a16:creationId xmlns:a16="http://schemas.microsoft.com/office/drawing/2014/main" id="{5EB0E186-B453-4B39-A853-996AA46D3E5A}"/>
              </a:ext>
            </a:extLst>
          </p:cNvPr>
          <p:cNvPicPr>
            <a:picLocks noChangeAspect="1"/>
          </p:cNvPicPr>
          <p:nvPr/>
        </p:nvPicPr>
        <p:blipFill>
          <a:blip r:embed="rId2"/>
          <a:stretch>
            <a:fillRect/>
          </a:stretch>
        </p:blipFill>
        <p:spPr>
          <a:xfrm>
            <a:off x="772477" y="300672"/>
            <a:ext cx="2905125" cy="3533775"/>
          </a:xfrm>
          <a:prstGeom prst="rect">
            <a:avLst/>
          </a:prstGeom>
        </p:spPr>
      </p:pic>
      <p:sp>
        <p:nvSpPr>
          <p:cNvPr id="6" name="文本框 5">
            <a:extLst>
              <a:ext uri="{FF2B5EF4-FFF2-40B4-BE49-F238E27FC236}">
                <a16:creationId xmlns:a16="http://schemas.microsoft.com/office/drawing/2014/main" id="{AF97F58F-49FB-467E-836C-529C21B70967}"/>
              </a:ext>
            </a:extLst>
          </p:cNvPr>
          <p:cNvSpPr txBox="1"/>
          <p:nvPr/>
        </p:nvSpPr>
        <p:spPr>
          <a:xfrm>
            <a:off x="1114425" y="4041894"/>
            <a:ext cx="2339975" cy="1147622"/>
          </a:xfrm>
          <a:prstGeom prst="rect">
            <a:avLst/>
          </a:prstGeom>
          <a:noFill/>
        </p:spPr>
        <p:txBody>
          <a:bodyPr wrap="square">
            <a:spAutoFit/>
          </a:bodyPr>
          <a:lstStyle/>
          <a:p>
            <a:pPr algn="ctr">
              <a:lnSpc>
                <a:spcPct val="150000"/>
              </a:lnSpc>
            </a:pPr>
            <a:r>
              <a:rPr lang="zh-CN" altLang="en-US" sz="2800" dirty="0">
                <a:solidFill>
                  <a:srgbClr val="EEF0EC"/>
                </a:solidFill>
                <a:latin typeface="楷体" panose="02010609060101010101" pitchFamily="49" charset="-122"/>
                <a:ea typeface="楷体" panose="02010609060101010101" pitchFamily="49" charset="-122"/>
              </a:rPr>
              <a:t>关天培 </a:t>
            </a:r>
            <a:endParaRPr lang="en-US" altLang="zh-CN" sz="2800" dirty="0">
              <a:solidFill>
                <a:srgbClr val="EEF0EC"/>
              </a:solidFill>
              <a:latin typeface="楷体" panose="02010609060101010101" pitchFamily="49" charset="-122"/>
              <a:ea typeface="楷体" panose="02010609060101010101" pitchFamily="49" charset="-122"/>
            </a:endParaRPr>
          </a:p>
          <a:p>
            <a:pPr algn="ctr">
              <a:lnSpc>
                <a:spcPct val="150000"/>
              </a:lnSpc>
            </a:pPr>
            <a:r>
              <a:rPr lang="en-US" altLang="zh-CN" sz="2000" dirty="0">
                <a:solidFill>
                  <a:srgbClr val="EEF0EC"/>
                </a:solidFill>
                <a:latin typeface="楷体" panose="02010609060101010101" pitchFamily="49" charset="-122"/>
                <a:ea typeface="楷体" panose="02010609060101010101" pitchFamily="49" charset="-122"/>
              </a:rPr>
              <a:t>1781—1841</a:t>
            </a:r>
            <a:endParaRPr lang="zh-CN" altLang="en-US" sz="2000" dirty="0"/>
          </a:p>
        </p:txBody>
      </p:sp>
    </p:spTree>
    <p:extLst>
      <p:ext uri="{BB962C8B-B14F-4D97-AF65-F5344CB8AC3E}">
        <p14:creationId xmlns:p14="http://schemas.microsoft.com/office/powerpoint/2010/main" val="39288357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2579F713-6CB7-4203-9E3C-BB4A7F5CFFD6}"/>
              </a:ext>
            </a:extLst>
          </p:cNvPr>
          <p:cNvSpPr txBox="1"/>
          <p:nvPr/>
        </p:nvSpPr>
        <p:spPr>
          <a:xfrm>
            <a:off x="1146544" y="1509018"/>
            <a:ext cx="9898911" cy="4437753"/>
          </a:xfrm>
          <a:prstGeom prst="rect">
            <a:avLst/>
          </a:prstGeom>
          <a:noFill/>
        </p:spPr>
        <p:txBody>
          <a:bodyPr wrap="square">
            <a:spAutoFit/>
          </a:bodyPr>
          <a:lstStyle/>
          <a:p>
            <a:pPr marL="285750" indent="-285750">
              <a:lnSpc>
                <a:spcPct val="150000"/>
              </a:lnSpc>
              <a:buFont typeface="Arial" panose="020B0604020202020204" pitchFamily="34" charset="0"/>
              <a:buChar char="•"/>
            </a:pPr>
            <a:r>
              <a:rPr lang="zh-CN" altLang="en-US" sz="2400" dirty="0">
                <a:solidFill>
                  <a:srgbClr val="E3B244"/>
                </a:solidFill>
                <a:latin typeface="楷体" panose="02010609060101010101" pitchFamily="49" charset="-122"/>
                <a:ea typeface="楷体" panose="02010609060101010101" pitchFamily="49" charset="-122"/>
              </a:rPr>
              <a:t>本课件依据暨南大学出版社</a:t>
            </a:r>
            <a:r>
              <a:rPr lang="en-US" altLang="zh-CN" sz="2400" dirty="0">
                <a:solidFill>
                  <a:srgbClr val="E3B244"/>
                </a:solidFill>
                <a:latin typeface="楷体" panose="02010609060101010101" pitchFamily="49" charset="-122"/>
                <a:ea typeface="楷体" panose="02010609060101010101" pitchFamily="49" charset="-122"/>
              </a:rPr>
              <a:t>《</a:t>
            </a:r>
            <a:r>
              <a:rPr lang="zh-CN" altLang="en-US" sz="2400" dirty="0">
                <a:solidFill>
                  <a:srgbClr val="E3B244"/>
                </a:solidFill>
                <a:latin typeface="楷体" panose="02010609060101010101" pitchFamily="49" charset="-122"/>
                <a:ea typeface="楷体" panose="02010609060101010101" pitchFamily="49" charset="-122"/>
              </a:rPr>
              <a:t>中文</a:t>
            </a:r>
            <a:r>
              <a:rPr lang="en-US" altLang="zh-CN" sz="2400" dirty="0">
                <a:solidFill>
                  <a:srgbClr val="E3B244"/>
                </a:solidFill>
                <a:latin typeface="楷体" panose="02010609060101010101" pitchFamily="49" charset="-122"/>
                <a:ea typeface="楷体" panose="02010609060101010101" pitchFamily="49" charset="-122"/>
              </a:rPr>
              <a:t>》</a:t>
            </a:r>
            <a:r>
              <a:rPr lang="zh-CN" altLang="en-US" sz="2400" dirty="0">
                <a:solidFill>
                  <a:srgbClr val="E3B244"/>
                </a:solidFill>
                <a:latin typeface="楷体" panose="02010609060101010101" pitchFamily="49" charset="-122"/>
                <a:ea typeface="楷体" panose="02010609060101010101" pitchFamily="49" charset="-122"/>
              </a:rPr>
              <a:t>编制，课件本身不保留版权，用于教育可随意修改与流通。但课件使用的媒体可能涉及第三方版权，故不要用作商业行为；</a:t>
            </a:r>
          </a:p>
          <a:p>
            <a:pPr marL="285750" indent="-285750">
              <a:lnSpc>
                <a:spcPct val="150000"/>
              </a:lnSpc>
              <a:buFont typeface="Arial" panose="020B0604020202020204" pitchFamily="34" charset="0"/>
              <a:buChar char="•"/>
            </a:pPr>
            <a:r>
              <a:rPr lang="zh-CN" altLang="en-US" sz="2400" dirty="0">
                <a:solidFill>
                  <a:srgbClr val="E3B244"/>
                </a:solidFill>
                <a:latin typeface="楷体" panose="02010609060101010101" pitchFamily="49" charset="-122"/>
                <a:ea typeface="楷体" panose="02010609060101010101" pitchFamily="49" charset="-122"/>
              </a:rPr>
              <a:t>课件制作：张君静、缪熙；</a:t>
            </a:r>
          </a:p>
          <a:p>
            <a:pPr marL="285750" indent="-285750">
              <a:lnSpc>
                <a:spcPct val="150000"/>
              </a:lnSpc>
              <a:buFont typeface="Arial" panose="020B0604020202020204" pitchFamily="34" charset="0"/>
              <a:buChar char="•"/>
            </a:pPr>
            <a:r>
              <a:rPr lang="zh-CN" altLang="en-US" sz="2400" dirty="0">
                <a:solidFill>
                  <a:srgbClr val="E3B244"/>
                </a:solidFill>
                <a:latin typeface="楷体" panose="02010609060101010101" pitchFamily="49" charset="-122"/>
                <a:ea typeface="楷体" panose="02010609060101010101" pitchFamily="49" charset="-122"/>
              </a:rPr>
              <a:t>如有错谬，欢迎来信指正：</a:t>
            </a:r>
            <a:r>
              <a:rPr lang="en-US" altLang="zh-CN" sz="2400" dirty="0">
                <a:solidFill>
                  <a:srgbClr val="E3B244"/>
                </a:solidFill>
                <a:latin typeface="楷体" panose="02010609060101010101" pitchFamily="49" charset="-122"/>
                <a:ea typeface="楷体" panose="02010609060101010101" pitchFamily="49" charset="-122"/>
              </a:rPr>
              <a:t>steven@edualliance.ca</a:t>
            </a:r>
            <a:r>
              <a:rPr lang="zh-CN" altLang="en-US" sz="2400" dirty="0">
                <a:solidFill>
                  <a:srgbClr val="E3B244"/>
                </a:solidFill>
                <a:latin typeface="楷体" panose="02010609060101010101" pitchFamily="49" charset="-122"/>
                <a:ea typeface="楷体" panose="02010609060101010101" pitchFamily="49" charset="-122"/>
              </a:rPr>
              <a:t>；</a:t>
            </a:r>
          </a:p>
          <a:p>
            <a:pPr marL="285750" indent="-285750">
              <a:lnSpc>
                <a:spcPct val="150000"/>
              </a:lnSpc>
              <a:buFont typeface="Arial" panose="020B0604020202020204" pitchFamily="34" charset="0"/>
              <a:buChar char="•"/>
            </a:pPr>
            <a:r>
              <a:rPr lang="zh-CN" altLang="en-US" sz="2400" dirty="0">
                <a:solidFill>
                  <a:srgbClr val="E3B244"/>
                </a:solidFill>
                <a:latin typeface="楷体" panose="02010609060101010101" pitchFamily="49" charset="-122"/>
                <a:ea typeface="楷体" panose="02010609060101010101" pitchFamily="49" charset="-122"/>
              </a:rPr>
              <a:t>所有课件，暂存在</a:t>
            </a:r>
            <a:r>
              <a:rPr lang="en-US" altLang="zh-CN" sz="2400" dirty="0">
                <a:solidFill>
                  <a:srgbClr val="E3B244"/>
                </a:solidFill>
                <a:latin typeface="楷体" panose="02010609060101010101" pitchFamily="49" charset="-122"/>
                <a:ea typeface="楷体" panose="02010609060101010101" pitchFamily="49" charset="-122"/>
              </a:rPr>
              <a:t>QQ</a:t>
            </a:r>
            <a:r>
              <a:rPr lang="zh-CN" altLang="en-US" sz="2400" dirty="0">
                <a:solidFill>
                  <a:srgbClr val="E3B244"/>
                </a:solidFill>
                <a:latin typeface="楷体" panose="02010609060101010101" pitchFamily="49" charset="-122"/>
                <a:ea typeface="楷体" panose="02010609060101010101" pitchFamily="49" charset="-122"/>
              </a:rPr>
              <a:t>群：</a:t>
            </a:r>
            <a:r>
              <a:rPr lang="en-US" altLang="zh-CN" sz="2400" dirty="0">
                <a:solidFill>
                  <a:srgbClr val="E3B244"/>
                </a:solidFill>
                <a:latin typeface="楷体" panose="02010609060101010101" pitchFamily="49" charset="-122"/>
                <a:ea typeface="楷体" panose="02010609060101010101" pitchFamily="49" charset="-122"/>
              </a:rPr>
              <a:t>809020266</a:t>
            </a:r>
            <a:r>
              <a:rPr lang="zh-CN" altLang="en-US" sz="2400" dirty="0">
                <a:solidFill>
                  <a:srgbClr val="E3B244"/>
                </a:solidFill>
                <a:latin typeface="楷体" panose="02010609060101010101" pitchFamily="49" charset="-122"/>
                <a:ea typeface="楷体" panose="02010609060101010101" pitchFamily="49" charset="-122"/>
              </a:rPr>
              <a:t>，欢迎各位老师加入；</a:t>
            </a:r>
          </a:p>
          <a:p>
            <a:pPr marL="285750" indent="-285750">
              <a:lnSpc>
                <a:spcPct val="150000"/>
              </a:lnSpc>
              <a:buFont typeface="Arial" panose="020B0604020202020204" pitchFamily="34" charset="0"/>
              <a:buChar char="•"/>
            </a:pPr>
            <a:r>
              <a:rPr lang="en-US" altLang="zh-CN" sz="2400" dirty="0">
                <a:solidFill>
                  <a:srgbClr val="E3B244"/>
                </a:solidFill>
                <a:latin typeface="楷体" panose="02010609060101010101" pitchFamily="49" charset="-122"/>
                <a:ea typeface="楷体" panose="02010609060101010101" pitchFamily="49" charset="-122"/>
              </a:rPr>
              <a:t>2021</a:t>
            </a:r>
            <a:r>
              <a:rPr lang="zh-CN" altLang="en-US" sz="2400" dirty="0">
                <a:solidFill>
                  <a:srgbClr val="E3B244"/>
                </a:solidFill>
                <a:latin typeface="楷体" panose="02010609060101010101" pitchFamily="49" charset="-122"/>
                <a:ea typeface="楷体" panose="02010609060101010101" pitchFamily="49" charset="-122"/>
              </a:rPr>
              <a:t>年元月起，为支持暨南大学华文学院的“全球华校联盟”，待教学资源信息共享平台推出后，将第一时间交由联盟管理。</a:t>
            </a:r>
          </a:p>
        </p:txBody>
      </p:sp>
      <p:sp>
        <p:nvSpPr>
          <p:cNvPr id="4" name="Title 1">
            <a:extLst>
              <a:ext uri="{FF2B5EF4-FFF2-40B4-BE49-F238E27FC236}">
                <a16:creationId xmlns:a16="http://schemas.microsoft.com/office/drawing/2014/main" id="{AAB1930A-E9EF-4640-BFE2-A3866B7B83F7}"/>
              </a:ext>
            </a:extLst>
          </p:cNvPr>
          <p:cNvSpPr txBox="1">
            <a:spLocks/>
          </p:cNvSpPr>
          <p:nvPr/>
        </p:nvSpPr>
        <p:spPr>
          <a:xfrm>
            <a:off x="911225" y="386080"/>
            <a:ext cx="2346960" cy="7029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EF0EC"/>
                </a:solidFill>
                <a:latin typeface="+mj-lt"/>
                <a:ea typeface="+mj-ea"/>
                <a:cs typeface="+mj-cs"/>
              </a:defRPr>
            </a:lvl1pPr>
          </a:lstStyle>
          <a:p>
            <a:pPr>
              <a:lnSpc>
                <a:spcPct val="100000"/>
              </a:lnSpc>
              <a:spcAft>
                <a:spcPts val="600"/>
              </a:spcAft>
              <a:buClr>
                <a:schemeClr val="accent6"/>
              </a:buClr>
              <a:buSzPct val="90000"/>
            </a:pPr>
            <a:r>
              <a:rPr lang="zh-CN" altLang="en-US" sz="4000" dirty="0">
                <a:solidFill>
                  <a:srgbClr val="E3B244"/>
                </a:solidFill>
                <a:latin typeface="方正姚体" panose="02010601030101010101" pitchFamily="2" charset="-122"/>
                <a:ea typeface="方正姚体" panose="02010601030101010101" pitchFamily="2" charset="-122"/>
              </a:rPr>
              <a:t>版权说明</a:t>
            </a:r>
            <a:endParaRPr lang="en-CA" sz="4000" dirty="0">
              <a:solidFill>
                <a:srgbClr val="E3B244"/>
              </a:solidFill>
              <a:latin typeface="方正姚体" panose="02010601030101010101" pitchFamily="2" charset="-122"/>
              <a:ea typeface="方正姚体" panose="02010601030101010101" pitchFamily="2" charset="-122"/>
            </a:endParaRPr>
          </a:p>
        </p:txBody>
      </p:sp>
    </p:spTree>
    <p:extLst>
      <p:ext uri="{BB962C8B-B14F-4D97-AF65-F5344CB8AC3E}">
        <p14:creationId xmlns:p14="http://schemas.microsoft.com/office/powerpoint/2010/main" val="1964176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海上有艘船&#10;&#10;中度可信度描述已自动生成">
            <a:extLst>
              <a:ext uri="{FF2B5EF4-FFF2-40B4-BE49-F238E27FC236}">
                <a16:creationId xmlns:a16="http://schemas.microsoft.com/office/drawing/2014/main" id="{07B486EB-B264-4690-9991-C2CDD9556387}"/>
              </a:ext>
            </a:extLst>
          </p:cNvPr>
          <p:cNvPicPr>
            <a:picLocks noChangeAspect="1"/>
          </p:cNvPicPr>
          <p:nvPr/>
        </p:nvPicPr>
        <p:blipFill>
          <a:blip r:embed="rId3"/>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B4B8018C-BF25-463B-B5C7-9B067E99DB31}"/>
              </a:ext>
            </a:extLst>
          </p:cNvPr>
          <p:cNvSpPr>
            <a:spLocks noGrp="1"/>
          </p:cNvSpPr>
          <p:nvPr>
            <p:ph type="title"/>
          </p:nvPr>
        </p:nvSpPr>
        <p:spPr/>
        <p:txBody>
          <a:bodyPr>
            <a:normAutofit/>
          </a:bodyPr>
          <a:lstStyle/>
          <a:p>
            <a:r>
              <a:rPr lang="zh-CN" altLang="en-US" sz="4000" b="1" dirty="0">
                <a:solidFill>
                  <a:srgbClr val="FFFFFF"/>
                </a:solidFill>
                <a:effectLst>
                  <a:outerShdw blurRad="38100" dist="38100" dir="2700000" algn="tl">
                    <a:srgbClr val="000000">
                      <a:alpha val="43137"/>
                    </a:srgbClr>
                  </a:outerShdw>
                </a:effectLst>
              </a:rPr>
              <a:t>第一次鸦片战争</a:t>
            </a:r>
            <a:endParaRPr lang="en-CA" altLang="en-US" sz="4000" b="1" dirty="0">
              <a:solidFill>
                <a:srgbClr val="FFFFFF"/>
              </a:solidFill>
              <a:effectLst>
                <a:outerShdw blurRad="38100" dist="38100" dir="2700000" algn="tl">
                  <a:srgbClr val="000000">
                    <a:alpha val="43137"/>
                  </a:srgbClr>
                </a:outerShdw>
              </a:effectLst>
            </a:endParaRPr>
          </a:p>
        </p:txBody>
      </p:sp>
      <p:sp>
        <p:nvSpPr>
          <p:cNvPr id="9" name="文本框 8">
            <a:extLst>
              <a:ext uri="{FF2B5EF4-FFF2-40B4-BE49-F238E27FC236}">
                <a16:creationId xmlns:a16="http://schemas.microsoft.com/office/drawing/2014/main" id="{1C5F8DF2-DA90-4BD8-9303-94FB104B956D}"/>
              </a:ext>
            </a:extLst>
          </p:cNvPr>
          <p:cNvSpPr txBox="1"/>
          <p:nvPr/>
        </p:nvSpPr>
        <p:spPr>
          <a:xfrm>
            <a:off x="720609" y="1458634"/>
            <a:ext cx="10750782" cy="1405193"/>
          </a:xfrm>
          <a:prstGeom prst="rect">
            <a:avLst/>
          </a:prstGeom>
          <a:noFill/>
        </p:spPr>
        <p:txBody>
          <a:bodyPr wrap="square" rtlCol="0">
            <a:spAutoFit/>
          </a:bodyPr>
          <a:lstStyle/>
          <a:p>
            <a:pPr indent="538163">
              <a:lnSpc>
                <a:spcPct val="150000"/>
              </a:lnSpc>
            </a:pPr>
            <a:r>
              <a:rPr lang="zh-CN" altLang="zh-CN" sz="2000" b="1" kern="100" dirty="0">
                <a:solidFill>
                  <a:srgbClr val="FFFFFF"/>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Times New Roman" panose="02020603050405020304" pitchFamily="18" charset="0"/>
              </a:rPr>
              <a:t>第一次鸦片战争（</a:t>
            </a:r>
            <a:r>
              <a:rPr lang="en-US" altLang="zh-CN" sz="2000" b="1" kern="100" dirty="0">
                <a:solidFill>
                  <a:srgbClr val="FFFFFF"/>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Times New Roman" panose="02020603050405020304" pitchFamily="18" charset="0"/>
              </a:rPr>
              <a:t>First Opium War</a:t>
            </a:r>
            <a:r>
              <a:rPr lang="zh-CN" altLang="zh-CN" sz="2000" b="1" kern="100" dirty="0">
                <a:solidFill>
                  <a:srgbClr val="FFFFFF"/>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Times New Roman" panose="02020603050405020304" pitchFamily="18" charset="0"/>
              </a:rPr>
              <a:t>），是清朝道光二十年至道光二十二年（</a:t>
            </a:r>
            <a:r>
              <a:rPr lang="en-US" altLang="zh-CN" sz="2000" b="1" kern="100" dirty="0">
                <a:solidFill>
                  <a:srgbClr val="FFFFFF"/>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Times New Roman" panose="02020603050405020304" pitchFamily="18" charset="0"/>
              </a:rPr>
              <a:t>1840-1842</a:t>
            </a:r>
            <a:r>
              <a:rPr lang="zh-CN" altLang="zh-CN" sz="2000" b="1" kern="100" dirty="0">
                <a:solidFill>
                  <a:srgbClr val="FFFFFF"/>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Times New Roman" panose="02020603050405020304" pitchFamily="18" charset="0"/>
              </a:rPr>
              <a:t>年）期间，清朝和英国因为港脚商人以飞剪式帆船在广东沿海武装贩运鸦片而爆发的战争。战争以英国远征舰队炮击清朝为起点，最后以清朝失败，及以签订《南京条约》告终。</a:t>
            </a:r>
          </a:p>
        </p:txBody>
      </p:sp>
      <p:sp>
        <p:nvSpPr>
          <p:cNvPr id="10" name="文本框 9">
            <a:extLst>
              <a:ext uri="{FF2B5EF4-FFF2-40B4-BE49-F238E27FC236}">
                <a16:creationId xmlns:a16="http://schemas.microsoft.com/office/drawing/2014/main" id="{24B89D3F-A7EA-47F8-85CE-4DE407B31247}"/>
              </a:ext>
            </a:extLst>
          </p:cNvPr>
          <p:cNvSpPr txBox="1"/>
          <p:nvPr/>
        </p:nvSpPr>
        <p:spPr>
          <a:xfrm>
            <a:off x="975360" y="3042196"/>
            <a:ext cx="10688320" cy="2328523"/>
          </a:xfrm>
          <a:prstGeom prst="rect">
            <a:avLst/>
          </a:prstGeom>
          <a:noFill/>
        </p:spPr>
        <p:txBody>
          <a:bodyPr wrap="square">
            <a:spAutoFit/>
          </a:bodyPr>
          <a:lstStyle/>
          <a:p>
            <a:pPr marL="342900" indent="-342900">
              <a:lnSpc>
                <a:spcPct val="150000"/>
              </a:lnSpc>
              <a:buFont typeface="Arial" panose="020B0604020202020204" pitchFamily="34" charset="0"/>
              <a:buChar char="•"/>
            </a:pPr>
            <a:r>
              <a:rPr lang="zh-CN" altLang="en-US" sz="2000" b="1" kern="100" dirty="0">
                <a:solidFill>
                  <a:srgbClr val="FFFFFF"/>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Times New Roman" panose="02020603050405020304" pitchFamily="18" charset="0"/>
              </a:rPr>
              <a:t>这场</a:t>
            </a:r>
            <a:r>
              <a:rPr lang="zh-CN" altLang="zh-CN" sz="2000" b="1" kern="100" dirty="0">
                <a:solidFill>
                  <a:srgbClr val="FFFFFF"/>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Times New Roman" panose="02020603050405020304" pitchFamily="18" charset="0"/>
              </a:rPr>
              <a:t>战争是近代西方国家对中国发起的第一次大规模战争，战争打开清朝闭关锁国的大门，也标志中国近代史的开端</a:t>
            </a:r>
            <a:r>
              <a:rPr lang="zh-CN" altLang="en-US" sz="2000" b="1" kern="100" dirty="0">
                <a:solidFill>
                  <a:srgbClr val="FFFFFF"/>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Times New Roman" panose="02020603050405020304" pitchFamily="18" charset="0"/>
              </a:rPr>
              <a:t>；</a:t>
            </a:r>
            <a:endParaRPr lang="en-US" altLang="zh-CN" sz="2000" b="1" kern="100" dirty="0">
              <a:solidFill>
                <a:srgbClr val="FFFFFF"/>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Times New Roman" panose="02020603050405020304" pitchFamily="18" charset="0"/>
            </a:endParaRPr>
          </a:p>
          <a:p>
            <a:pPr marL="342900" indent="-342900">
              <a:lnSpc>
                <a:spcPct val="150000"/>
              </a:lnSpc>
              <a:buFont typeface="Arial" panose="020B0604020202020204" pitchFamily="34" charset="0"/>
              <a:buChar char="•"/>
            </a:pPr>
            <a:r>
              <a:rPr lang="zh-CN" altLang="zh-CN" sz="2000" b="1" kern="100" dirty="0">
                <a:solidFill>
                  <a:srgbClr val="FFFFFF"/>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Times New Roman" panose="02020603050405020304" pitchFamily="18" charset="0"/>
              </a:rPr>
              <a:t>鸦片战争是中国由封建社会逐渐沦为半殖民地半封建社会之一个历史转折点，使中国社会性质开始发生根本变化</a:t>
            </a:r>
            <a:r>
              <a:rPr lang="zh-CN" altLang="en-US" sz="2000" b="1" kern="100" dirty="0">
                <a:solidFill>
                  <a:srgbClr val="FFFFFF"/>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Times New Roman" panose="02020603050405020304" pitchFamily="18" charset="0"/>
              </a:rPr>
              <a:t>；</a:t>
            </a:r>
            <a:endParaRPr lang="en-US" altLang="zh-CN" sz="2000" b="1" kern="100" dirty="0">
              <a:solidFill>
                <a:srgbClr val="FFFFFF"/>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Times New Roman" panose="02020603050405020304" pitchFamily="18" charset="0"/>
            </a:endParaRPr>
          </a:p>
          <a:p>
            <a:pPr marL="342900" indent="-342900">
              <a:lnSpc>
                <a:spcPct val="150000"/>
              </a:lnSpc>
              <a:buFont typeface="Arial" panose="020B0604020202020204" pitchFamily="34" charset="0"/>
              <a:buChar char="•"/>
            </a:pPr>
            <a:r>
              <a:rPr lang="zh-CN" altLang="en-US" sz="2000" b="1" kern="100" dirty="0">
                <a:solidFill>
                  <a:srgbClr val="FFFFFF"/>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Times New Roman" panose="02020603050405020304" pitchFamily="18" charset="0"/>
              </a:rPr>
              <a:t>从鸦片战争开始至</a:t>
            </a:r>
            <a:r>
              <a:rPr lang="en-US" altLang="zh-CN" sz="2000" b="1" kern="100" dirty="0">
                <a:solidFill>
                  <a:srgbClr val="FFFFFF"/>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Times New Roman" panose="02020603050405020304" pitchFamily="18" charset="0"/>
              </a:rPr>
              <a:t>1949</a:t>
            </a:r>
            <a:r>
              <a:rPr lang="zh-CN" altLang="en-US" sz="2000" b="1" kern="100" dirty="0">
                <a:solidFill>
                  <a:srgbClr val="FFFFFF"/>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Times New Roman" panose="02020603050405020304" pitchFamily="18" charset="0"/>
              </a:rPr>
              <a:t>年，中国和中国人民经历了将近</a:t>
            </a:r>
            <a:r>
              <a:rPr lang="en-US" altLang="zh-CN" sz="2000" b="1" kern="100" dirty="0">
                <a:solidFill>
                  <a:srgbClr val="FFFFFF"/>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Times New Roman" panose="02020603050405020304" pitchFamily="18" charset="0"/>
              </a:rPr>
              <a:t>150</a:t>
            </a:r>
            <a:r>
              <a:rPr lang="zh-CN" altLang="en-US" sz="2000" b="1" kern="100" dirty="0">
                <a:solidFill>
                  <a:srgbClr val="FFFFFF"/>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Times New Roman" panose="02020603050405020304" pitchFamily="18" charset="0"/>
              </a:rPr>
              <a:t>年的辛酸与屈辱。</a:t>
            </a:r>
          </a:p>
        </p:txBody>
      </p:sp>
    </p:spTree>
    <p:extLst>
      <p:ext uri="{BB962C8B-B14F-4D97-AF65-F5344CB8AC3E}">
        <p14:creationId xmlns:p14="http://schemas.microsoft.com/office/powerpoint/2010/main" val="1105672980"/>
      </p:ext>
    </p:extLst>
  </p:cSld>
  <p:clrMapOvr>
    <a:masterClrMapping/>
  </p:clrMapOvr>
  <p:transition spd="slow">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4B8018C-BF25-463B-B5C7-9B067E99DB31}"/>
              </a:ext>
            </a:extLst>
          </p:cNvPr>
          <p:cNvSpPr>
            <a:spLocks noGrp="1"/>
          </p:cNvSpPr>
          <p:nvPr>
            <p:ph type="title"/>
          </p:nvPr>
        </p:nvSpPr>
        <p:spPr>
          <a:xfrm>
            <a:off x="838199" y="385389"/>
            <a:ext cx="6812281" cy="703939"/>
          </a:xfrm>
        </p:spPr>
        <p:txBody>
          <a:bodyPr>
            <a:normAutofit fontScale="90000"/>
          </a:bodyPr>
          <a:lstStyle/>
          <a:p>
            <a:r>
              <a:rPr lang="zh-CN" altLang="en-US" sz="4000" b="1" dirty="0">
                <a:solidFill>
                  <a:srgbClr val="FBF1BE"/>
                </a:solidFill>
                <a:effectLst>
                  <a:outerShdw blurRad="38100" dist="38100" dir="2700000" algn="tl">
                    <a:srgbClr val="000000">
                      <a:alpha val="43137"/>
                    </a:srgbClr>
                  </a:outerShdw>
                </a:effectLst>
              </a:rPr>
              <a:t>英国为什么向中国发动鸦片战争</a:t>
            </a:r>
            <a:r>
              <a:rPr lang="en-US" altLang="zh-CN" sz="4000" b="1" dirty="0">
                <a:solidFill>
                  <a:srgbClr val="FBF1BE"/>
                </a:solidFill>
                <a:effectLst>
                  <a:outerShdw blurRad="38100" dist="38100" dir="2700000" algn="tl">
                    <a:srgbClr val="000000">
                      <a:alpha val="43137"/>
                    </a:srgbClr>
                  </a:outerShdw>
                </a:effectLst>
              </a:rPr>
              <a:t>?</a:t>
            </a:r>
            <a:endParaRPr lang="en-CA" altLang="en-US" sz="4000" b="1" dirty="0">
              <a:solidFill>
                <a:srgbClr val="FBF1BE"/>
              </a:solidFill>
              <a:effectLst>
                <a:outerShdw blurRad="38100" dist="38100" dir="2700000" algn="tl">
                  <a:srgbClr val="000000">
                    <a:alpha val="43137"/>
                  </a:srgbClr>
                </a:outerShdw>
              </a:effectLst>
            </a:endParaRPr>
          </a:p>
        </p:txBody>
      </p:sp>
      <p:graphicFrame>
        <p:nvGraphicFramePr>
          <p:cNvPr id="2" name="表格 4">
            <a:extLst>
              <a:ext uri="{FF2B5EF4-FFF2-40B4-BE49-F238E27FC236}">
                <a16:creationId xmlns:a16="http://schemas.microsoft.com/office/drawing/2014/main" id="{243629FE-55BF-4F72-B819-C7F2842A1B2E}"/>
              </a:ext>
            </a:extLst>
          </p:cNvPr>
          <p:cNvGraphicFramePr>
            <a:graphicFrameLocks noGrp="1"/>
          </p:cNvGraphicFramePr>
          <p:nvPr>
            <p:extLst>
              <p:ext uri="{D42A27DB-BD31-4B8C-83A1-F6EECF244321}">
                <p14:modId xmlns:p14="http://schemas.microsoft.com/office/powerpoint/2010/main" val="1150828105"/>
              </p:ext>
            </p:extLst>
          </p:nvPr>
        </p:nvGraphicFramePr>
        <p:xfrm>
          <a:off x="643890" y="1402080"/>
          <a:ext cx="10904220" cy="5113104"/>
        </p:xfrm>
        <a:graphic>
          <a:graphicData uri="http://schemas.openxmlformats.org/drawingml/2006/table">
            <a:tbl>
              <a:tblPr firstRow="1" bandRow="1">
                <a:tableStyleId>{F5AB1C69-6EDB-4FF4-983F-18BD219EF322}</a:tableStyleId>
              </a:tblPr>
              <a:tblGrid>
                <a:gridCol w="2259363">
                  <a:extLst>
                    <a:ext uri="{9D8B030D-6E8A-4147-A177-3AD203B41FA5}">
                      <a16:colId xmlns:a16="http://schemas.microsoft.com/office/drawing/2014/main" val="2148547606"/>
                    </a:ext>
                  </a:extLst>
                </a:gridCol>
                <a:gridCol w="4243130">
                  <a:extLst>
                    <a:ext uri="{9D8B030D-6E8A-4147-A177-3AD203B41FA5}">
                      <a16:colId xmlns:a16="http://schemas.microsoft.com/office/drawing/2014/main" val="4040469248"/>
                    </a:ext>
                  </a:extLst>
                </a:gridCol>
                <a:gridCol w="4401727">
                  <a:extLst>
                    <a:ext uri="{9D8B030D-6E8A-4147-A177-3AD203B41FA5}">
                      <a16:colId xmlns:a16="http://schemas.microsoft.com/office/drawing/2014/main" val="1323965981"/>
                    </a:ext>
                  </a:extLst>
                </a:gridCol>
              </a:tblGrid>
              <a:tr h="655628">
                <a:tc>
                  <a:txBody>
                    <a:bodyPr/>
                    <a:lstStyle/>
                    <a:p>
                      <a:pPr algn="ctr"/>
                      <a:r>
                        <a:rPr lang="zh-CN" altLang="en-US" sz="2000" dirty="0">
                          <a:solidFill>
                            <a:srgbClr val="453E2B"/>
                          </a:solidFill>
                          <a:effectLst/>
                          <a:latin typeface="楷体" panose="02010609060101010101" pitchFamily="49" charset="-122"/>
                          <a:ea typeface="楷体" panose="02010609060101010101" pitchFamily="49" charset="-122"/>
                        </a:rPr>
                        <a:t>原因</a:t>
                      </a:r>
                    </a:p>
                  </a:txBody>
                  <a:tcPr anchor="ctr"/>
                </a:tc>
                <a:tc>
                  <a:txBody>
                    <a:bodyPr/>
                    <a:lstStyle/>
                    <a:p>
                      <a:pPr algn="ctr"/>
                      <a:r>
                        <a:rPr lang="zh-CN" altLang="en-US" sz="2000" dirty="0">
                          <a:solidFill>
                            <a:srgbClr val="453E2B"/>
                          </a:solidFill>
                          <a:effectLst/>
                          <a:latin typeface="楷体" panose="02010609060101010101" pitchFamily="49" charset="-122"/>
                          <a:ea typeface="楷体" panose="02010609060101010101" pitchFamily="49" charset="-122"/>
                        </a:rPr>
                        <a:t>中国</a:t>
                      </a:r>
                    </a:p>
                  </a:txBody>
                  <a:tcPr anchor="ctr"/>
                </a:tc>
                <a:tc>
                  <a:txBody>
                    <a:bodyPr/>
                    <a:lstStyle/>
                    <a:p>
                      <a:pPr algn="ctr"/>
                      <a:r>
                        <a:rPr lang="zh-CN" altLang="en-US" sz="2000" dirty="0">
                          <a:solidFill>
                            <a:srgbClr val="453E2B"/>
                          </a:solidFill>
                          <a:effectLst/>
                          <a:latin typeface="楷体" panose="02010609060101010101" pitchFamily="49" charset="-122"/>
                          <a:ea typeface="楷体" panose="02010609060101010101" pitchFamily="49" charset="-122"/>
                        </a:rPr>
                        <a:t>英国</a:t>
                      </a:r>
                    </a:p>
                  </a:txBody>
                  <a:tcPr anchor="ctr"/>
                </a:tc>
                <a:extLst>
                  <a:ext uri="{0D108BD9-81ED-4DB2-BD59-A6C34878D82A}">
                    <a16:rowId xmlns:a16="http://schemas.microsoft.com/office/drawing/2014/main" val="3658969943"/>
                  </a:ext>
                </a:extLst>
              </a:tr>
              <a:tr h="1748341">
                <a:tc>
                  <a:txBody>
                    <a:bodyPr/>
                    <a:lstStyle/>
                    <a:p>
                      <a:pPr algn="ctr"/>
                      <a:r>
                        <a:rPr lang="zh-CN" altLang="en-US" sz="2000" dirty="0">
                          <a:solidFill>
                            <a:srgbClr val="453E2B"/>
                          </a:solidFill>
                          <a:effectLst/>
                          <a:latin typeface="楷体" panose="02010609060101010101" pitchFamily="49" charset="-122"/>
                          <a:ea typeface="楷体" panose="02010609060101010101" pitchFamily="49" charset="-122"/>
                        </a:rPr>
                        <a:t>巨大的贸易差距</a:t>
                      </a:r>
                    </a:p>
                  </a:txBody>
                  <a:tcPr anchor="ctr"/>
                </a:tc>
                <a:tc>
                  <a:txBody>
                    <a:bodyPr/>
                    <a:lstStyle/>
                    <a:p>
                      <a:pPr marL="342900" indent="-342900" algn="l">
                        <a:buFont typeface="Arial" panose="020B0604020202020204" pitchFamily="34" charset="0"/>
                        <a:buChar char="•"/>
                      </a:pPr>
                      <a:r>
                        <a:rPr lang="zh-CN" altLang="en-US" sz="2000" dirty="0">
                          <a:solidFill>
                            <a:srgbClr val="453E2B"/>
                          </a:solidFill>
                          <a:effectLst/>
                          <a:latin typeface="楷体" panose="02010609060101010101" pitchFamily="49" charset="-122"/>
                          <a:ea typeface="楷体" panose="02010609060101010101" pitchFamily="49" charset="-122"/>
                        </a:rPr>
                        <a:t>中国出产的茶叶丝绸瓷器等奢侈品给中国带来大量贸易顺差。</a:t>
                      </a:r>
                    </a:p>
                  </a:txBody>
                  <a:tcPr anchor="ctr"/>
                </a:tc>
                <a:tc>
                  <a:txBody>
                    <a:bodyPr/>
                    <a:lstStyle/>
                    <a:p>
                      <a:pPr marL="342900" indent="-342900" algn="l">
                        <a:buFont typeface="Arial" panose="020B0604020202020204" pitchFamily="34" charset="0"/>
                        <a:buChar char="•"/>
                      </a:pPr>
                      <a:r>
                        <a:rPr lang="zh-CN" altLang="en-US" sz="2000" dirty="0">
                          <a:solidFill>
                            <a:srgbClr val="453E2B"/>
                          </a:solidFill>
                          <a:effectLst/>
                          <a:latin typeface="楷体" panose="02010609060101010101" pitchFamily="49" charset="-122"/>
                          <a:ea typeface="楷体" panose="02010609060101010101" pitchFamily="49" charset="-122"/>
                        </a:rPr>
                        <a:t>英国完成工业革命后，需要找一个广大的市场作为货品出口地。</a:t>
                      </a:r>
                      <a:endParaRPr lang="en-US" altLang="zh-CN" sz="2000" dirty="0">
                        <a:solidFill>
                          <a:srgbClr val="453E2B"/>
                        </a:solidFill>
                        <a:effectLst/>
                        <a:latin typeface="楷体" panose="02010609060101010101" pitchFamily="49" charset="-122"/>
                        <a:ea typeface="楷体" panose="02010609060101010101" pitchFamily="49" charset="-122"/>
                      </a:endParaRPr>
                    </a:p>
                    <a:p>
                      <a:pPr marL="342900" indent="-342900" algn="l">
                        <a:buFont typeface="Arial" panose="020B0604020202020204" pitchFamily="34" charset="0"/>
                        <a:buChar char="•"/>
                      </a:pPr>
                      <a:r>
                        <a:rPr lang="zh-CN" altLang="en-US" sz="2000" dirty="0">
                          <a:solidFill>
                            <a:srgbClr val="453E2B"/>
                          </a:solidFill>
                          <a:effectLst/>
                          <a:latin typeface="楷体" panose="02010609060101010101" pitchFamily="49" charset="-122"/>
                          <a:ea typeface="楷体" panose="02010609060101010101" pitchFamily="49" charset="-122"/>
                        </a:rPr>
                        <a:t>但除了清朝政府实施海禁外，民间对舶来品也太推崇。</a:t>
                      </a:r>
                    </a:p>
                  </a:txBody>
                  <a:tcPr anchor="ctr"/>
                </a:tc>
                <a:extLst>
                  <a:ext uri="{0D108BD9-81ED-4DB2-BD59-A6C34878D82A}">
                    <a16:rowId xmlns:a16="http://schemas.microsoft.com/office/drawing/2014/main" val="3695247165"/>
                  </a:ext>
                </a:extLst>
              </a:tr>
              <a:tr h="1507631">
                <a:tc>
                  <a:txBody>
                    <a:bodyPr/>
                    <a:lstStyle/>
                    <a:p>
                      <a:pPr algn="ctr"/>
                      <a:r>
                        <a:rPr lang="zh-CN" altLang="en-US" sz="2000" dirty="0">
                          <a:solidFill>
                            <a:srgbClr val="453E2B"/>
                          </a:solidFill>
                          <a:effectLst/>
                          <a:latin typeface="楷体" panose="02010609060101010101" pitchFamily="49" charset="-122"/>
                          <a:ea typeface="楷体" panose="02010609060101010101" pitchFamily="49" charset="-122"/>
                        </a:rPr>
                        <a:t>生产力水平</a:t>
                      </a:r>
                    </a:p>
                  </a:txBody>
                  <a:tcPr anchor="ctr"/>
                </a:tc>
                <a:tc>
                  <a:txBody>
                    <a:bodyPr/>
                    <a:lstStyle/>
                    <a:p>
                      <a:pPr marL="342900" indent="-342900" algn="l" defTabSz="914400" rtl="0" eaLnBrk="1" latinLnBrk="0" hangingPunct="1">
                        <a:buFont typeface="Arial" panose="020B0604020202020204" pitchFamily="34" charset="0"/>
                        <a:buChar char="•"/>
                      </a:pPr>
                      <a:r>
                        <a:rPr lang="zh-CN" altLang="en-US" sz="2000" kern="1200" dirty="0">
                          <a:solidFill>
                            <a:srgbClr val="453E2B"/>
                          </a:solidFill>
                          <a:effectLst/>
                          <a:latin typeface="楷体" panose="02010609060101010101" pitchFamily="49" charset="-122"/>
                          <a:ea typeface="楷体" panose="02010609060101010101" pitchFamily="49" charset="-122"/>
                          <a:cs typeface="+mn-cs"/>
                        </a:rPr>
                        <a:t>当时的中国，基本还停留在农业社会。</a:t>
                      </a:r>
                    </a:p>
                  </a:txBody>
                  <a:tcPr anchor="ctr"/>
                </a:tc>
                <a:tc>
                  <a:txBody>
                    <a:bodyPr/>
                    <a:lstStyle/>
                    <a:p>
                      <a:pPr marL="342900" indent="-342900" algn="l" defTabSz="914400" rtl="0" eaLnBrk="1" latinLnBrk="0" hangingPunct="1">
                        <a:buFont typeface="Arial" panose="020B0604020202020204" pitchFamily="34" charset="0"/>
                        <a:buChar char="•"/>
                      </a:pPr>
                      <a:r>
                        <a:rPr lang="zh-CN" altLang="en-US" sz="2000" kern="1200" dirty="0">
                          <a:solidFill>
                            <a:srgbClr val="453E2B"/>
                          </a:solidFill>
                          <a:effectLst/>
                          <a:latin typeface="楷体" panose="02010609060101010101" pitchFamily="49" charset="-122"/>
                          <a:ea typeface="楷体" panose="02010609060101010101" pitchFamily="49" charset="-122"/>
                          <a:cs typeface="+mn-cs"/>
                        </a:rPr>
                        <a:t>英国以完成工业化革命和地理大发现。</a:t>
                      </a:r>
                      <a:endParaRPr lang="en-US" altLang="zh-CN" sz="2000" kern="1200" dirty="0">
                        <a:solidFill>
                          <a:srgbClr val="453E2B"/>
                        </a:solidFill>
                        <a:effectLst/>
                        <a:latin typeface="楷体" panose="02010609060101010101" pitchFamily="49" charset="-122"/>
                        <a:ea typeface="楷体" panose="02010609060101010101" pitchFamily="49" charset="-122"/>
                        <a:cs typeface="+mn-cs"/>
                      </a:endParaRPr>
                    </a:p>
                    <a:p>
                      <a:pPr marL="342900" indent="-342900" algn="l" defTabSz="914400" rtl="0" eaLnBrk="1" latinLnBrk="0" hangingPunct="1">
                        <a:buFont typeface="Arial" panose="020B0604020202020204" pitchFamily="34" charset="0"/>
                        <a:buChar char="•"/>
                      </a:pPr>
                      <a:r>
                        <a:rPr lang="zh-CN" altLang="en-US" sz="2000" kern="1200" dirty="0">
                          <a:solidFill>
                            <a:srgbClr val="453E2B"/>
                          </a:solidFill>
                          <a:effectLst/>
                          <a:latin typeface="楷体" panose="02010609060101010101" pitchFamily="49" charset="-122"/>
                          <a:ea typeface="楷体" panose="02010609060101010101" pitchFamily="49" charset="-122"/>
                          <a:cs typeface="+mn-cs"/>
                        </a:rPr>
                        <a:t>现代军工和远洋运输能力领先全世界。</a:t>
                      </a:r>
                    </a:p>
                  </a:txBody>
                  <a:tcPr anchor="ctr"/>
                </a:tc>
                <a:extLst>
                  <a:ext uri="{0D108BD9-81ED-4DB2-BD59-A6C34878D82A}">
                    <a16:rowId xmlns:a16="http://schemas.microsoft.com/office/drawing/2014/main" val="2298063510"/>
                  </a:ext>
                </a:extLst>
              </a:tr>
              <a:tr h="1201504">
                <a:tc>
                  <a:txBody>
                    <a:bodyPr/>
                    <a:lstStyle/>
                    <a:p>
                      <a:pPr algn="ctr"/>
                      <a:r>
                        <a:rPr lang="zh-CN" altLang="en-US" sz="2000" dirty="0">
                          <a:solidFill>
                            <a:srgbClr val="453E2B"/>
                          </a:solidFill>
                          <a:effectLst/>
                          <a:latin typeface="楷体" panose="02010609060101010101" pitchFamily="49" charset="-122"/>
                          <a:ea typeface="楷体" panose="02010609060101010101" pitchFamily="49" charset="-122"/>
                        </a:rPr>
                        <a:t>鸦片贸易</a:t>
                      </a:r>
                    </a:p>
                  </a:txBody>
                  <a:tcPr anchor="ctr"/>
                </a:tc>
                <a:tc>
                  <a:txBody>
                    <a:bodyPr/>
                    <a:lstStyle/>
                    <a:p>
                      <a:pPr marL="342900" indent="-342900" algn="l" defTabSz="914400" rtl="0" eaLnBrk="1" latinLnBrk="0" hangingPunct="1">
                        <a:buFont typeface="Arial" panose="020B0604020202020204" pitchFamily="34" charset="0"/>
                        <a:buChar char="•"/>
                      </a:pPr>
                      <a:r>
                        <a:rPr lang="zh-CN" altLang="en-US" sz="2000" kern="1200" dirty="0">
                          <a:solidFill>
                            <a:srgbClr val="453E2B"/>
                          </a:solidFill>
                          <a:effectLst/>
                          <a:latin typeface="楷体" panose="02010609060101010101" pitchFamily="49" charset="-122"/>
                          <a:ea typeface="楷体" panose="02010609060101010101" pitchFamily="49" charset="-122"/>
                          <a:cs typeface="+mn-cs"/>
                        </a:rPr>
                        <a:t>通过鸦片贸易，中国流失大量财富，并且让中国人深受其害，最后迫使清政府禁烟。</a:t>
                      </a:r>
                    </a:p>
                  </a:txBody>
                  <a:tcPr anchor="ctr"/>
                </a:tc>
                <a:tc>
                  <a:txBody>
                    <a:bodyPr/>
                    <a:lstStyle/>
                    <a:p>
                      <a:pPr marL="342900" indent="-342900" algn="l" defTabSz="914400" rtl="0" eaLnBrk="1" latinLnBrk="0" hangingPunct="1">
                        <a:buFont typeface="Arial" panose="020B0604020202020204" pitchFamily="34" charset="0"/>
                        <a:buChar char="•"/>
                      </a:pPr>
                      <a:r>
                        <a:rPr lang="zh-CN" altLang="en-US" sz="2000" kern="1200" dirty="0">
                          <a:solidFill>
                            <a:srgbClr val="453E2B"/>
                          </a:solidFill>
                          <a:effectLst/>
                          <a:latin typeface="楷体" panose="02010609060101010101" pitchFamily="49" charset="-122"/>
                          <a:ea typeface="楷体" panose="02010609060101010101" pitchFamily="49" charset="-122"/>
                          <a:cs typeface="+mn-cs"/>
                        </a:rPr>
                        <a:t>重新在鸦片贸易中获得巨额利润，看到当时清政府和人民羸弱，战争时机成熟。</a:t>
                      </a:r>
                    </a:p>
                  </a:txBody>
                  <a:tcPr anchor="ctr"/>
                </a:tc>
                <a:extLst>
                  <a:ext uri="{0D108BD9-81ED-4DB2-BD59-A6C34878D82A}">
                    <a16:rowId xmlns:a16="http://schemas.microsoft.com/office/drawing/2014/main" val="1483681585"/>
                  </a:ext>
                </a:extLst>
              </a:tr>
            </a:tbl>
          </a:graphicData>
        </a:graphic>
      </p:graphicFrame>
    </p:spTree>
    <p:extLst>
      <p:ext uri="{BB962C8B-B14F-4D97-AF65-F5344CB8AC3E}">
        <p14:creationId xmlns:p14="http://schemas.microsoft.com/office/powerpoint/2010/main" val="9333410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4B8018C-BF25-463B-B5C7-9B067E99DB31}"/>
              </a:ext>
            </a:extLst>
          </p:cNvPr>
          <p:cNvSpPr>
            <a:spLocks noGrp="1"/>
          </p:cNvSpPr>
          <p:nvPr>
            <p:ph type="title"/>
          </p:nvPr>
        </p:nvSpPr>
        <p:spPr>
          <a:xfrm>
            <a:off x="838199" y="385389"/>
            <a:ext cx="6812281" cy="703939"/>
          </a:xfrm>
        </p:spPr>
        <p:txBody>
          <a:bodyPr>
            <a:normAutofit/>
          </a:bodyPr>
          <a:lstStyle/>
          <a:p>
            <a:r>
              <a:rPr lang="zh-CN" altLang="en-US" sz="4000" b="1" dirty="0">
                <a:solidFill>
                  <a:srgbClr val="FBF1BE"/>
                </a:solidFill>
                <a:effectLst>
                  <a:outerShdw blurRad="38100" dist="38100" dir="2700000" algn="tl">
                    <a:srgbClr val="000000">
                      <a:alpha val="43137"/>
                    </a:srgbClr>
                  </a:outerShdw>
                </a:effectLst>
              </a:rPr>
              <a:t>吸食大烟和被毒害的中国人</a:t>
            </a:r>
            <a:endParaRPr lang="en-CA" altLang="en-US" sz="4000" b="1" dirty="0">
              <a:solidFill>
                <a:srgbClr val="FBF1BE"/>
              </a:solidFill>
              <a:effectLst>
                <a:outerShdw blurRad="38100" dist="38100" dir="2700000" algn="tl">
                  <a:srgbClr val="000000">
                    <a:alpha val="43137"/>
                  </a:srgbClr>
                </a:outerShdw>
              </a:effectLst>
            </a:endParaRPr>
          </a:p>
        </p:txBody>
      </p:sp>
      <p:pic>
        <p:nvPicPr>
          <p:cNvPr id="4" name="图片 3" descr="墙上挂着一幅画&#10;&#10;中度可信度描述已自动生成">
            <a:extLst>
              <a:ext uri="{FF2B5EF4-FFF2-40B4-BE49-F238E27FC236}">
                <a16:creationId xmlns:a16="http://schemas.microsoft.com/office/drawing/2014/main" id="{97670504-586B-4A0D-8802-2D6400D6ECBB}"/>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299720" y="1854200"/>
            <a:ext cx="3215640" cy="2383223"/>
          </a:xfrm>
          <a:prstGeom prst="rect">
            <a:avLst/>
          </a:prstGeom>
        </p:spPr>
      </p:pic>
      <p:pic>
        <p:nvPicPr>
          <p:cNvPr id="7" name="图片 6" descr="人们在看台上的人在厨房里睡觉的黑白照&#10;&#10;中度可信度描述已自动生成">
            <a:extLst>
              <a:ext uri="{FF2B5EF4-FFF2-40B4-BE49-F238E27FC236}">
                <a16:creationId xmlns:a16="http://schemas.microsoft.com/office/drawing/2014/main" id="{9995DFE3-A402-409A-961F-BD39EE4F63F5}"/>
              </a:ext>
            </a:extLst>
          </p:cNvPr>
          <p:cNvPicPr>
            <a:picLocks noChangeAspect="1"/>
          </p:cNvPicPr>
          <p:nvPr/>
        </p:nvPicPr>
        <p:blipFill>
          <a:blip r:embed="rId5"/>
          <a:stretch>
            <a:fillRect/>
          </a:stretch>
        </p:blipFill>
        <p:spPr>
          <a:xfrm>
            <a:off x="304800" y="4226560"/>
            <a:ext cx="3220720" cy="2147147"/>
          </a:xfrm>
          <a:prstGeom prst="rect">
            <a:avLst/>
          </a:prstGeom>
        </p:spPr>
      </p:pic>
      <p:pic>
        <p:nvPicPr>
          <p:cNvPr id="9" name="图片 8" descr="人躺在地上&#10;&#10;低可信度描述已自动生成">
            <a:extLst>
              <a:ext uri="{FF2B5EF4-FFF2-40B4-BE49-F238E27FC236}">
                <a16:creationId xmlns:a16="http://schemas.microsoft.com/office/drawing/2014/main" id="{DFE66807-04E9-4F0F-A0D2-0AC5E711F97F}"/>
              </a:ext>
            </a:extLst>
          </p:cNvPr>
          <p:cNvPicPr>
            <a:picLocks noChangeAspect="1"/>
          </p:cNvPicPr>
          <p:nvPr/>
        </p:nvPicPr>
        <p:blipFill>
          <a:blip r:embed="rId6">
            <a:extLst>
              <a:ext uri="{BEBA8EAE-BF5A-486C-A8C5-ECC9F3942E4B}">
                <a14:imgProps xmlns:a14="http://schemas.microsoft.com/office/drawing/2010/main">
                  <a14:imgLayer r:embed="rId7">
                    <a14:imgEffect>
                      <a14:saturation sat="0"/>
                    </a14:imgEffect>
                  </a14:imgLayer>
                </a14:imgProps>
              </a:ext>
            </a:extLst>
          </a:blip>
          <a:stretch>
            <a:fillRect/>
          </a:stretch>
        </p:blipFill>
        <p:spPr>
          <a:xfrm>
            <a:off x="3536950" y="1859280"/>
            <a:ext cx="4157723" cy="2367280"/>
          </a:xfrm>
          <a:prstGeom prst="rect">
            <a:avLst/>
          </a:prstGeom>
        </p:spPr>
      </p:pic>
      <p:pic>
        <p:nvPicPr>
          <p:cNvPr id="11" name="图片 10" descr="图片包含 人, 照片, 男人, 旧&#10;&#10;描述已自动生成">
            <a:extLst>
              <a:ext uri="{FF2B5EF4-FFF2-40B4-BE49-F238E27FC236}">
                <a16:creationId xmlns:a16="http://schemas.microsoft.com/office/drawing/2014/main" id="{BF2798B7-BE91-4A09-A470-C9A04E3AB68B}"/>
              </a:ext>
            </a:extLst>
          </p:cNvPr>
          <p:cNvPicPr>
            <a:picLocks noChangeAspect="1"/>
          </p:cNvPicPr>
          <p:nvPr/>
        </p:nvPicPr>
        <p:blipFill rotWithShape="1">
          <a:blip r:embed="rId8"/>
          <a:srcRect t="19759"/>
          <a:stretch/>
        </p:blipFill>
        <p:spPr>
          <a:xfrm>
            <a:off x="3510280" y="4226560"/>
            <a:ext cx="4191000" cy="2145538"/>
          </a:xfrm>
          <a:prstGeom prst="rect">
            <a:avLst/>
          </a:prstGeom>
        </p:spPr>
      </p:pic>
      <p:pic>
        <p:nvPicPr>
          <p:cNvPr id="13" name="图片 12" descr="人们在看台上的人在抽烟&#10;&#10;低可信度描述已自动生成">
            <a:extLst>
              <a:ext uri="{FF2B5EF4-FFF2-40B4-BE49-F238E27FC236}">
                <a16:creationId xmlns:a16="http://schemas.microsoft.com/office/drawing/2014/main" id="{0F1FD76F-3C0C-408F-B629-F465B0F8D0E7}"/>
              </a:ext>
            </a:extLst>
          </p:cNvPr>
          <p:cNvPicPr>
            <a:picLocks noChangeAspect="1"/>
          </p:cNvPicPr>
          <p:nvPr/>
        </p:nvPicPr>
        <p:blipFill rotWithShape="1">
          <a:blip r:embed="rId9"/>
          <a:srcRect r="29266"/>
          <a:stretch/>
        </p:blipFill>
        <p:spPr>
          <a:xfrm>
            <a:off x="7710170" y="1863407"/>
            <a:ext cx="4248150" cy="4504373"/>
          </a:xfrm>
          <a:prstGeom prst="rect">
            <a:avLst/>
          </a:prstGeom>
        </p:spPr>
      </p:pic>
    </p:spTree>
    <p:extLst>
      <p:ext uri="{BB962C8B-B14F-4D97-AF65-F5344CB8AC3E}">
        <p14:creationId xmlns:p14="http://schemas.microsoft.com/office/powerpoint/2010/main" val="13295946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中文课水墨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中文课水墨主题" id="{C527BF4A-9161-4880-B1A1-D6E5531A8F46}" vid="{0417A704-65C0-4405-8701-C6DFA898CB13}"/>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文档" ma:contentTypeID="0x010100A9EBAAD186DA084D88DE69336EE8ABFD" ma:contentTypeVersion="4" ma:contentTypeDescription="新建文档。" ma:contentTypeScope="" ma:versionID="6449029d4cfe5c5625e9dfa741cc541d">
  <xsd:schema xmlns:xsd="http://www.w3.org/2001/XMLSchema" xmlns:xs="http://www.w3.org/2001/XMLSchema" xmlns:p="http://schemas.microsoft.com/office/2006/metadata/properties" xmlns:ns2="ceea4020-7044-4f0a-8b2a-5a4f47f669a2" targetNamespace="http://schemas.microsoft.com/office/2006/metadata/properties" ma:root="true" ma:fieldsID="3d9fb4f39a838a33fc21fb4133de91a4" ns2:_="">
    <xsd:import namespace="ceea4020-7044-4f0a-8b2a-5a4f47f669a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ea4020-7044-4f0a-8b2a-5a4f47f669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内容类型"/>
        <xsd:element ref="dc:title" minOccurs="0" maxOccurs="1" ma:index="4" ma:displayName="标题"/>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105358F-6937-4BF1-8C3B-4FCBECD3431D}"/>
</file>

<file path=customXml/itemProps2.xml><?xml version="1.0" encoding="utf-8"?>
<ds:datastoreItem xmlns:ds="http://schemas.openxmlformats.org/officeDocument/2006/customXml" ds:itemID="{7F88701C-5EEF-4B0D-BDC1-014685ADE95C}">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AA660860-FB8F-4B00-B8F8-0CDE033C07A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中文课水墨主题</Template>
  <TotalTime>2068</TotalTime>
  <Words>3710</Words>
  <Application>Microsoft Office PowerPoint</Application>
  <PresentationFormat>Widescreen</PresentationFormat>
  <Paragraphs>318</Paragraphs>
  <Slides>62</Slides>
  <Notes>14</Notes>
  <HiddenSlides>0</HiddenSlides>
  <MMClips>4</MMClips>
  <ScaleCrop>false</ScaleCrop>
  <HeadingPairs>
    <vt:vector size="4" baseType="variant">
      <vt:variant>
        <vt:lpstr>Theme</vt:lpstr>
      </vt:variant>
      <vt:variant>
        <vt:i4>1</vt:i4>
      </vt:variant>
      <vt:variant>
        <vt:lpstr>Slide Titles</vt:lpstr>
      </vt:variant>
      <vt:variant>
        <vt:i4>62</vt:i4>
      </vt:variant>
    </vt:vector>
  </HeadingPairs>
  <TitlesOfParts>
    <vt:vector size="63" baseType="lpstr">
      <vt:lpstr>中文课水墨主题</vt:lpstr>
      <vt:lpstr>PowerPoint Presentation</vt:lpstr>
      <vt:lpstr>PowerPoint Presentation</vt:lpstr>
      <vt:lpstr>PowerPoint Presentation</vt:lpstr>
      <vt:lpstr>学习目标</vt:lpstr>
      <vt:lpstr>课前预热</vt:lpstr>
      <vt:lpstr>课文背景介绍</vt:lpstr>
      <vt:lpstr>第一次鸦片战争</vt:lpstr>
      <vt:lpstr>英国为什么向中国发动鸦片战争?</vt:lpstr>
      <vt:lpstr>吸食大烟和被毒害的中国人</vt:lpstr>
      <vt:lpstr>课文背景介绍</vt:lpstr>
      <vt:lpstr>林则徐 （1785—1850）</vt:lpstr>
      <vt:lpstr>鸦片</vt:lpstr>
      <vt:lpstr>石灰</vt:lpstr>
      <vt:lpstr>PowerPoint Presentation</vt:lpstr>
      <vt:lpstr>走近林则徐——虎门销烟</vt:lpstr>
      <vt:lpstr>读课文——虎门销烟</vt:lpstr>
      <vt:lpstr>学习生字</vt:lpstr>
      <vt:lpstr>hǔ</vt:lpstr>
      <vt:lpstr>jǐ</vt:lpstr>
      <vt:lpstr>shì</vt:lpstr>
      <vt:lpstr>péi</vt:lpstr>
      <vt:lpstr>hū</vt:lpstr>
      <vt:lpstr>lǐ</vt:lpstr>
      <vt:lpstr>pào</vt:lpstr>
      <vt:lpstr>huī</vt:lpstr>
      <vt:lpstr>nà</vt:lpstr>
      <vt:lpstr>cǎi</vt:lpstr>
      <vt:lpstr>duì</vt:lpstr>
      <vt:lpstr>huī</vt:lpstr>
      <vt:lpstr>gǔn</vt:lpstr>
      <vt:lpstr>tuán</vt:lpstr>
      <vt:lpstr>duàn</vt:lpstr>
      <vt:lpstr>duǎn</vt:lpstr>
      <vt:lpstr>jīn</vt:lpstr>
      <vt:lpstr>zú</vt:lpstr>
      <vt:lpstr>PowerPoint Presentation</vt:lpstr>
      <vt:lpstr>PowerPoint Presentation</vt:lpstr>
      <vt:lpstr>理解词语</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重点句子</vt:lpstr>
      <vt:lpstr>PowerPoint Presentation</vt:lpstr>
      <vt:lpstr>PowerPoint Presentation</vt:lpstr>
      <vt:lpstr>PowerPoint Presentation</vt:lpstr>
      <vt:lpstr>PowerPoint Presentation</vt:lpstr>
      <vt:lpstr>PowerPoint Presentation</vt:lpstr>
      <vt:lpstr>讨论</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第七册 第四课 乌鸦喝水</dc:title>
  <dc:creator>MIAO, Xi</dc:creator>
  <cp:lastModifiedBy>Xi MIAO</cp:lastModifiedBy>
  <cp:revision>166</cp:revision>
  <dcterms:created xsi:type="dcterms:W3CDTF">2020-10-27T21:17:49Z</dcterms:created>
  <dcterms:modified xsi:type="dcterms:W3CDTF">2021-05-06T00:40:38Z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0x010100A9EBAAD186DA084D88DE69336EE8ABFD</vt:lpwstr>
  </property>
</Properties>
</file>