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heme/theme3.xml" ContentType="application/vnd.openxmlformats-officedocument.theme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notesSlides/notesSlide1.xml" ContentType="application/vnd.openxmlformats-officedocument.presentationml.notesSlide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notesSlides/notesSlide2.xml" ContentType="application/vnd.openxmlformats-officedocument.presentationml.notesSlide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notesSlides/notesSlide3.xml" ContentType="application/vnd.openxmlformats-officedocument.presentationml.notesSlide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notesSlides/notesSlide4.xml" ContentType="application/vnd.openxmlformats-officedocument.presentationml.notesSlide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notesSlides/notesSlide5.xml" ContentType="application/vnd.openxmlformats-officedocument.presentationml.notesSlide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notesSlides/notesSlide6.xml" ContentType="application/vnd.openxmlformats-officedocument.presentationml.notesSlide+xml"/>
  <Override PartName="/ppt/tags/tag267.xml" ContentType="application/vnd.openxmlformats-officedocument.presentationml.tags+xml"/>
  <Override PartName="/ppt/notesSlides/notesSlide7.xml" ContentType="application/vnd.openxmlformats-officedocument.presentationml.notesSlide+xml"/>
  <Override PartName="/ppt/tags/tag268.xml" ContentType="application/vnd.openxmlformats-officedocument.presentationml.tags+xml"/>
  <Override PartName="/ppt/notesSlides/notesSlide8.xml" ContentType="application/vnd.openxmlformats-officedocument.presentationml.notesSlide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notesSlides/notesSlide9.xml" ContentType="application/vnd.openxmlformats-officedocument.presentationml.notesSlide+xml"/>
  <Override PartName="/ppt/tags/tag271.xml" ContentType="application/vnd.openxmlformats-officedocument.presentationml.tags+xml"/>
  <Override PartName="/ppt/notesSlides/notesSlide10.xml" ContentType="application/vnd.openxmlformats-officedocument.presentationml.notesSlide+xml"/>
  <Override PartName="/ppt/tags/tag272.xml" ContentType="application/vnd.openxmlformats-officedocument.presentationml.tags+xml"/>
  <Override PartName="/ppt/notesSlides/notesSlide11.xml" ContentType="application/vnd.openxmlformats-officedocument.presentationml.notesSlide+xml"/>
  <Override PartName="/ppt/tags/tag273.xml" ContentType="application/vnd.openxmlformats-officedocument.presentationml.tags+xml"/>
  <Override PartName="/ppt/notesSlides/notesSlide12.xml" ContentType="application/vnd.openxmlformats-officedocument.presentationml.notesSlide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notesSlides/notesSlide13.xml" ContentType="application/vnd.openxmlformats-officedocument.presentationml.notesSlide+xml"/>
  <Override PartName="/ppt/tags/tag279.xml" ContentType="application/vnd.openxmlformats-officedocument.presentationml.tags+xml"/>
  <Override PartName="/ppt/notesSlides/notesSlide14.xml" ContentType="application/vnd.openxmlformats-officedocument.presentationml.notesSlide+xml"/>
  <Override PartName="/ppt/tags/tag280.xml" ContentType="application/vnd.openxmlformats-officedocument.presentationml.tags+xml"/>
  <Override PartName="/ppt/notesSlides/notesSlide15.xml" ContentType="application/vnd.openxmlformats-officedocument.presentationml.notesSlide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notesSlides/notesSlide16.xml" ContentType="application/vnd.openxmlformats-officedocument.presentationml.notesSlide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notesSlides/notesSlide17.xml" ContentType="application/vnd.openxmlformats-officedocument.presentationml.notesSlide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notesSlides/notesSlide18.xml" ContentType="application/vnd.openxmlformats-officedocument.presentationml.notesSlide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notesSlides/notesSlide19.xml" ContentType="application/vnd.openxmlformats-officedocument.presentationml.notesSlide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notesSlides/notesSlide20.xml" ContentType="application/vnd.openxmlformats-officedocument.presentationml.notesSlide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notesSlides/notesSlide21.xml" ContentType="application/vnd.openxmlformats-officedocument.presentationml.notesSlide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notesSlides/notesSlide22.xml" ContentType="application/vnd.openxmlformats-officedocument.presentationml.notesSlide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notesSlides/notesSlide23.xml" ContentType="application/vnd.openxmlformats-officedocument.presentationml.notesSlide+xml"/>
  <Override PartName="/ppt/tags/tag349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notesSlides/notesSlide24.xml" ContentType="application/vnd.openxmlformats-officedocument.presentationml.notesSlide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notesSlides/notesSlide25.xml" ContentType="application/vnd.openxmlformats-officedocument.presentationml.notesSlide+xml"/>
  <Override PartName="/ppt/tags/tag359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notesSlides/notesSlide26.xml" ContentType="application/vnd.openxmlformats-officedocument.presentationml.notesSlide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notesSlides/notesSlide27.xml" ContentType="application/vnd.openxmlformats-officedocument.presentationml.notesSlide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notesSlides/notesSlide28.xml" ContentType="application/vnd.openxmlformats-officedocument.presentationml.notesSlide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notesSlides/notesSlide29.xml" ContentType="application/vnd.openxmlformats-officedocument.presentationml.notesSlide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notesSlides/notesSlide30.xml" ContentType="application/vnd.openxmlformats-officedocument.presentationml.notesSlide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notesSlides/notesSlide31.xml" ContentType="application/vnd.openxmlformats-officedocument.presentationml.notesSlide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notesSlides/notesSlide32.xml" ContentType="application/vnd.openxmlformats-officedocument.presentationml.notesSlide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notesSlides/notesSlide33.xml" ContentType="application/vnd.openxmlformats-officedocument.presentationml.notesSlide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104"/>
  </p:notesMasterIdLst>
  <p:sldIdLst>
    <p:sldId id="321" r:id="rId3"/>
    <p:sldId id="471" r:id="rId4"/>
    <p:sldId id="596" r:id="rId5"/>
    <p:sldId id="597" r:id="rId6"/>
    <p:sldId id="289" r:id="rId7"/>
    <p:sldId id="266" r:id="rId8"/>
    <p:sldId id="472" r:id="rId9"/>
    <p:sldId id="473" r:id="rId10"/>
    <p:sldId id="474" r:id="rId11"/>
    <p:sldId id="475" r:id="rId12"/>
    <p:sldId id="315" r:id="rId13"/>
    <p:sldId id="476" r:id="rId14"/>
    <p:sldId id="477" r:id="rId15"/>
    <p:sldId id="478" r:id="rId16"/>
    <p:sldId id="479" r:id="rId17"/>
    <p:sldId id="319" r:id="rId18"/>
    <p:sldId id="573" r:id="rId19"/>
    <p:sldId id="574" r:id="rId20"/>
    <p:sldId id="575" r:id="rId21"/>
    <p:sldId id="576" r:id="rId22"/>
    <p:sldId id="577" r:id="rId23"/>
    <p:sldId id="578" r:id="rId24"/>
    <p:sldId id="579" r:id="rId25"/>
    <p:sldId id="490" r:id="rId26"/>
    <p:sldId id="491" r:id="rId27"/>
    <p:sldId id="492" r:id="rId28"/>
    <p:sldId id="580" r:id="rId29"/>
    <p:sldId id="581" r:id="rId30"/>
    <p:sldId id="582" r:id="rId31"/>
    <p:sldId id="287" r:id="rId32"/>
    <p:sldId id="407" r:id="rId33"/>
    <p:sldId id="496" r:id="rId34"/>
    <p:sldId id="497" r:id="rId35"/>
    <p:sldId id="498" r:id="rId36"/>
    <p:sldId id="339" r:id="rId37"/>
    <p:sldId id="499" r:id="rId38"/>
    <p:sldId id="340" r:id="rId39"/>
    <p:sldId id="500" r:id="rId40"/>
    <p:sldId id="341" r:id="rId41"/>
    <p:sldId id="501" r:id="rId42"/>
    <p:sldId id="502" r:id="rId43"/>
    <p:sldId id="503" r:id="rId44"/>
    <p:sldId id="504" r:id="rId45"/>
    <p:sldId id="505" r:id="rId46"/>
    <p:sldId id="506" r:id="rId47"/>
    <p:sldId id="507" r:id="rId48"/>
    <p:sldId id="508" r:id="rId49"/>
    <p:sldId id="509" r:id="rId50"/>
    <p:sldId id="510" r:id="rId51"/>
    <p:sldId id="583" r:id="rId52"/>
    <p:sldId id="584" r:id="rId53"/>
    <p:sldId id="585" r:id="rId54"/>
    <p:sldId id="586" r:id="rId55"/>
    <p:sldId id="588" r:id="rId56"/>
    <p:sldId id="589" r:id="rId57"/>
    <p:sldId id="517" r:id="rId58"/>
    <p:sldId id="519" r:id="rId59"/>
    <p:sldId id="379" r:id="rId60"/>
    <p:sldId id="348" r:id="rId61"/>
    <p:sldId id="520" r:id="rId62"/>
    <p:sldId id="521" r:id="rId63"/>
    <p:sldId id="522" r:id="rId64"/>
    <p:sldId id="523" r:id="rId65"/>
    <p:sldId id="524" r:id="rId66"/>
    <p:sldId id="525" r:id="rId67"/>
    <p:sldId id="526" r:id="rId68"/>
    <p:sldId id="382" r:id="rId69"/>
    <p:sldId id="316" r:id="rId70"/>
    <p:sldId id="527" r:id="rId71"/>
    <p:sldId id="528" r:id="rId72"/>
    <p:sldId id="529" r:id="rId73"/>
    <p:sldId id="530" r:id="rId74"/>
    <p:sldId id="531" r:id="rId75"/>
    <p:sldId id="532" r:id="rId76"/>
    <p:sldId id="533" r:id="rId77"/>
    <p:sldId id="534" r:id="rId78"/>
    <p:sldId id="535" r:id="rId79"/>
    <p:sldId id="536" r:id="rId80"/>
    <p:sldId id="537" r:id="rId81"/>
    <p:sldId id="538" r:id="rId82"/>
    <p:sldId id="539" r:id="rId83"/>
    <p:sldId id="540" r:id="rId84"/>
    <p:sldId id="541" r:id="rId85"/>
    <p:sldId id="590" r:id="rId86"/>
    <p:sldId id="591" r:id="rId87"/>
    <p:sldId id="592" r:id="rId88"/>
    <p:sldId id="593" r:id="rId89"/>
    <p:sldId id="594" r:id="rId90"/>
    <p:sldId id="595" r:id="rId91"/>
    <p:sldId id="548" r:id="rId92"/>
    <p:sldId id="549" r:id="rId93"/>
    <p:sldId id="550" r:id="rId94"/>
    <p:sldId id="551" r:id="rId95"/>
    <p:sldId id="552" r:id="rId96"/>
    <p:sldId id="553" r:id="rId97"/>
    <p:sldId id="554" r:id="rId98"/>
    <p:sldId id="569" r:id="rId99"/>
    <p:sldId id="567" r:id="rId100"/>
    <p:sldId id="568" r:id="rId101"/>
    <p:sldId id="570" r:id="rId102"/>
    <p:sldId id="318" r:id="rId103"/>
  </p:sldIdLst>
  <p:sldSz cx="12192000" cy="6858000"/>
  <p:notesSz cx="6858000" cy="9144000"/>
  <p:custDataLst>
    <p:tags r:id="rId10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9">
          <p15:clr>
            <a:srgbClr val="A4A3A4"/>
          </p15:clr>
        </p15:guide>
        <p15:guide id="2" pos="390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94032"/>
    <a:srgbClr val="BB313E"/>
    <a:srgbClr val="AB2C22"/>
    <a:srgbClr val="C00000"/>
    <a:srgbClr val="D9D9D9"/>
    <a:srgbClr val="AA1414"/>
    <a:srgbClr val="FFFFF5"/>
    <a:srgbClr val="D51919"/>
    <a:srgbClr val="EC60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78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540" y="60"/>
      </p:cViewPr>
      <p:guideLst>
        <p:guide orient="horz" pos="2149"/>
        <p:guide pos="3902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16" Type="http://schemas.openxmlformats.org/officeDocument/2006/relationships/slide" Target="slides/slide14.xml"/><Relationship Id="rId107" Type="http://schemas.openxmlformats.org/officeDocument/2006/relationships/viewProps" Target="viewProps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102" Type="http://schemas.openxmlformats.org/officeDocument/2006/relationships/slide" Target="slides/slide100.xml"/><Relationship Id="rId5" Type="http://schemas.openxmlformats.org/officeDocument/2006/relationships/slide" Target="slides/slide3.xml"/><Relationship Id="rId90" Type="http://schemas.openxmlformats.org/officeDocument/2006/relationships/slide" Target="slides/slide88.xml"/><Relationship Id="rId95" Type="http://schemas.openxmlformats.org/officeDocument/2006/relationships/slide" Target="slides/slide93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59" Type="http://schemas.openxmlformats.org/officeDocument/2006/relationships/slide" Target="slides/slide57.xml"/><Relationship Id="rId103" Type="http://schemas.openxmlformats.org/officeDocument/2006/relationships/slide" Target="slides/slide101.xml"/><Relationship Id="rId108" Type="http://schemas.openxmlformats.org/officeDocument/2006/relationships/theme" Target="theme/theme1.xml"/><Relationship Id="rId54" Type="http://schemas.openxmlformats.org/officeDocument/2006/relationships/slide" Target="slides/slide52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91" Type="http://schemas.openxmlformats.org/officeDocument/2006/relationships/slide" Target="slides/slide89.xml"/><Relationship Id="rId96" Type="http://schemas.openxmlformats.org/officeDocument/2006/relationships/slide" Target="slides/slide9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6" Type="http://schemas.openxmlformats.org/officeDocument/2006/relationships/presProps" Target="presProps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slide" Target="slides/slide92.xml"/><Relationship Id="rId99" Type="http://schemas.openxmlformats.org/officeDocument/2006/relationships/slide" Target="slides/slide97.xml"/><Relationship Id="rId101" Type="http://schemas.openxmlformats.org/officeDocument/2006/relationships/slide" Target="slides/slide9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109" Type="http://schemas.openxmlformats.org/officeDocument/2006/relationships/tableStyles" Target="tableStyles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97" Type="http://schemas.openxmlformats.org/officeDocument/2006/relationships/slide" Target="slides/slide95.xml"/><Relationship Id="rId10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slide" Target="slides/slide85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56" Type="http://schemas.openxmlformats.org/officeDocument/2006/relationships/slide" Target="slides/slide54.xml"/><Relationship Id="rId77" Type="http://schemas.openxmlformats.org/officeDocument/2006/relationships/slide" Target="slides/slide75.xml"/><Relationship Id="rId100" Type="http://schemas.openxmlformats.org/officeDocument/2006/relationships/slide" Target="slides/slide98.xml"/><Relationship Id="rId105" Type="http://schemas.openxmlformats.org/officeDocument/2006/relationships/tags" Target="tags/tag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93" Type="http://schemas.openxmlformats.org/officeDocument/2006/relationships/slide" Target="slides/slide91.xml"/><Relationship Id="rId98" Type="http://schemas.openxmlformats.org/officeDocument/2006/relationships/slide" Target="slides/slide96.xml"/><Relationship Id="rId3" Type="http://schemas.openxmlformats.org/officeDocument/2006/relationships/slide" Target="slides/slide1.xml"/><Relationship Id="rId25" Type="http://schemas.openxmlformats.org/officeDocument/2006/relationships/slide" Target="slides/slide23.xml"/><Relationship Id="rId46" Type="http://schemas.openxmlformats.org/officeDocument/2006/relationships/slide" Target="slides/slide44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62" Type="http://schemas.openxmlformats.org/officeDocument/2006/relationships/slide" Target="slides/slide60.xml"/><Relationship Id="rId83" Type="http://schemas.openxmlformats.org/officeDocument/2006/relationships/slide" Target="slides/slide81.xml"/><Relationship Id="rId88" Type="http://schemas.openxmlformats.org/officeDocument/2006/relationships/slide" Target="slides/slide8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tags" Target="../tags/tag72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6" Type="http://schemas.openxmlformats.org/officeDocument/2006/relationships/tags" Target="../tags/tag75.xml"/><Relationship Id="rId5" Type="http://schemas.openxmlformats.org/officeDocument/2006/relationships/tags" Target="../tags/tag74.xml"/><Relationship Id="rId4" Type="http://schemas.openxmlformats.org/officeDocument/2006/relationships/tags" Target="../tags/tag73.xml"/><Relationship Id="rId9" Type="http://schemas.openxmlformats.org/officeDocument/2006/relationships/image" Target="file:///C:\Users\1V994W2\PycharmProjects\PPT_Background_Generation/pic_temp/pic_sup.png" TargetMode="Externa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78.xml"/><Relationship Id="rId7" Type="http://schemas.openxmlformats.org/officeDocument/2006/relationships/tags" Target="../tags/tag82.xml"/><Relationship Id="rId12" Type="http://schemas.openxmlformats.org/officeDocument/2006/relationships/image" Target="file:///C:\Users\1V994W2\PycharmProjects\PPT_Background_Generation/pic_temp/1_pic_quater_right_down.png" TargetMode="External"/><Relationship Id="rId2" Type="http://schemas.openxmlformats.org/officeDocument/2006/relationships/tags" Target="../tags/tag77.xml"/><Relationship Id="rId1" Type="http://schemas.openxmlformats.org/officeDocument/2006/relationships/tags" Target="../tags/tag76.xml"/><Relationship Id="rId6" Type="http://schemas.openxmlformats.org/officeDocument/2006/relationships/tags" Target="../tags/tag81.xml"/><Relationship Id="rId11" Type="http://schemas.openxmlformats.org/officeDocument/2006/relationships/image" Target="../media/image3.png"/><Relationship Id="rId5" Type="http://schemas.openxmlformats.org/officeDocument/2006/relationships/tags" Target="../tags/tag80.xml"/><Relationship Id="rId10" Type="http://schemas.openxmlformats.org/officeDocument/2006/relationships/image" Target="file:///C:\Users\1V994W2\PycharmProjects\PPT_Background_Generation/pic_temp/0_pic_quater_left_up.png" TargetMode="External"/><Relationship Id="rId4" Type="http://schemas.openxmlformats.org/officeDocument/2006/relationships/tags" Target="../tags/tag79.xml"/><Relationship Id="rId9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85.xml"/><Relationship Id="rId7" Type="http://schemas.openxmlformats.org/officeDocument/2006/relationships/tags" Target="../tags/tag89.xml"/><Relationship Id="rId2" Type="http://schemas.openxmlformats.org/officeDocument/2006/relationships/tags" Target="../tags/tag84.xml"/><Relationship Id="rId1" Type="http://schemas.openxmlformats.org/officeDocument/2006/relationships/tags" Target="../tags/tag83.xml"/><Relationship Id="rId6" Type="http://schemas.openxmlformats.org/officeDocument/2006/relationships/tags" Target="../tags/tag88.xml"/><Relationship Id="rId5" Type="http://schemas.openxmlformats.org/officeDocument/2006/relationships/tags" Target="../tags/tag87.xml"/><Relationship Id="rId10" Type="http://schemas.openxmlformats.org/officeDocument/2006/relationships/image" Target="file:///C:\Users\1V994W2\PycharmProjects\PPT_Background_Generation/pic_temp/pic_half_top.png" TargetMode="External"/><Relationship Id="rId4" Type="http://schemas.openxmlformats.org/officeDocument/2006/relationships/tags" Target="../tags/tag86.xml"/><Relationship Id="rId9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tags" Target="../tags/tag97.xml"/><Relationship Id="rId13" Type="http://schemas.openxmlformats.org/officeDocument/2006/relationships/image" Target="file:///C:\Users\1V994W2\PycharmProjects\PPT_Background_Generation/pic_temp/1_pic_quater_right_down.png" TargetMode="External"/><Relationship Id="rId3" Type="http://schemas.openxmlformats.org/officeDocument/2006/relationships/tags" Target="../tags/tag92.xml"/><Relationship Id="rId7" Type="http://schemas.openxmlformats.org/officeDocument/2006/relationships/tags" Target="../tags/tag96.xml"/><Relationship Id="rId12" Type="http://schemas.openxmlformats.org/officeDocument/2006/relationships/image" Target="../media/image3.png"/><Relationship Id="rId2" Type="http://schemas.openxmlformats.org/officeDocument/2006/relationships/tags" Target="../tags/tag91.xml"/><Relationship Id="rId1" Type="http://schemas.openxmlformats.org/officeDocument/2006/relationships/tags" Target="../tags/tag90.xml"/><Relationship Id="rId6" Type="http://schemas.openxmlformats.org/officeDocument/2006/relationships/tags" Target="../tags/tag95.xml"/><Relationship Id="rId11" Type="http://schemas.openxmlformats.org/officeDocument/2006/relationships/image" Target="file:///C:\Users\1V994W2\PycharmProjects\PPT_Background_Generation/pic_temp/0_pic_quater_left_up.png" TargetMode="External"/><Relationship Id="rId5" Type="http://schemas.openxmlformats.org/officeDocument/2006/relationships/tags" Target="../tags/tag94.xml"/><Relationship Id="rId10" Type="http://schemas.openxmlformats.org/officeDocument/2006/relationships/image" Target="../media/image2.png"/><Relationship Id="rId4" Type="http://schemas.openxmlformats.org/officeDocument/2006/relationships/tags" Target="../tags/tag93.xml"/><Relationship Id="rId9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tags" Target="../tags/tag105.xml"/><Relationship Id="rId13" Type="http://schemas.openxmlformats.org/officeDocument/2006/relationships/image" Target="file:///C:\Users\1V994W2\PycharmProjects\PPT_Background_Generation/pic_temp/0_pic_quater_left_up.png" TargetMode="External"/><Relationship Id="rId3" Type="http://schemas.openxmlformats.org/officeDocument/2006/relationships/tags" Target="../tags/tag100.xml"/><Relationship Id="rId7" Type="http://schemas.openxmlformats.org/officeDocument/2006/relationships/tags" Target="../tags/tag104.xml"/><Relationship Id="rId12" Type="http://schemas.openxmlformats.org/officeDocument/2006/relationships/image" Target="../media/image2.png"/><Relationship Id="rId2" Type="http://schemas.openxmlformats.org/officeDocument/2006/relationships/tags" Target="../tags/tag99.xml"/><Relationship Id="rId1" Type="http://schemas.openxmlformats.org/officeDocument/2006/relationships/tags" Target="../tags/tag98.xml"/><Relationship Id="rId6" Type="http://schemas.openxmlformats.org/officeDocument/2006/relationships/tags" Target="../tags/tag103.xml"/><Relationship Id="rId11" Type="http://schemas.openxmlformats.org/officeDocument/2006/relationships/slideMaster" Target="../slideMasters/slideMaster2.xml"/><Relationship Id="rId5" Type="http://schemas.openxmlformats.org/officeDocument/2006/relationships/tags" Target="../tags/tag102.xml"/><Relationship Id="rId15" Type="http://schemas.openxmlformats.org/officeDocument/2006/relationships/image" Target="file:///C:\Users\1V994W2\PycharmProjects\PPT_Background_Generation/pic_temp/1_pic_quater_right_down.png" TargetMode="External"/><Relationship Id="rId10" Type="http://schemas.openxmlformats.org/officeDocument/2006/relationships/tags" Target="../tags/tag107.xml"/><Relationship Id="rId4" Type="http://schemas.openxmlformats.org/officeDocument/2006/relationships/tags" Target="../tags/tag101.xml"/><Relationship Id="rId9" Type="http://schemas.openxmlformats.org/officeDocument/2006/relationships/tags" Target="../tags/tag106.xml"/><Relationship Id="rId1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ags" Target="../tags/tag110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109.xml"/><Relationship Id="rId1" Type="http://schemas.openxmlformats.org/officeDocument/2006/relationships/tags" Target="../tags/tag108.xml"/><Relationship Id="rId6" Type="http://schemas.openxmlformats.org/officeDocument/2006/relationships/tags" Target="../tags/tag113.xml"/><Relationship Id="rId11" Type="http://schemas.openxmlformats.org/officeDocument/2006/relationships/image" Target="file:///C:\Users\1V994W2\PycharmProjects\PPT_Background_Generation/pic_temp/1_pic_quater_right_down.png" TargetMode="External"/><Relationship Id="rId5" Type="http://schemas.openxmlformats.org/officeDocument/2006/relationships/tags" Target="../tags/tag112.xml"/><Relationship Id="rId10" Type="http://schemas.openxmlformats.org/officeDocument/2006/relationships/image" Target="../media/image3.png"/><Relationship Id="rId4" Type="http://schemas.openxmlformats.org/officeDocument/2006/relationships/tags" Target="../tags/tag111.xml"/><Relationship Id="rId9" Type="http://schemas.openxmlformats.org/officeDocument/2006/relationships/image" Target="file:///C:\Users\1V994W2\Documents\Tencent%20Files\574576071\FileRecv\&#25340;&#35013;&#32032;&#26448;\sup\14\subject.png" TargetMode="Externa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tags" Target="../tags/tag116.xml"/><Relationship Id="rId2" Type="http://schemas.openxmlformats.org/officeDocument/2006/relationships/tags" Target="../tags/tag115.xml"/><Relationship Id="rId1" Type="http://schemas.openxmlformats.org/officeDocument/2006/relationships/tags" Target="../tags/tag114.xml"/><Relationship Id="rId4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8" Type="http://schemas.openxmlformats.org/officeDocument/2006/relationships/tags" Target="../tags/tag124.xml"/><Relationship Id="rId13" Type="http://schemas.openxmlformats.org/officeDocument/2006/relationships/image" Target="file:///C:\Users\1V994W2\PycharmProjects\PPT_Background_Generation/pic_temp/1_pic_quater_right_down.png" TargetMode="External"/><Relationship Id="rId3" Type="http://schemas.openxmlformats.org/officeDocument/2006/relationships/tags" Target="../tags/tag119.xml"/><Relationship Id="rId7" Type="http://schemas.openxmlformats.org/officeDocument/2006/relationships/tags" Target="../tags/tag123.xml"/><Relationship Id="rId12" Type="http://schemas.openxmlformats.org/officeDocument/2006/relationships/image" Target="../media/image3.png"/><Relationship Id="rId2" Type="http://schemas.openxmlformats.org/officeDocument/2006/relationships/tags" Target="../tags/tag118.xml"/><Relationship Id="rId1" Type="http://schemas.openxmlformats.org/officeDocument/2006/relationships/tags" Target="../tags/tag117.xml"/><Relationship Id="rId6" Type="http://schemas.openxmlformats.org/officeDocument/2006/relationships/tags" Target="../tags/tag122.xml"/><Relationship Id="rId11" Type="http://schemas.openxmlformats.org/officeDocument/2006/relationships/image" Target="file:///C:\Users\1V994W2\PycharmProjects\PPT_Background_Generation/pic_temp/0_pic_quater_left_up.png" TargetMode="External"/><Relationship Id="rId5" Type="http://schemas.openxmlformats.org/officeDocument/2006/relationships/tags" Target="../tags/tag121.xml"/><Relationship Id="rId10" Type="http://schemas.openxmlformats.org/officeDocument/2006/relationships/image" Target="../media/image2.png"/><Relationship Id="rId4" Type="http://schemas.openxmlformats.org/officeDocument/2006/relationships/tags" Target="../tags/tag120.xml"/><Relationship Id="rId9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127.xml"/><Relationship Id="rId7" Type="http://schemas.openxmlformats.org/officeDocument/2006/relationships/tags" Target="../tags/tag131.xml"/><Relationship Id="rId12" Type="http://schemas.openxmlformats.org/officeDocument/2006/relationships/image" Target="file:///C:\Users\1V994W2\PycharmProjects\PPT_Background_Generation/pic_temp/1_pic_quater_right_down.png" TargetMode="External"/><Relationship Id="rId2" Type="http://schemas.openxmlformats.org/officeDocument/2006/relationships/tags" Target="../tags/tag126.xml"/><Relationship Id="rId1" Type="http://schemas.openxmlformats.org/officeDocument/2006/relationships/tags" Target="../tags/tag125.xml"/><Relationship Id="rId6" Type="http://schemas.openxmlformats.org/officeDocument/2006/relationships/tags" Target="../tags/tag130.xml"/><Relationship Id="rId11" Type="http://schemas.openxmlformats.org/officeDocument/2006/relationships/image" Target="../media/image3.png"/><Relationship Id="rId5" Type="http://schemas.openxmlformats.org/officeDocument/2006/relationships/tags" Target="../tags/tag129.xml"/><Relationship Id="rId10" Type="http://schemas.openxmlformats.org/officeDocument/2006/relationships/image" Target="file:///C:\Users\1V994W2\PycharmProjects\PPT_Background_Generation/pic_temp/0_pic_quater_left_up.png" TargetMode="External"/><Relationship Id="rId4" Type="http://schemas.openxmlformats.org/officeDocument/2006/relationships/tags" Target="../tags/tag128.xml"/><Relationship Id="rId9" Type="http://schemas.openxmlformats.org/officeDocument/2006/relationships/image" Target="../media/image2.png"/></Relationships>
</file>

<file path=ppt/slideLayouts/_rels/slideLayout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34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133.xml"/><Relationship Id="rId1" Type="http://schemas.openxmlformats.org/officeDocument/2006/relationships/tags" Target="../tags/tag132.xml"/><Relationship Id="rId6" Type="http://schemas.openxmlformats.org/officeDocument/2006/relationships/tags" Target="../tags/tag137.xml"/><Relationship Id="rId11" Type="http://schemas.openxmlformats.org/officeDocument/2006/relationships/image" Target="file:///C:\Users\1V994W2\PycharmProjects\PPT_Background_Generation/pic_temp/1_pic_quater_right_down.png" TargetMode="External"/><Relationship Id="rId5" Type="http://schemas.openxmlformats.org/officeDocument/2006/relationships/tags" Target="../tags/tag136.xml"/><Relationship Id="rId10" Type="http://schemas.openxmlformats.org/officeDocument/2006/relationships/image" Target="../media/image3.png"/><Relationship Id="rId4" Type="http://schemas.openxmlformats.org/officeDocument/2006/relationships/tags" Target="../tags/tag135.xml"/><Relationship Id="rId9" Type="http://schemas.openxmlformats.org/officeDocument/2006/relationships/image" Target="file:///C:\Users\1V994W2\PycharmProjects\PPT_Background_Generation/pic_temp/0_pic_quater_left_up.png" TargetMode="External"/></Relationships>
</file>

<file path=ppt/slideLayouts/_rels/slideLayout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tags" Target="../tags/tag140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139.xml"/><Relationship Id="rId1" Type="http://schemas.openxmlformats.org/officeDocument/2006/relationships/tags" Target="../tags/tag138.xml"/><Relationship Id="rId6" Type="http://schemas.openxmlformats.org/officeDocument/2006/relationships/tags" Target="../tags/tag143.xml"/><Relationship Id="rId5" Type="http://schemas.openxmlformats.org/officeDocument/2006/relationships/tags" Target="../tags/tag142.xml"/><Relationship Id="rId4" Type="http://schemas.openxmlformats.org/officeDocument/2006/relationships/tags" Target="../tags/tag141.xml"/><Relationship Id="rId9" Type="http://schemas.openxmlformats.org/officeDocument/2006/relationships/image" Target="file:///C:\Users\1V994W2\PycharmProjects\PPT_Background_Generation/pic_temp/pic_sup.png" TargetMode="External"/></Relationships>
</file>

<file path=ppt/slideLayouts/_rels/slideLayout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46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145.xml"/><Relationship Id="rId1" Type="http://schemas.openxmlformats.org/officeDocument/2006/relationships/tags" Target="../tags/tag144.xml"/><Relationship Id="rId6" Type="http://schemas.openxmlformats.org/officeDocument/2006/relationships/tags" Target="../tags/tag149.xml"/><Relationship Id="rId11" Type="http://schemas.openxmlformats.org/officeDocument/2006/relationships/image" Target="file:///C:\Users\1V994W2\PycharmProjects\PPT_Background_Generation/pic_temp/1_pic_quater_right_down.png" TargetMode="External"/><Relationship Id="rId5" Type="http://schemas.openxmlformats.org/officeDocument/2006/relationships/tags" Target="../tags/tag148.xml"/><Relationship Id="rId10" Type="http://schemas.openxmlformats.org/officeDocument/2006/relationships/image" Target="../media/image3.png"/><Relationship Id="rId4" Type="http://schemas.openxmlformats.org/officeDocument/2006/relationships/tags" Target="../tags/tag147.xml"/><Relationship Id="rId9" Type="http://schemas.openxmlformats.org/officeDocument/2006/relationships/image" Target="file:///C:\Users\1V994W2\PycharmProjects\PPT_Background_Generation/pic_temp/0_pic_quater_left_up.png" TargetMode="External"/></Relationships>
</file>

<file path=ppt/slideLayouts/_rels/slideLayout24.xml.rels><?xml version="1.0" encoding="UTF-8" standalone="yes"?>
<Relationships xmlns="http://schemas.openxmlformats.org/package/2006/relationships"><Relationship Id="rId8" Type="http://schemas.openxmlformats.org/officeDocument/2006/relationships/tags" Target="../tags/tag157.xml"/><Relationship Id="rId13" Type="http://schemas.openxmlformats.org/officeDocument/2006/relationships/image" Target="file:///C:\Users\1V994W2\PycharmProjects\PPT_Background_Generation/pic_temp/1_pic_quater_right_down.png" TargetMode="External"/><Relationship Id="rId3" Type="http://schemas.openxmlformats.org/officeDocument/2006/relationships/tags" Target="../tags/tag152.xml"/><Relationship Id="rId7" Type="http://schemas.openxmlformats.org/officeDocument/2006/relationships/tags" Target="../tags/tag156.xml"/><Relationship Id="rId12" Type="http://schemas.openxmlformats.org/officeDocument/2006/relationships/image" Target="../media/image3.png"/><Relationship Id="rId2" Type="http://schemas.openxmlformats.org/officeDocument/2006/relationships/tags" Target="../tags/tag151.xml"/><Relationship Id="rId1" Type="http://schemas.openxmlformats.org/officeDocument/2006/relationships/tags" Target="../tags/tag150.xml"/><Relationship Id="rId6" Type="http://schemas.openxmlformats.org/officeDocument/2006/relationships/tags" Target="../tags/tag155.xml"/><Relationship Id="rId11" Type="http://schemas.openxmlformats.org/officeDocument/2006/relationships/image" Target="file:///C:\Users\1V994W2\PycharmProjects\PPT_Background_Generation/pic_temp/0_pic_quater_left_up.png" TargetMode="External"/><Relationship Id="rId5" Type="http://schemas.openxmlformats.org/officeDocument/2006/relationships/tags" Target="../tags/tag154.xml"/><Relationship Id="rId10" Type="http://schemas.openxmlformats.org/officeDocument/2006/relationships/image" Target="../media/image2.png"/><Relationship Id="rId4" Type="http://schemas.openxmlformats.org/officeDocument/2006/relationships/tags" Target="../tags/tag153.xml"/><Relationship Id="rId9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8" Type="http://schemas.openxmlformats.org/officeDocument/2006/relationships/tags" Target="../tags/tag165.xml"/><Relationship Id="rId3" Type="http://schemas.openxmlformats.org/officeDocument/2006/relationships/tags" Target="../tags/tag160.xml"/><Relationship Id="rId7" Type="http://schemas.openxmlformats.org/officeDocument/2006/relationships/tags" Target="../tags/tag164.xml"/><Relationship Id="rId2" Type="http://schemas.openxmlformats.org/officeDocument/2006/relationships/tags" Target="../tags/tag159.xml"/><Relationship Id="rId1" Type="http://schemas.openxmlformats.org/officeDocument/2006/relationships/tags" Target="../tags/tag158.xml"/><Relationship Id="rId6" Type="http://schemas.openxmlformats.org/officeDocument/2006/relationships/tags" Target="../tags/tag163.xml"/><Relationship Id="rId11" Type="http://schemas.openxmlformats.org/officeDocument/2006/relationships/image" Target="file:///C:\Users\1V994W2\PycharmProjects\PPT_Background_Generation/pic_temp/0_pic_quater_left_up.png" TargetMode="External"/><Relationship Id="rId5" Type="http://schemas.openxmlformats.org/officeDocument/2006/relationships/tags" Target="../tags/tag162.xml"/><Relationship Id="rId10" Type="http://schemas.openxmlformats.org/officeDocument/2006/relationships/image" Target="../media/image2.png"/><Relationship Id="rId4" Type="http://schemas.openxmlformats.org/officeDocument/2006/relationships/tags" Target="../tags/tag161.xml"/><Relationship Id="rId9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tags" Target="../tags/tag173.xml"/><Relationship Id="rId13" Type="http://schemas.openxmlformats.org/officeDocument/2006/relationships/image" Target="../media/image3.png"/><Relationship Id="rId3" Type="http://schemas.openxmlformats.org/officeDocument/2006/relationships/tags" Target="../tags/tag168.xml"/><Relationship Id="rId7" Type="http://schemas.openxmlformats.org/officeDocument/2006/relationships/tags" Target="../tags/tag172.xml"/><Relationship Id="rId12" Type="http://schemas.openxmlformats.org/officeDocument/2006/relationships/image" Target="file:///C:\Users\1V994W2\PycharmProjects\PPT_Background_Generation/pic_temp/0_pic_quater_left_up.png" TargetMode="External"/><Relationship Id="rId2" Type="http://schemas.openxmlformats.org/officeDocument/2006/relationships/tags" Target="../tags/tag167.xml"/><Relationship Id="rId1" Type="http://schemas.openxmlformats.org/officeDocument/2006/relationships/tags" Target="../tags/tag166.xml"/><Relationship Id="rId6" Type="http://schemas.openxmlformats.org/officeDocument/2006/relationships/tags" Target="../tags/tag171.xml"/><Relationship Id="rId11" Type="http://schemas.openxmlformats.org/officeDocument/2006/relationships/image" Target="../media/image2.png"/><Relationship Id="rId5" Type="http://schemas.openxmlformats.org/officeDocument/2006/relationships/tags" Target="../tags/tag170.xml"/><Relationship Id="rId10" Type="http://schemas.openxmlformats.org/officeDocument/2006/relationships/slideMaster" Target="../slideMasters/slideMaster2.xml"/><Relationship Id="rId4" Type="http://schemas.openxmlformats.org/officeDocument/2006/relationships/tags" Target="../tags/tag169.xml"/><Relationship Id="rId9" Type="http://schemas.openxmlformats.org/officeDocument/2006/relationships/tags" Target="../tags/tag174.xml"/><Relationship Id="rId14" Type="http://schemas.openxmlformats.org/officeDocument/2006/relationships/image" Target="file:///C:\Users\1V994W2\PycharmProjects\PPT_Background_Generation/pic_temp/1_pic_quater_right_down.png" TargetMode="External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tags" Target="../tags/tag182.xml"/><Relationship Id="rId13" Type="http://schemas.openxmlformats.org/officeDocument/2006/relationships/image" Target="../media/image3.png"/><Relationship Id="rId3" Type="http://schemas.openxmlformats.org/officeDocument/2006/relationships/tags" Target="../tags/tag177.xml"/><Relationship Id="rId7" Type="http://schemas.openxmlformats.org/officeDocument/2006/relationships/tags" Target="../tags/tag181.xml"/><Relationship Id="rId12" Type="http://schemas.openxmlformats.org/officeDocument/2006/relationships/image" Target="file:///C:\Users\1V994W2\PycharmProjects\PPT_Background_Generation/pic_temp/0_pic_quater_left_up.png" TargetMode="External"/><Relationship Id="rId2" Type="http://schemas.openxmlformats.org/officeDocument/2006/relationships/tags" Target="../tags/tag176.xml"/><Relationship Id="rId1" Type="http://schemas.openxmlformats.org/officeDocument/2006/relationships/tags" Target="../tags/tag175.xml"/><Relationship Id="rId6" Type="http://schemas.openxmlformats.org/officeDocument/2006/relationships/tags" Target="../tags/tag180.xml"/><Relationship Id="rId11" Type="http://schemas.openxmlformats.org/officeDocument/2006/relationships/image" Target="../media/image2.png"/><Relationship Id="rId5" Type="http://schemas.openxmlformats.org/officeDocument/2006/relationships/tags" Target="../tags/tag179.xml"/><Relationship Id="rId10" Type="http://schemas.openxmlformats.org/officeDocument/2006/relationships/slideMaster" Target="../slideMasters/slideMaster2.xml"/><Relationship Id="rId4" Type="http://schemas.openxmlformats.org/officeDocument/2006/relationships/tags" Target="../tags/tag178.xml"/><Relationship Id="rId9" Type="http://schemas.openxmlformats.org/officeDocument/2006/relationships/tags" Target="../tags/tag183.xml"/><Relationship Id="rId14" Type="http://schemas.openxmlformats.org/officeDocument/2006/relationships/image" Target="file:///C:\Users\1V994W2\PycharmProjects\PPT_Background_Generation/pic_temp/1_pic_quater_right_down.png" TargetMode="External"/></Relationships>
</file>

<file path=ppt/slideLayouts/_rels/slideLayout28.xml.rels><?xml version="1.0" encoding="UTF-8" standalone="yes"?>
<Relationships xmlns="http://schemas.openxmlformats.org/package/2006/relationships"><Relationship Id="rId8" Type="http://schemas.openxmlformats.org/officeDocument/2006/relationships/tags" Target="../tags/tag191.xml"/><Relationship Id="rId13" Type="http://schemas.openxmlformats.org/officeDocument/2006/relationships/image" Target="file:///C:\Users\1V994W2\PycharmProjects\PPT_Background_Generation/pic_temp/1_pic_quater_right_up.png" TargetMode="External"/><Relationship Id="rId3" Type="http://schemas.openxmlformats.org/officeDocument/2006/relationships/tags" Target="../tags/tag186.xml"/><Relationship Id="rId7" Type="http://schemas.openxmlformats.org/officeDocument/2006/relationships/tags" Target="../tags/tag190.xml"/><Relationship Id="rId12" Type="http://schemas.openxmlformats.org/officeDocument/2006/relationships/image" Target="../media/image6.png"/><Relationship Id="rId2" Type="http://schemas.openxmlformats.org/officeDocument/2006/relationships/tags" Target="../tags/tag185.xml"/><Relationship Id="rId1" Type="http://schemas.openxmlformats.org/officeDocument/2006/relationships/tags" Target="../tags/tag184.xml"/><Relationship Id="rId6" Type="http://schemas.openxmlformats.org/officeDocument/2006/relationships/tags" Target="../tags/tag189.xml"/><Relationship Id="rId11" Type="http://schemas.openxmlformats.org/officeDocument/2006/relationships/slideMaster" Target="../slideMasters/slideMaster2.xml"/><Relationship Id="rId5" Type="http://schemas.openxmlformats.org/officeDocument/2006/relationships/tags" Target="../tags/tag188.xml"/><Relationship Id="rId10" Type="http://schemas.openxmlformats.org/officeDocument/2006/relationships/tags" Target="../tags/tag193.xml"/><Relationship Id="rId4" Type="http://schemas.openxmlformats.org/officeDocument/2006/relationships/tags" Target="../tags/tag187.xml"/><Relationship Id="rId9" Type="http://schemas.openxmlformats.org/officeDocument/2006/relationships/tags" Target="../tags/tag192.xml"/></Relationships>
</file>

<file path=ppt/slideLayouts/_rels/slideLayout29.xml.rels><?xml version="1.0" encoding="UTF-8" standalone="yes"?>
<Relationships xmlns="http://schemas.openxmlformats.org/package/2006/relationships"><Relationship Id="rId8" Type="http://schemas.openxmlformats.org/officeDocument/2006/relationships/tags" Target="../tags/tag201.xml"/><Relationship Id="rId13" Type="http://schemas.openxmlformats.org/officeDocument/2006/relationships/image" Target="file:///C:\Users\1V994W2\PycharmProjects\PPT_Background_Generation/pic_temp/1_pic_quater_left_down.png" TargetMode="External"/><Relationship Id="rId3" Type="http://schemas.openxmlformats.org/officeDocument/2006/relationships/tags" Target="../tags/tag196.xml"/><Relationship Id="rId7" Type="http://schemas.openxmlformats.org/officeDocument/2006/relationships/tags" Target="../tags/tag200.xml"/><Relationship Id="rId12" Type="http://schemas.openxmlformats.org/officeDocument/2006/relationships/image" Target="../media/image8.png"/><Relationship Id="rId2" Type="http://schemas.openxmlformats.org/officeDocument/2006/relationships/tags" Target="../tags/tag195.xml"/><Relationship Id="rId1" Type="http://schemas.openxmlformats.org/officeDocument/2006/relationships/tags" Target="../tags/tag194.xml"/><Relationship Id="rId6" Type="http://schemas.openxmlformats.org/officeDocument/2006/relationships/tags" Target="../tags/tag199.xml"/><Relationship Id="rId11" Type="http://schemas.openxmlformats.org/officeDocument/2006/relationships/image" Target="file:///C:\Users\1V994W2\PycharmProjects\PPT_Background_Generation/pic_temp/0_pic_quater_right_up.png" TargetMode="External"/><Relationship Id="rId5" Type="http://schemas.openxmlformats.org/officeDocument/2006/relationships/tags" Target="../tags/tag198.xml"/><Relationship Id="rId10" Type="http://schemas.openxmlformats.org/officeDocument/2006/relationships/image" Target="../media/image7.png"/><Relationship Id="rId4" Type="http://schemas.openxmlformats.org/officeDocument/2006/relationships/tags" Target="../tags/tag197.xml"/><Relationship Id="rId9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/>
          <p:nvPr userDrawn="1">
            <p:custDataLst>
              <p:tags r:id="rId1"/>
            </p:custDataLst>
          </p:nvPr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4" hasCustomPrompt="1"/>
            <p:custDataLst>
              <p:tags r:id="rId5"/>
            </p:custDataLst>
          </p:nvPr>
        </p:nvSpPr>
        <p:spPr>
          <a:xfrm>
            <a:off x="6571615" y="3339465"/>
            <a:ext cx="5382895" cy="687705"/>
          </a:xfrm>
        </p:spPr>
        <p:txBody>
          <a:bodyPr vert="horz" wrap="square" lIns="0" tIns="0" rIns="0" bIns="0" anchor="ctr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Pts val="1800"/>
              <a:buFont typeface="Arial" panose="020B0604020202020204" pitchFamily="34" charset="0"/>
              <a:buNone/>
              <a:defRPr sz="2400" b="0" spc="300" baseline="0">
                <a:solidFill>
                  <a:schemeClr val="bg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2" name="标题 1"/>
          <p:cNvSpPr>
            <a:spLocks noGrp="1"/>
          </p:cNvSpPr>
          <p:nvPr>
            <p:ph type="ctrTitle" idx="13" hasCustomPrompt="1"/>
            <p:custDataLst>
              <p:tags r:id="rId6"/>
            </p:custDataLst>
          </p:nvPr>
        </p:nvSpPr>
        <p:spPr>
          <a:xfrm>
            <a:off x="6571615" y="2126615"/>
            <a:ext cx="5382895" cy="1119505"/>
          </a:xfrm>
        </p:spPr>
        <p:txBody>
          <a:bodyPr vert="horz" wrap="square" lIns="0" tIns="0" rIns="0" bIns="0" anchor="ctr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ts val="7200"/>
              <a:buFont typeface="Arial" panose="020B0604020202020204" pitchFamily="34" charset="0"/>
              <a:buNone/>
              <a:defRPr sz="7200" b="0" spc="300" baseline="0">
                <a:solidFill>
                  <a:schemeClr val="bg1"/>
                </a:solidFill>
                <a:latin typeface="Arial" panose="020B0604020202020204" pitchFamily="34" charset="0"/>
                <a:ea typeface="汉仪尚巍手书W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/>
          <p:nvPr userDrawn="1">
            <p:custDataLst>
              <p:tags r:id="rId1"/>
            </p:custDataLst>
          </p:nvPr>
        </p:nvPicPr>
        <p:blipFill>
          <a:blip r:embed="rId9" r:link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7" name="图片 6"/>
          <p:cNvPicPr/>
          <p:nvPr userDrawn="1">
            <p:custDataLst>
              <p:tags r:id="rId2"/>
            </p:custDataLst>
          </p:nvPr>
        </p:nvPicPr>
        <p:blipFill>
          <a:blip r:embed="rId11" r:link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4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 userDrawn="1">
            <p:custDataLst>
              <p:tags r:id="rId1"/>
            </p:custDataLst>
          </p:nvPr>
        </p:nvPicPr>
        <p:blipFill>
          <a:blip r:embed="rId9" r:link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000" y="4826000"/>
            <a:ext cx="4064000" cy="2032000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ctrTitle" idx="14" hasCustomPrompt="1"/>
            <p:custDataLst>
              <p:tags r:id="rId5"/>
            </p:custDataLst>
          </p:nvPr>
        </p:nvSpPr>
        <p:spPr>
          <a:xfrm>
            <a:off x="2116456" y="2378205"/>
            <a:ext cx="5767705" cy="835660"/>
          </a:xfrm>
        </p:spPr>
        <p:txBody>
          <a:bodyPr vert="horz" wrap="square" lIns="0" tIns="0" rIns="0" bIns="0" anchor="ctr" anchorCtr="0">
            <a:normAutofit/>
          </a:bodyPr>
          <a:lstStyle>
            <a:lvl1pPr marL="0" marR="0" indent="0" algn="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ts val="4800"/>
              <a:buFont typeface="Arial" panose="020B0604020202020204" pitchFamily="34" charset="0"/>
              <a:buNone/>
              <a:defRPr sz="4800" b="0" spc="500">
                <a:solidFill>
                  <a:schemeClr val="tx1"/>
                </a:solidFill>
                <a:latin typeface="Arial" panose="020B0604020202020204" pitchFamily="34" charset="0"/>
                <a:ea typeface="汉仪尚巍手书W" panose="00020600040101010101" pitchFamily="18" charset="-122"/>
              </a:defRPr>
            </a:lvl1pPr>
          </a:lstStyle>
          <a:p>
            <a:r>
              <a:rPr lang="zh-CN" altLang="en-US"/>
              <a:t>编辑标题</a:t>
            </a:r>
          </a:p>
        </p:txBody>
      </p:sp>
      <p:sp>
        <p:nvSpPr>
          <p:cNvPr id="2" name="副标题 1"/>
          <p:cNvSpPr>
            <a:spLocks noGrp="1"/>
          </p:cNvSpPr>
          <p:nvPr>
            <p:ph type="subTitle" idx="13" hasCustomPrompt="1"/>
            <p:custDataLst>
              <p:tags r:id="rId6"/>
            </p:custDataLst>
          </p:nvPr>
        </p:nvSpPr>
        <p:spPr>
          <a:xfrm>
            <a:off x="2116456" y="3625346"/>
            <a:ext cx="5767705" cy="321945"/>
          </a:xfrm>
        </p:spPr>
        <p:txBody>
          <a:bodyPr vert="horz" wrap="square" lIns="0" tIns="0" rIns="0" bIns="0" anchor="t" anchorCtr="0">
            <a:normAutofit/>
          </a:bodyPr>
          <a:lstStyle>
            <a:lvl1pPr marL="0" marR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600"/>
              <a:buFont typeface="Arial" panose="020B0604020202020204" pitchFamily="34" charset="0"/>
              <a:buNone/>
              <a:defRPr sz="1600" b="0" spc="20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CN" altLang="en-US"/>
              <a:t>单击此处编辑副标题</a:t>
            </a:r>
          </a:p>
        </p:txBody>
      </p:sp>
      <p:cxnSp>
        <p:nvCxnSpPr>
          <p:cNvPr id="8" name="直接连接符 7"/>
          <p:cNvCxnSpPr/>
          <p:nvPr userDrawn="1">
            <p:custDataLst>
              <p:tags r:id="rId7"/>
            </p:custDataLst>
          </p:nvPr>
        </p:nvCxnSpPr>
        <p:spPr>
          <a:xfrm>
            <a:off x="2116455" y="3430400"/>
            <a:ext cx="643509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/>
          <p:nvPr userDrawn="1">
            <p:custDataLst>
              <p:tags r:id="rId1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2"/>
            </p:custDataLst>
          </p:nvPr>
        </p:nvPicPr>
        <p:blipFill>
          <a:blip r:embed="rId12" r:link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4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5"/>
            </p:custDataLst>
          </p:nvPr>
        </p:nvSpPr>
        <p:spPr>
          <a:xfrm>
            <a:off x="6238877" y="952508"/>
            <a:ext cx="5283242" cy="5388907"/>
          </a:xfrm>
        </p:spPr>
        <p:txBody>
          <a:bodyPr wrap="square" lIns="90170" tIns="46990" rIns="90170" bIns="46990">
            <a:normAutofit/>
          </a:bodyPr>
          <a:lstStyle>
            <a:lvl1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/>
          <p:nvPr userDrawn="1">
            <p:custDataLst>
              <p:tags r:id="rId1"/>
            </p:custDataLst>
          </p:nvPr>
        </p:nvPicPr>
        <p:blipFill>
          <a:blip r:embed="rId12" r:link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10" name="图片 9"/>
          <p:cNvPicPr/>
          <p:nvPr userDrawn="1">
            <p:custDataLst>
              <p:tags r:id="rId2"/>
            </p:custDataLst>
          </p:nvPr>
        </p:nvPicPr>
        <p:blipFill>
          <a:blip r:embed="rId14" r:link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4"/>
            </p:custDataLst>
          </p:nvPr>
        </p:nvSpPr>
        <p:spPr>
          <a:xfrm>
            <a:off x="669930" y="952508"/>
            <a:ext cx="5283242" cy="381003"/>
          </a:xfrm>
        </p:spPr>
        <p:txBody>
          <a:bodyPr wrap="square" lIns="90170" tIns="46990" rIns="90170" bIns="46990" anchor="ctr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5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6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7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 userDrawn="1">
            <p:custDataLst>
              <p:tags r:id="rId1"/>
            </p:custDataLst>
          </p:nvPr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8080" y="1234440"/>
            <a:ext cx="4389120" cy="4389120"/>
          </a:xfrm>
          <a:prstGeom prst="rect">
            <a:avLst/>
          </a:prstGeom>
        </p:spPr>
      </p:pic>
      <p:pic>
        <p:nvPicPr>
          <p:cNvPr id="6" name="图片 5"/>
          <p:cNvPicPr/>
          <p:nvPr userDrawn="1">
            <p:custDataLst>
              <p:tags r:id="rId2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/>
          <p:nvPr userDrawn="1">
            <p:custDataLst>
              <p:tags r:id="rId1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2"/>
            </p:custDataLst>
          </p:nvPr>
        </p:nvPicPr>
        <p:blipFill>
          <a:blip r:embed="rId12" r:link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4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5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  <a:t>2022/10/31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/>
          <p:nvPr userDrawn="1">
            <p:custDataLst>
              <p:tags r:id="rId1"/>
            </p:custDataLst>
          </p:nvPr>
        </p:nvPicPr>
        <p:blipFill>
          <a:blip r:embed="rId9" r:link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7" name="图片 6"/>
          <p:cNvPicPr/>
          <p:nvPr userDrawn="1">
            <p:custDataLst>
              <p:tags r:id="rId2"/>
            </p:custDataLst>
          </p:nvPr>
        </p:nvPicPr>
        <p:blipFill>
          <a:blip r:embed="rId11" r:link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3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4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wrap="square">
            <a:normAutofit/>
          </a:bodyPr>
          <a:lstStyle>
            <a:lvl1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/>
          <p:nvPr userDrawn="1">
            <p:custDataLst>
              <p:tags r:id="rId1"/>
            </p:custDataLst>
          </p:nvPr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6" name="图片 5"/>
          <p:cNvPicPr/>
          <p:nvPr userDrawn="1">
            <p:custDataLst>
              <p:tags r:id="rId2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669930" y="952508"/>
            <a:ext cx="10852237" cy="5388907"/>
          </a:xfrm>
        </p:spPr>
        <p:txBody>
          <a:bodyPr wrap="square">
            <a:norm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/>
          <p:nvPr userDrawn="1">
            <p:custDataLst>
              <p:tags r:id="rId1"/>
            </p:custDataLst>
          </p:nvPr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idx="14" hasCustomPrompt="1"/>
            <p:custDataLst>
              <p:tags r:id="rId5"/>
            </p:custDataLst>
          </p:nvPr>
        </p:nvSpPr>
        <p:spPr>
          <a:xfrm>
            <a:off x="6826679" y="3402739"/>
            <a:ext cx="4572036" cy="370205"/>
          </a:xfrm>
        </p:spPr>
        <p:txBody>
          <a:bodyPr vert="horz" wrap="square" lIns="0" tIns="0" rIns="0" bIns="0" anchor="t" anchorCtr="0">
            <a:normAutofit/>
          </a:bodyPr>
          <a:lstStyle>
            <a:lvl1pPr marL="0" marR="0" indent="0" algn="l" rtl="0" eaLnBrk="1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2000"/>
              <a:buFont typeface="Arial" panose="020B0604020202020204" pitchFamily="34" charset="0"/>
              <a:buNone/>
              <a:defRPr sz="2000" b="0" spc="200">
                <a:solidFill>
                  <a:schemeClr val="bg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marL="22860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>
                <a:schemeClr val="tx1">
                  <a:lumMod val="65000"/>
                  <a:lumOff val="35000"/>
                </a:schemeClr>
              </a:buClr>
              <a:buSzPts val="2000"/>
              <a:buFont typeface="Arial" panose="020B0604020202020204" pitchFamily="34" charset="0"/>
              <a:buNone/>
            </a:pPr>
            <a:r>
              <a:rPr lang="zh-CN" altLang="en-US" dirty="0"/>
              <a:t>单击此处编辑副标题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 idx="13" hasCustomPrompt="1"/>
            <p:custDataLst>
              <p:tags r:id="rId6"/>
            </p:custDataLst>
          </p:nvPr>
        </p:nvSpPr>
        <p:spPr>
          <a:xfrm>
            <a:off x="6826679" y="2026059"/>
            <a:ext cx="4572036" cy="1172210"/>
          </a:xfrm>
        </p:spPr>
        <p:txBody>
          <a:bodyPr vert="horz" wrap="square" lIns="0" tIns="0" rIns="0" bIns="0" anchor="ctr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ts val="6600"/>
              <a:buFont typeface="Arial" panose="020B0604020202020204" pitchFamily="34" charset="0"/>
              <a:buNone/>
              <a:defRPr sz="6600" b="0" spc="700">
                <a:solidFill>
                  <a:schemeClr val="bg1"/>
                </a:solidFill>
                <a:latin typeface="Arial" panose="020B0604020202020204" pitchFamily="34" charset="0"/>
                <a:ea typeface="汉仪尚巍手书W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 userDrawn="1">
            <p:custDataLst>
              <p:tags r:id="rId1"/>
            </p:custDataLst>
          </p:nvPr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6" name="图片 5"/>
          <p:cNvPicPr/>
          <p:nvPr userDrawn="1">
            <p:custDataLst>
              <p:tags r:id="rId2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92075" y="303809"/>
            <a:ext cx="11607851" cy="6250382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9" name="图片 8"/>
          <p:cNvPicPr/>
          <p:nvPr userDrawn="1">
            <p:custDataLst>
              <p:tags r:id="rId2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3"/>
            </p:custDataLst>
          </p:nvPr>
        </p:nvPicPr>
        <p:blipFill>
          <a:blip r:embed="rId12" r:link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281600" y="1249200"/>
            <a:ext cx="9626400" cy="723600"/>
          </a:xfrm>
        </p:spPr>
        <p:txBody>
          <a:bodyPr wrap="square" anchor="ctr">
            <a:normAutofit/>
          </a:bodyPr>
          <a:lstStyle>
            <a:lvl1pPr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1281113" y="2163600"/>
            <a:ext cx="9626600" cy="3445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4824603" cy="6858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8" name="图片 7"/>
          <p:cNvPicPr/>
          <p:nvPr userDrawn="1">
            <p:custDataLst>
              <p:tags r:id="rId2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wrap="square" anchor="ctr" anchorCtr="0">
            <a:normAutofit/>
          </a:bodyPr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2000" cy="266433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0" name="图片 9"/>
          <p:cNvPicPr/>
          <p:nvPr userDrawn="1">
            <p:custDataLst>
              <p:tags r:id="rId2"/>
            </p:custDataLst>
          </p:nvPr>
        </p:nvPicPr>
        <p:blipFill>
          <a:blip r:embed="rId11" r:link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3"/>
            </p:custDataLst>
          </p:nvPr>
        </p:nvPicPr>
        <p:blipFill>
          <a:blip r:embed="rId13" r:link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12000" y="781200"/>
            <a:ext cx="10976400" cy="626400"/>
          </a:xfrm>
        </p:spPr>
        <p:txBody>
          <a:bodyPr wrap="square" anchor="ctr">
            <a:normAutofit/>
          </a:bodyPr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8"/>
            </p:custDataLst>
          </p:nvPr>
        </p:nvSpPr>
        <p:spPr>
          <a:xfrm>
            <a:off x="612000" y="1659600"/>
            <a:ext cx="10975975" cy="828000"/>
          </a:xfrm>
        </p:spPr>
        <p:txBody>
          <a:bodyPr wrap="square">
            <a:normAutofit/>
          </a:bodyPr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9"/>
            </p:custDataLst>
          </p:nvPr>
        </p:nvSpPr>
        <p:spPr>
          <a:xfrm>
            <a:off x="612775" y="2808000"/>
            <a:ext cx="10965600" cy="34308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>
            <p:custDataLst>
              <p:tags r:id="rId1"/>
            </p:custDataLst>
          </p:nvPr>
        </p:nvSpPr>
        <p:spPr>
          <a:xfrm>
            <a:off x="0" y="5028971"/>
            <a:ext cx="12192000" cy="182902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0" name="图片 9"/>
          <p:cNvPicPr/>
          <p:nvPr userDrawn="1">
            <p:custDataLst>
              <p:tags r:id="rId2"/>
            </p:custDataLst>
          </p:nvPr>
        </p:nvPicPr>
        <p:blipFill>
          <a:blip r:embed="rId11" r:link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3"/>
            </p:custDataLst>
          </p:nvPr>
        </p:nvPicPr>
        <p:blipFill>
          <a:blip r:embed="rId13" r:link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04800" y="669600"/>
            <a:ext cx="10976400" cy="565200"/>
          </a:xfrm>
        </p:spPr>
        <p:txBody>
          <a:bodyPr wrap="square" anchor="ctr" anchorCtr="0">
            <a:normAutofit/>
          </a:bodyPr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"/>
            </p:custDataLst>
          </p:nvPr>
        </p:nvSpPr>
        <p:spPr>
          <a:xfrm>
            <a:off x="604837" y="1681200"/>
            <a:ext cx="10990800" cy="3211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9"/>
            </p:custDataLst>
          </p:nvPr>
        </p:nvSpPr>
        <p:spPr>
          <a:xfrm>
            <a:off x="594000" y="5180400"/>
            <a:ext cx="11001600" cy="10116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0" name="图片 9"/>
          <p:cNvPicPr/>
          <p:nvPr userDrawn="1">
            <p:custDataLst>
              <p:tags r:id="rId2"/>
            </p:custDataLst>
          </p:nvPr>
        </p:nvPicPr>
        <p:blipFill>
          <a:blip r:embed="rId12" r:link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579600" y="237600"/>
            <a:ext cx="11037600" cy="441964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79600" y="1663200"/>
            <a:ext cx="5342400" cy="28944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6242400" y="1663200"/>
            <a:ext cx="5367600" cy="28944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9"/>
            </p:custDataLst>
          </p:nvPr>
        </p:nvSpPr>
        <p:spPr>
          <a:xfrm>
            <a:off x="572400" y="4816800"/>
            <a:ext cx="5342400" cy="781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0"/>
            </p:custDataLst>
          </p:nvPr>
        </p:nvSpPr>
        <p:spPr>
          <a:xfrm>
            <a:off x="6253200" y="4813200"/>
            <a:ext cx="5367600" cy="781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953691"/>
            <a:ext cx="12192000" cy="4950618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9" name="图片 8"/>
          <p:cNvPicPr/>
          <p:nvPr userDrawn="1">
            <p:custDataLst>
              <p:tags r:id="rId2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1797" y="0"/>
            <a:ext cx="1620202" cy="1620202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3"/>
            </p:custDataLst>
          </p:nvPr>
        </p:nvPicPr>
        <p:blipFill>
          <a:blip r:embed="rId12" r:link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37797"/>
            <a:ext cx="1620202" cy="162020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522800" y="1339200"/>
            <a:ext cx="9144000" cy="2386800"/>
          </a:xfrm>
        </p:spPr>
        <p:txBody>
          <a:bodyPr wrap="square" anchor="b">
            <a:normAutofit/>
          </a:bodyPr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8"/>
            </p:custDataLst>
          </p:nvPr>
        </p:nvSpPr>
        <p:spPr>
          <a:xfrm>
            <a:off x="1522413" y="3862800"/>
            <a:ext cx="9144000" cy="1656000"/>
          </a:xfrm>
        </p:spPr>
        <p:txBody>
          <a:bodyPr wrap="square">
            <a:normAutofit/>
          </a:bodyPr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2022/10/31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tags" Target="../tags/tag65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tags" Target="../tags/tag69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tags" Target="../tags/tag64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tags" Target="../tags/tag68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tags" Target="../tags/tag67.xml"/><Relationship Id="rId10" Type="http://schemas.openxmlformats.org/officeDocument/2006/relationships/slideLayout" Target="../slideLayouts/slideLayout2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tags" Target="../tags/tag6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9D9D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669882" y="961398"/>
            <a:ext cx="10852237" cy="5388907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tags" Target="../tags/tag20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11.png"/><Relationship Id="rId2" Type="http://schemas.openxmlformats.org/officeDocument/2006/relationships/tags" Target="../tags/tag203.xml"/><Relationship Id="rId1" Type="http://schemas.openxmlformats.org/officeDocument/2006/relationships/tags" Target="../tags/tag202.xml"/><Relationship Id="rId6" Type="http://schemas.openxmlformats.org/officeDocument/2006/relationships/tags" Target="../tags/tag207.xml"/><Relationship Id="rId11" Type="http://schemas.openxmlformats.org/officeDocument/2006/relationships/image" Target="../media/image10.png"/><Relationship Id="rId5" Type="http://schemas.openxmlformats.org/officeDocument/2006/relationships/tags" Target="../tags/tag206.xml"/><Relationship Id="rId10" Type="http://schemas.openxmlformats.org/officeDocument/2006/relationships/image" Target="file:///C:\Users\1V994W2\PycharmProjects\PPT_Background_Generation/pic_temp/0_pic_quater_right_up.png" TargetMode="External"/><Relationship Id="rId4" Type="http://schemas.openxmlformats.org/officeDocument/2006/relationships/tags" Target="../tags/tag205.xml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49.xml"/><Relationship Id="rId1" Type="http://schemas.openxmlformats.org/officeDocument/2006/relationships/tags" Target="../tags/tag248.xml"/><Relationship Id="rId6" Type="http://schemas.openxmlformats.org/officeDocument/2006/relationships/image" Target="../media/image10.png"/><Relationship Id="rId5" Type="http://schemas.openxmlformats.org/officeDocument/2006/relationships/image" Target="../media/image17.jpeg"/><Relationship Id="rId4" Type="http://schemas.openxmlformats.org/officeDocument/2006/relationships/image" Target="../media/image11.png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505.xml"/><Relationship Id="rId1" Type="http://schemas.openxmlformats.org/officeDocument/2006/relationships/tags" Target="../tags/tag504.xml"/><Relationship Id="rId5" Type="http://schemas.openxmlformats.org/officeDocument/2006/relationships/image" Target="../media/image83.png"/><Relationship Id="rId4" Type="http://schemas.openxmlformats.org/officeDocument/2006/relationships/image" Target="../media/image10.png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506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51.xml"/><Relationship Id="rId1" Type="http://schemas.openxmlformats.org/officeDocument/2006/relationships/tags" Target="../tags/tag250.xml"/><Relationship Id="rId5" Type="http://schemas.openxmlformats.org/officeDocument/2006/relationships/image" Target="../media/image18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53.xml"/><Relationship Id="rId1" Type="http://schemas.openxmlformats.org/officeDocument/2006/relationships/tags" Target="../tags/tag252.xml"/><Relationship Id="rId5" Type="http://schemas.openxmlformats.org/officeDocument/2006/relationships/image" Target="../media/image19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tags" Target="../tags/tag256.xml"/><Relationship Id="rId7" Type="http://schemas.openxmlformats.org/officeDocument/2006/relationships/image" Target="../media/image20.png"/><Relationship Id="rId2" Type="http://schemas.openxmlformats.org/officeDocument/2006/relationships/tags" Target="../tags/tag255.xml"/><Relationship Id="rId1" Type="http://schemas.openxmlformats.org/officeDocument/2006/relationships/tags" Target="../tags/tag254.xml"/><Relationship Id="rId6" Type="http://schemas.openxmlformats.org/officeDocument/2006/relationships/image" Target="../media/image10.png"/><Relationship Id="rId5" Type="http://schemas.openxmlformats.org/officeDocument/2006/relationships/slideLayout" Target="../slideLayouts/slideLayout13.xml"/><Relationship Id="rId4" Type="http://schemas.openxmlformats.org/officeDocument/2006/relationships/tags" Target="../tags/tag25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59.xml"/><Relationship Id="rId1" Type="http://schemas.openxmlformats.org/officeDocument/2006/relationships/tags" Target="../tags/tag258.xml"/><Relationship Id="rId5" Type="http://schemas.openxmlformats.org/officeDocument/2006/relationships/image" Target="../media/image22.png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262.xml"/><Relationship Id="rId7" Type="http://schemas.openxmlformats.org/officeDocument/2006/relationships/image" Target="../media/image12.png"/><Relationship Id="rId2" Type="http://schemas.openxmlformats.org/officeDocument/2006/relationships/tags" Target="../tags/tag261.xml"/><Relationship Id="rId1" Type="http://schemas.openxmlformats.org/officeDocument/2006/relationships/tags" Target="../tags/tag260.xml"/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26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10.png"/><Relationship Id="rId2" Type="http://schemas.openxmlformats.org/officeDocument/2006/relationships/tags" Target="../tags/tag265.xml"/><Relationship Id="rId1" Type="http://schemas.openxmlformats.org/officeDocument/2006/relationships/tags" Target="../tags/tag264.xml"/><Relationship Id="rId6" Type="http://schemas.openxmlformats.org/officeDocument/2006/relationships/image" Target="../media/image23.jpeg"/><Relationship Id="rId5" Type="http://schemas.openxmlformats.org/officeDocument/2006/relationships/image" Target="../media/image17.jpeg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26.GIF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66.xml"/><Relationship Id="rId6" Type="http://schemas.openxmlformats.org/officeDocument/2006/relationships/image" Target="../media/image25.GIF"/><Relationship Id="rId5" Type="http://schemas.openxmlformats.org/officeDocument/2006/relationships/image" Target="../media/image24.wmf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67.xml"/><Relationship Id="rId6" Type="http://schemas.openxmlformats.org/officeDocument/2006/relationships/image" Target="../media/image29.png"/><Relationship Id="rId5" Type="http://schemas.openxmlformats.org/officeDocument/2006/relationships/image" Target="../media/image28.jpeg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68.xml"/><Relationship Id="rId6" Type="http://schemas.openxmlformats.org/officeDocument/2006/relationships/image" Target="../media/image31.wmf"/><Relationship Id="rId5" Type="http://schemas.openxmlformats.org/officeDocument/2006/relationships/image" Target="../media/image30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215.xml"/><Relationship Id="rId13" Type="http://schemas.openxmlformats.org/officeDocument/2006/relationships/tags" Target="../tags/tag220.xml"/><Relationship Id="rId18" Type="http://schemas.openxmlformats.org/officeDocument/2006/relationships/tags" Target="../tags/tag225.xml"/><Relationship Id="rId3" Type="http://schemas.openxmlformats.org/officeDocument/2006/relationships/tags" Target="../tags/tag210.xml"/><Relationship Id="rId21" Type="http://schemas.openxmlformats.org/officeDocument/2006/relationships/image" Target="../media/image10.png"/><Relationship Id="rId7" Type="http://schemas.openxmlformats.org/officeDocument/2006/relationships/tags" Target="../tags/tag214.xml"/><Relationship Id="rId12" Type="http://schemas.openxmlformats.org/officeDocument/2006/relationships/tags" Target="../tags/tag219.xml"/><Relationship Id="rId17" Type="http://schemas.openxmlformats.org/officeDocument/2006/relationships/tags" Target="../tags/tag224.xml"/><Relationship Id="rId2" Type="http://schemas.openxmlformats.org/officeDocument/2006/relationships/tags" Target="../tags/tag209.xml"/><Relationship Id="rId16" Type="http://schemas.openxmlformats.org/officeDocument/2006/relationships/tags" Target="../tags/tag223.xml"/><Relationship Id="rId20" Type="http://schemas.openxmlformats.org/officeDocument/2006/relationships/image" Target="../media/image12.png"/><Relationship Id="rId1" Type="http://schemas.openxmlformats.org/officeDocument/2006/relationships/tags" Target="../tags/tag208.xml"/><Relationship Id="rId6" Type="http://schemas.openxmlformats.org/officeDocument/2006/relationships/tags" Target="../tags/tag213.xml"/><Relationship Id="rId11" Type="http://schemas.openxmlformats.org/officeDocument/2006/relationships/tags" Target="../tags/tag218.xml"/><Relationship Id="rId5" Type="http://schemas.openxmlformats.org/officeDocument/2006/relationships/tags" Target="../tags/tag212.xml"/><Relationship Id="rId15" Type="http://schemas.openxmlformats.org/officeDocument/2006/relationships/tags" Target="../tags/tag222.xml"/><Relationship Id="rId23" Type="http://schemas.openxmlformats.org/officeDocument/2006/relationships/image" Target="../media/image14.jpeg"/><Relationship Id="rId10" Type="http://schemas.openxmlformats.org/officeDocument/2006/relationships/tags" Target="../tags/tag217.xml"/><Relationship Id="rId19" Type="http://schemas.openxmlformats.org/officeDocument/2006/relationships/slideLayout" Target="../slideLayouts/slideLayout13.xml"/><Relationship Id="rId4" Type="http://schemas.openxmlformats.org/officeDocument/2006/relationships/tags" Target="../tags/tag211.xml"/><Relationship Id="rId9" Type="http://schemas.openxmlformats.org/officeDocument/2006/relationships/tags" Target="../tags/tag216.xml"/><Relationship Id="rId14" Type="http://schemas.openxmlformats.org/officeDocument/2006/relationships/tags" Target="../tags/tag221.xml"/><Relationship Id="rId22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70.xml"/><Relationship Id="rId1" Type="http://schemas.openxmlformats.org/officeDocument/2006/relationships/tags" Target="../tags/tag269.xml"/><Relationship Id="rId6" Type="http://schemas.openxmlformats.org/officeDocument/2006/relationships/image" Target="../media/image32.png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71.xml"/><Relationship Id="rId5" Type="http://schemas.openxmlformats.org/officeDocument/2006/relationships/image" Target="../media/image33.png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72.xml"/><Relationship Id="rId5" Type="http://schemas.openxmlformats.org/officeDocument/2006/relationships/image" Target="../media/image34.png"/><Relationship Id="rId4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73.xml"/><Relationship Id="rId5" Type="http://schemas.openxmlformats.org/officeDocument/2006/relationships/image" Target="../media/image10.png"/><Relationship Id="rId4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75.xml"/><Relationship Id="rId1" Type="http://schemas.openxmlformats.org/officeDocument/2006/relationships/tags" Target="../tags/tag274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76.xml"/><Relationship Id="rId4" Type="http://schemas.openxmlformats.org/officeDocument/2006/relationships/image" Target="../media/image1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77.xml"/><Relationship Id="rId4" Type="http://schemas.openxmlformats.org/officeDocument/2006/relationships/image" Target="../media/image1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78.xml"/><Relationship Id="rId5" Type="http://schemas.openxmlformats.org/officeDocument/2006/relationships/image" Target="../media/image36.png"/><Relationship Id="rId4" Type="http://schemas.openxmlformats.org/officeDocument/2006/relationships/image" Target="../media/image1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79.xml"/><Relationship Id="rId4" Type="http://schemas.openxmlformats.org/officeDocument/2006/relationships/image" Target="../media/image1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80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27.xml"/><Relationship Id="rId1" Type="http://schemas.openxmlformats.org/officeDocument/2006/relationships/tags" Target="../tags/tag226.xml"/><Relationship Id="rId6" Type="http://schemas.openxmlformats.org/officeDocument/2006/relationships/image" Target="../media/image15.png"/><Relationship Id="rId5" Type="http://schemas.openxmlformats.org/officeDocument/2006/relationships/image" Target="../media/image10.png"/><Relationship Id="rId4" Type="http://schemas.openxmlformats.org/officeDocument/2006/relationships/image" Target="../media/image1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tags" Target="../tags/tag283.xml"/><Relationship Id="rId7" Type="http://schemas.openxmlformats.org/officeDocument/2006/relationships/image" Target="../media/image10.png"/><Relationship Id="rId2" Type="http://schemas.openxmlformats.org/officeDocument/2006/relationships/tags" Target="../tags/tag282.xml"/><Relationship Id="rId1" Type="http://schemas.openxmlformats.org/officeDocument/2006/relationships/tags" Target="../tags/tag281.xml"/><Relationship Id="rId6" Type="http://schemas.openxmlformats.org/officeDocument/2006/relationships/image" Target="../media/image12.png"/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85.xml"/><Relationship Id="rId1" Type="http://schemas.openxmlformats.org/officeDocument/2006/relationships/tags" Target="../tags/tag284.xml"/><Relationship Id="rId5" Type="http://schemas.openxmlformats.org/officeDocument/2006/relationships/image" Target="../media/image37.png"/><Relationship Id="rId4" Type="http://schemas.openxmlformats.org/officeDocument/2006/relationships/image" Target="../media/image1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87.xml"/><Relationship Id="rId1" Type="http://schemas.openxmlformats.org/officeDocument/2006/relationships/tags" Target="../tags/tag286.xml"/><Relationship Id="rId5" Type="http://schemas.openxmlformats.org/officeDocument/2006/relationships/image" Target="../media/image38.png"/><Relationship Id="rId4" Type="http://schemas.openxmlformats.org/officeDocument/2006/relationships/image" Target="../media/image1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tags" Target="../tags/tag290.xml"/><Relationship Id="rId7" Type="http://schemas.openxmlformats.org/officeDocument/2006/relationships/image" Target="../media/image10.png"/><Relationship Id="rId2" Type="http://schemas.openxmlformats.org/officeDocument/2006/relationships/tags" Target="../tags/tag289.xml"/><Relationship Id="rId1" Type="http://schemas.openxmlformats.org/officeDocument/2006/relationships/tags" Target="../tags/tag288.xml"/><Relationship Id="rId6" Type="http://schemas.openxmlformats.org/officeDocument/2006/relationships/image" Target="../media/image12.png"/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92.xml"/><Relationship Id="rId1" Type="http://schemas.openxmlformats.org/officeDocument/2006/relationships/tags" Target="../tags/tag291.xml"/><Relationship Id="rId5" Type="http://schemas.openxmlformats.org/officeDocument/2006/relationships/image" Target="../media/image39.png"/><Relationship Id="rId4" Type="http://schemas.openxmlformats.org/officeDocument/2006/relationships/image" Target="../media/image10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43.GIF"/><Relationship Id="rId3" Type="http://schemas.openxmlformats.org/officeDocument/2006/relationships/tags" Target="../tags/tag295.xml"/><Relationship Id="rId7" Type="http://schemas.openxmlformats.org/officeDocument/2006/relationships/image" Target="../media/image12.png"/><Relationship Id="rId12" Type="http://schemas.openxmlformats.org/officeDocument/2006/relationships/image" Target="../media/image42.wmf"/><Relationship Id="rId2" Type="http://schemas.openxmlformats.org/officeDocument/2006/relationships/tags" Target="../tags/tag294.xml"/><Relationship Id="rId1" Type="http://schemas.openxmlformats.org/officeDocument/2006/relationships/tags" Target="../tags/tag293.xml"/><Relationship Id="rId6" Type="http://schemas.openxmlformats.org/officeDocument/2006/relationships/notesSlide" Target="../notesSlides/notesSlide18.xml"/><Relationship Id="rId11" Type="http://schemas.openxmlformats.org/officeDocument/2006/relationships/image" Target="../media/image41.wmf"/><Relationship Id="rId5" Type="http://schemas.openxmlformats.org/officeDocument/2006/relationships/slideLayout" Target="../slideLayouts/slideLayout18.xml"/><Relationship Id="rId10" Type="http://schemas.openxmlformats.org/officeDocument/2006/relationships/image" Target="../media/image40.jpeg"/><Relationship Id="rId4" Type="http://schemas.openxmlformats.org/officeDocument/2006/relationships/tags" Target="../tags/tag296.xml"/><Relationship Id="rId9" Type="http://schemas.openxmlformats.org/officeDocument/2006/relationships/hyperlink" Target="http://www.google.cn/imgres?imgurl=http://www.2007st.com/uploads/allimg/090813/2049360.jpg&amp;imgrefurl=http://www.2007st.com/html/xu/s1/s2/200908/13-5538.html&amp;usg=__j-e7WDkCeM1T9IIIe-4q44G2gV8=&amp;h=600&amp;w=435&amp;sz=29&amp;hl=zh-CN&amp;start=14&amp;tbnid=u6eKiVCwKRxJgM:&amp;tbnh=135&amp;tbnw=98&amp;prev=/images?q%3D%E5%B0%8F%2B%E7%9F%A2%E9%87%8F%E5%9B%BE%26hl%3Dzh-CN%26newwindow%3D1" TargetMode="Externa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299.xml"/><Relationship Id="rId7" Type="http://schemas.openxmlformats.org/officeDocument/2006/relationships/image" Target="../media/image12.png"/><Relationship Id="rId2" Type="http://schemas.openxmlformats.org/officeDocument/2006/relationships/tags" Target="../tags/tag298.xml"/><Relationship Id="rId1" Type="http://schemas.openxmlformats.org/officeDocument/2006/relationships/tags" Target="../tags/tag297.xml"/><Relationship Id="rId6" Type="http://schemas.openxmlformats.org/officeDocument/2006/relationships/notesSlide" Target="../notesSlides/notesSlide19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300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303.xml"/><Relationship Id="rId7" Type="http://schemas.openxmlformats.org/officeDocument/2006/relationships/image" Target="../media/image12.png"/><Relationship Id="rId12" Type="http://schemas.openxmlformats.org/officeDocument/2006/relationships/image" Target="../media/image47.jpeg"/><Relationship Id="rId2" Type="http://schemas.openxmlformats.org/officeDocument/2006/relationships/tags" Target="../tags/tag302.xml"/><Relationship Id="rId1" Type="http://schemas.openxmlformats.org/officeDocument/2006/relationships/tags" Target="../tags/tag301.xml"/><Relationship Id="rId6" Type="http://schemas.openxmlformats.org/officeDocument/2006/relationships/notesSlide" Target="../notesSlides/notesSlide20.xml"/><Relationship Id="rId11" Type="http://schemas.openxmlformats.org/officeDocument/2006/relationships/image" Target="../media/image46.jpeg"/><Relationship Id="rId5" Type="http://schemas.openxmlformats.org/officeDocument/2006/relationships/slideLayout" Target="../slideLayouts/slideLayout18.xml"/><Relationship Id="rId10" Type="http://schemas.openxmlformats.org/officeDocument/2006/relationships/image" Target="../media/image45.jpeg"/><Relationship Id="rId4" Type="http://schemas.openxmlformats.org/officeDocument/2006/relationships/tags" Target="../tags/tag304.xml"/><Relationship Id="rId9" Type="http://schemas.openxmlformats.org/officeDocument/2006/relationships/image" Target="../media/image44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06.xml"/><Relationship Id="rId1" Type="http://schemas.openxmlformats.org/officeDocument/2006/relationships/tags" Target="../tags/tag305.xml"/><Relationship Id="rId5" Type="http://schemas.openxmlformats.org/officeDocument/2006/relationships/image" Target="../media/image48.png"/><Relationship Id="rId4" Type="http://schemas.openxmlformats.org/officeDocument/2006/relationships/image" Target="../media/image10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tags" Target="../tags/tag309.xml"/><Relationship Id="rId7" Type="http://schemas.openxmlformats.org/officeDocument/2006/relationships/image" Target="../media/image50.jpeg"/><Relationship Id="rId2" Type="http://schemas.openxmlformats.org/officeDocument/2006/relationships/tags" Target="../tags/tag308.xml"/><Relationship Id="rId1" Type="http://schemas.openxmlformats.org/officeDocument/2006/relationships/tags" Target="../tags/tag307.xml"/><Relationship Id="rId6" Type="http://schemas.openxmlformats.org/officeDocument/2006/relationships/image" Target="../media/image49.jpe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29.xml"/><Relationship Id="rId1" Type="http://schemas.openxmlformats.org/officeDocument/2006/relationships/tags" Target="../tags/tag228.xml"/><Relationship Id="rId5" Type="http://schemas.openxmlformats.org/officeDocument/2006/relationships/image" Target="../media/image16.png"/><Relationship Id="rId4" Type="http://schemas.openxmlformats.org/officeDocument/2006/relationships/image" Target="../media/image12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11.xml"/><Relationship Id="rId1" Type="http://schemas.openxmlformats.org/officeDocument/2006/relationships/tags" Target="../tags/tag310.xml"/><Relationship Id="rId5" Type="http://schemas.openxmlformats.org/officeDocument/2006/relationships/image" Target="../media/image51.png"/><Relationship Id="rId4" Type="http://schemas.openxmlformats.org/officeDocument/2006/relationships/image" Target="../media/image10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13.xml"/><Relationship Id="rId1" Type="http://schemas.openxmlformats.org/officeDocument/2006/relationships/tags" Target="../tags/tag312.xml"/><Relationship Id="rId5" Type="http://schemas.openxmlformats.org/officeDocument/2006/relationships/image" Target="../media/image52.png"/><Relationship Id="rId4" Type="http://schemas.openxmlformats.org/officeDocument/2006/relationships/image" Target="../media/image10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tags" Target="../tags/tag316.xml"/><Relationship Id="rId7" Type="http://schemas.openxmlformats.org/officeDocument/2006/relationships/image" Target="../media/image12.png"/><Relationship Id="rId2" Type="http://schemas.openxmlformats.org/officeDocument/2006/relationships/tags" Target="../tags/tag315.xml"/><Relationship Id="rId1" Type="http://schemas.openxmlformats.org/officeDocument/2006/relationships/tags" Target="../tags/tag314.xml"/><Relationship Id="rId6" Type="http://schemas.openxmlformats.org/officeDocument/2006/relationships/image" Target="../media/image10.png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31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tags" Target="../tags/tag320.xml"/><Relationship Id="rId2" Type="http://schemas.openxmlformats.org/officeDocument/2006/relationships/tags" Target="../tags/tag319.xml"/><Relationship Id="rId1" Type="http://schemas.openxmlformats.org/officeDocument/2006/relationships/tags" Target="../tags/tag318.xml"/><Relationship Id="rId6" Type="http://schemas.openxmlformats.org/officeDocument/2006/relationships/image" Target="../media/image12.pn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18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tags" Target="../tags/tag323.xml"/><Relationship Id="rId2" Type="http://schemas.openxmlformats.org/officeDocument/2006/relationships/tags" Target="../tags/tag322.xml"/><Relationship Id="rId1" Type="http://schemas.openxmlformats.org/officeDocument/2006/relationships/tags" Target="../tags/tag321.xml"/><Relationship Id="rId6" Type="http://schemas.openxmlformats.org/officeDocument/2006/relationships/image" Target="../media/image12.pn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18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25.xml"/><Relationship Id="rId1" Type="http://schemas.openxmlformats.org/officeDocument/2006/relationships/tags" Target="../tags/tag324.xml"/><Relationship Id="rId5" Type="http://schemas.openxmlformats.org/officeDocument/2006/relationships/image" Target="../media/image53.png"/><Relationship Id="rId4" Type="http://schemas.openxmlformats.org/officeDocument/2006/relationships/image" Target="../media/image10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tags" Target="../tags/tag328.xml"/><Relationship Id="rId2" Type="http://schemas.openxmlformats.org/officeDocument/2006/relationships/tags" Target="../tags/tag327.xml"/><Relationship Id="rId1" Type="http://schemas.openxmlformats.org/officeDocument/2006/relationships/tags" Target="../tags/tag326.xml"/><Relationship Id="rId6" Type="http://schemas.openxmlformats.org/officeDocument/2006/relationships/image" Target="../media/image12.pn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18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30.xml"/><Relationship Id="rId1" Type="http://schemas.openxmlformats.org/officeDocument/2006/relationships/tags" Target="../tags/tag329.xml"/><Relationship Id="rId5" Type="http://schemas.openxmlformats.org/officeDocument/2006/relationships/image" Target="../media/image54.png"/><Relationship Id="rId4" Type="http://schemas.openxmlformats.org/officeDocument/2006/relationships/image" Target="../media/image10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32.xml"/><Relationship Id="rId1" Type="http://schemas.openxmlformats.org/officeDocument/2006/relationships/tags" Target="../tags/tag331.xml"/><Relationship Id="rId5" Type="http://schemas.openxmlformats.org/officeDocument/2006/relationships/image" Target="../media/image55.png"/><Relationship Id="rId4" Type="http://schemas.openxmlformats.org/officeDocument/2006/relationships/image" Target="../media/image10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34.xml"/><Relationship Id="rId1" Type="http://schemas.openxmlformats.org/officeDocument/2006/relationships/tags" Target="../tags/tag333.xml"/><Relationship Id="rId6" Type="http://schemas.openxmlformats.org/officeDocument/2006/relationships/image" Target="../media/image10.png"/><Relationship Id="rId5" Type="http://schemas.openxmlformats.org/officeDocument/2006/relationships/image" Target="../media/image17.jpe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31.xml"/><Relationship Id="rId1" Type="http://schemas.openxmlformats.org/officeDocument/2006/relationships/tags" Target="../tags/tag230.xml"/><Relationship Id="rId6" Type="http://schemas.openxmlformats.org/officeDocument/2006/relationships/image" Target="../media/image10.png"/><Relationship Id="rId5" Type="http://schemas.openxmlformats.org/officeDocument/2006/relationships/image" Target="../media/image17.jpeg"/><Relationship Id="rId4" Type="http://schemas.openxmlformats.org/officeDocument/2006/relationships/image" Target="../media/image11.pn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60.png"/><Relationship Id="rId3" Type="http://schemas.openxmlformats.org/officeDocument/2006/relationships/tags" Target="../tags/tag337.xml"/><Relationship Id="rId7" Type="http://schemas.openxmlformats.org/officeDocument/2006/relationships/image" Target="../media/image10.png"/><Relationship Id="rId12" Type="http://schemas.openxmlformats.org/officeDocument/2006/relationships/image" Target="../media/image59.png"/><Relationship Id="rId2" Type="http://schemas.openxmlformats.org/officeDocument/2006/relationships/tags" Target="../tags/tag336.xml"/><Relationship Id="rId1" Type="http://schemas.openxmlformats.org/officeDocument/2006/relationships/tags" Target="../tags/tag335.xml"/><Relationship Id="rId6" Type="http://schemas.openxmlformats.org/officeDocument/2006/relationships/notesSlide" Target="../notesSlides/notesSlide21.xml"/><Relationship Id="rId11" Type="http://schemas.openxmlformats.org/officeDocument/2006/relationships/image" Target="../media/image58.png"/><Relationship Id="rId5" Type="http://schemas.openxmlformats.org/officeDocument/2006/relationships/slideLayout" Target="../slideLayouts/slideLayout23.xml"/><Relationship Id="rId10" Type="http://schemas.openxmlformats.org/officeDocument/2006/relationships/image" Target="../media/image57.png"/><Relationship Id="rId4" Type="http://schemas.openxmlformats.org/officeDocument/2006/relationships/tags" Target="../tags/tag338.xml"/><Relationship Id="rId9" Type="http://schemas.openxmlformats.org/officeDocument/2006/relationships/image" Target="../media/image56.pn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341.xml"/><Relationship Id="rId7" Type="http://schemas.openxmlformats.org/officeDocument/2006/relationships/notesSlide" Target="../notesSlides/notesSlide22.xml"/><Relationship Id="rId2" Type="http://schemas.openxmlformats.org/officeDocument/2006/relationships/tags" Target="../tags/tag340.xml"/><Relationship Id="rId1" Type="http://schemas.openxmlformats.org/officeDocument/2006/relationships/tags" Target="../tags/tag339.xml"/><Relationship Id="rId6" Type="http://schemas.openxmlformats.org/officeDocument/2006/relationships/slideLayout" Target="../slideLayouts/slideLayout18.xml"/><Relationship Id="rId5" Type="http://schemas.openxmlformats.org/officeDocument/2006/relationships/tags" Target="../tags/tag343.xml"/><Relationship Id="rId10" Type="http://schemas.openxmlformats.org/officeDocument/2006/relationships/image" Target="../media/image12.png"/><Relationship Id="rId4" Type="http://schemas.openxmlformats.org/officeDocument/2006/relationships/tags" Target="../tags/tag342.xml"/><Relationship Id="rId9" Type="http://schemas.openxmlformats.org/officeDocument/2006/relationships/image" Target="../media/image11.pn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346.xml"/><Relationship Id="rId7" Type="http://schemas.openxmlformats.org/officeDocument/2006/relationships/notesSlide" Target="../notesSlides/notesSlide23.xml"/><Relationship Id="rId2" Type="http://schemas.openxmlformats.org/officeDocument/2006/relationships/tags" Target="../tags/tag345.xml"/><Relationship Id="rId1" Type="http://schemas.openxmlformats.org/officeDocument/2006/relationships/tags" Target="../tags/tag344.xml"/><Relationship Id="rId6" Type="http://schemas.openxmlformats.org/officeDocument/2006/relationships/slideLayout" Target="../slideLayouts/slideLayout18.xml"/><Relationship Id="rId5" Type="http://schemas.openxmlformats.org/officeDocument/2006/relationships/tags" Target="../tags/tag348.xml"/><Relationship Id="rId10" Type="http://schemas.openxmlformats.org/officeDocument/2006/relationships/image" Target="../media/image12.png"/><Relationship Id="rId4" Type="http://schemas.openxmlformats.org/officeDocument/2006/relationships/tags" Target="../tags/tag347.xml"/><Relationship Id="rId9" Type="http://schemas.openxmlformats.org/officeDocument/2006/relationships/image" Target="../media/image11.png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351.xml"/><Relationship Id="rId7" Type="http://schemas.openxmlformats.org/officeDocument/2006/relationships/notesSlide" Target="../notesSlides/notesSlide24.xml"/><Relationship Id="rId2" Type="http://schemas.openxmlformats.org/officeDocument/2006/relationships/tags" Target="../tags/tag350.xml"/><Relationship Id="rId1" Type="http://schemas.openxmlformats.org/officeDocument/2006/relationships/tags" Target="../tags/tag349.xml"/><Relationship Id="rId6" Type="http://schemas.openxmlformats.org/officeDocument/2006/relationships/slideLayout" Target="../slideLayouts/slideLayout18.xml"/><Relationship Id="rId5" Type="http://schemas.openxmlformats.org/officeDocument/2006/relationships/tags" Target="../tags/tag353.xml"/><Relationship Id="rId10" Type="http://schemas.openxmlformats.org/officeDocument/2006/relationships/image" Target="../media/image12.png"/><Relationship Id="rId4" Type="http://schemas.openxmlformats.org/officeDocument/2006/relationships/tags" Target="../tags/tag352.xml"/><Relationship Id="rId9" Type="http://schemas.openxmlformats.org/officeDocument/2006/relationships/image" Target="../media/image11.png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356.xml"/><Relationship Id="rId7" Type="http://schemas.openxmlformats.org/officeDocument/2006/relationships/notesSlide" Target="../notesSlides/notesSlide25.xml"/><Relationship Id="rId2" Type="http://schemas.openxmlformats.org/officeDocument/2006/relationships/tags" Target="../tags/tag355.xml"/><Relationship Id="rId1" Type="http://schemas.openxmlformats.org/officeDocument/2006/relationships/tags" Target="../tags/tag354.xml"/><Relationship Id="rId6" Type="http://schemas.openxmlformats.org/officeDocument/2006/relationships/slideLayout" Target="../slideLayouts/slideLayout18.xml"/><Relationship Id="rId5" Type="http://schemas.openxmlformats.org/officeDocument/2006/relationships/tags" Target="../tags/tag358.xml"/><Relationship Id="rId10" Type="http://schemas.openxmlformats.org/officeDocument/2006/relationships/image" Target="../media/image12.png"/><Relationship Id="rId4" Type="http://schemas.openxmlformats.org/officeDocument/2006/relationships/tags" Target="../tags/tag357.xml"/><Relationship Id="rId9" Type="http://schemas.openxmlformats.org/officeDocument/2006/relationships/image" Target="../media/image11.png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361.xml"/><Relationship Id="rId7" Type="http://schemas.openxmlformats.org/officeDocument/2006/relationships/notesSlide" Target="../notesSlides/notesSlide26.xml"/><Relationship Id="rId2" Type="http://schemas.openxmlformats.org/officeDocument/2006/relationships/tags" Target="../tags/tag360.xml"/><Relationship Id="rId1" Type="http://schemas.openxmlformats.org/officeDocument/2006/relationships/tags" Target="../tags/tag359.xml"/><Relationship Id="rId6" Type="http://schemas.openxmlformats.org/officeDocument/2006/relationships/slideLayout" Target="../slideLayouts/slideLayout18.xml"/><Relationship Id="rId5" Type="http://schemas.openxmlformats.org/officeDocument/2006/relationships/tags" Target="../tags/tag363.xml"/><Relationship Id="rId10" Type="http://schemas.openxmlformats.org/officeDocument/2006/relationships/image" Target="../media/image12.png"/><Relationship Id="rId4" Type="http://schemas.openxmlformats.org/officeDocument/2006/relationships/tags" Target="../tags/tag362.xml"/><Relationship Id="rId9" Type="http://schemas.openxmlformats.org/officeDocument/2006/relationships/image" Target="../media/image11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65.xml"/><Relationship Id="rId1" Type="http://schemas.openxmlformats.org/officeDocument/2006/relationships/tags" Target="../tags/tag364.xml"/><Relationship Id="rId5" Type="http://schemas.openxmlformats.org/officeDocument/2006/relationships/image" Target="../media/image61.png"/><Relationship Id="rId4" Type="http://schemas.openxmlformats.org/officeDocument/2006/relationships/image" Target="../media/image10.png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tags" Target="../tags/tag373.xml"/><Relationship Id="rId13" Type="http://schemas.openxmlformats.org/officeDocument/2006/relationships/tags" Target="../tags/tag378.xml"/><Relationship Id="rId18" Type="http://schemas.openxmlformats.org/officeDocument/2006/relationships/tags" Target="../tags/tag383.xml"/><Relationship Id="rId3" Type="http://schemas.openxmlformats.org/officeDocument/2006/relationships/tags" Target="../tags/tag368.xml"/><Relationship Id="rId21" Type="http://schemas.openxmlformats.org/officeDocument/2006/relationships/image" Target="../media/image10.png"/><Relationship Id="rId7" Type="http://schemas.openxmlformats.org/officeDocument/2006/relationships/tags" Target="../tags/tag372.xml"/><Relationship Id="rId12" Type="http://schemas.openxmlformats.org/officeDocument/2006/relationships/tags" Target="../tags/tag377.xml"/><Relationship Id="rId17" Type="http://schemas.openxmlformats.org/officeDocument/2006/relationships/tags" Target="../tags/tag382.xml"/><Relationship Id="rId2" Type="http://schemas.openxmlformats.org/officeDocument/2006/relationships/tags" Target="../tags/tag367.xml"/><Relationship Id="rId16" Type="http://schemas.openxmlformats.org/officeDocument/2006/relationships/tags" Target="../tags/tag381.xml"/><Relationship Id="rId20" Type="http://schemas.openxmlformats.org/officeDocument/2006/relationships/image" Target="../media/image12.png"/><Relationship Id="rId1" Type="http://schemas.openxmlformats.org/officeDocument/2006/relationships/tags" Target="../tags/tag366.xml"/><Relationship Id="rId6" Type="http://schemas.openxmlformats.org/officeDocument/2006/relationships/tags" Target="../tags/tag371.xml"/><Relationship Id="rId11" Type="http://schemas.openxmlformats.org/officeDocument/2006/relationships/tags" Target="../tags/tag376.xml"/><Relationship Id="rId5" Type="http://schemas.openxmlformats.org/officeDocument/2006/relationships/tags" Target="../tags/tag370.xml"/><Relationship Id="rId15" Type="http://schemas.openxmlformats.org/officeDocument/2006/relationships/tags" Target="../tags/tag380.xml"/><Relationship Id="rId23" Type="http://schemas.openxmlformats.org/officeDocument/2006/relationships/image" Target="../media/image14.jpeg"/><Relationship Id="rId10" Type="http://schemas.openxmlformats.org/officeDocument/2006/relationships/tags" Target="../tags/tag375.xml"/><Relationship Id="rId19" Type="http://schemas.openxmlformats.org/officeDocument/2006/relationships/slideLayout" Target="../slideLayouts/slideLayout18.xml"/><Relationship Id="rId4" Type="http://schemas.openxmlformats.org/officeDocument/2006/relationships/tags" Target="../tags/tag369.xml"/><Relationship Id="rId9" Type="http://schemas.openxmlformats.org/officeDocument/2006/relationships/tags" Target="../tags/tag374.xml"/><Relationship Id="rId14" Type="http://schemas.openxmlformats.org/officeDocument/2006/relationships/tags" Target="../tags/tag379.xml"/><Relationship Id="rId22" Type="http://schemas.openxmlformats.org/officeDocument/2006/relationships/image" Target="../media/image13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10.png"/><Relationship Id="rId2" Type="http://schemas.openxmlformats.org/officeDocument/2006/relationships/tags" Target="../tags/tag385.xml"/><Relationship Id="rId1" Type="http://schemas.openxmlformats.org/officeDocument/2006/relationships/tags" Target="../tags/tag384.xml"/><Relationship Id="rId6" Type="http://schemas.openxmlformats.org/officeDocument/2006/relationships/image" Target="../media/image23.jpeg"/><Relationship Id="rId5" Type="http://schemas.openxmlformats.org/officeDocument/2006/relationships/image" Target="../media/image17.jpeg"/><Relationship Id="rId4" Type="http://schemas.openxmlformats.org/officeDocument/2006/relationships/image" Target="../media/image11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tags" Target="../tags/tag388.xml"/><Relationship Id="rId2" Type="http://schemas.openxmlformats.org/officeDocument/2006/relationships/tags" Target="../tags/tag387.xml"/><Relationship Id="rId1" Type="http://schemas.openxmlformats.org/officeDocument/2006/relationships/tags" Target="../tags/tag38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234.xml"/><Relationship Id="rId7" Type="http://schemas.openxmlformats.org/officeDocument/2006/relationships/image" Target="../media/image12.png"/><Relationship Id="rId2" Type="http://schemas.openxmlformats.org/officeDocument/2006/relationships/tags" Target="../tags/tag233.xml"/><Relationship Id="rId1" Type="http://schemas.openxmlformats.org/officeDocument/2006/relationships/tags" Target="../tags/tag232.xml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235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tags" Target="../tags/tag391.xml"/><Relationship Id="rId2" Type="http://schemas.openxmlformats.org/officeDocument/2006/relationships/tags" Target="../tags/tag390.xml"/><Relationship Id="rId1" Type="http://schemas.openxmlformats.org/officeDocument/2006/relationships/tags" Target="../tags/tag389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13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tags" Target="../tags/tag394.xml"/><Relationship Id="rId2" Type="http://schemas.openxmlformats.org/officeDocument/2006/relationships/tags" Target="../tags/tag393.xml"/><Relationship Id="rId1" Type="http://schemas.openxmlformats.org/officeDocument/2006/relationships/tags" Target="../tags/tag39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13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10.png"/><Relationship Id="rId2" Type="http://schemas.openxmlformats.org/officeDocument/2006/relationships/tags" Target="../tags/tag396.xml"/><Relationship Id="rId1" Type="http://schemas.openxmlformats.org/officeDocument/2006/relationships/tags" Target="../tags/tag395.xml"/><Relationship Id="rId6" Type="http://schemas.openxmlformats.org/officeDocument/2006/relationships/image" Target="../media/image23.jpeg"/><Relationship Id="rId5" Type="http://schemas.openxmlformats.org/officeDocument/2006/relationships/image" Target="../media/image17.jpeg"/><Relationship Id="rId4" Type="http://schemas.openxmlformats.org/officeDocument/2006/relationships/image" Target="../media/image11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98.xml"/><Relationship Id="rId1" Type="http://schemas.openxmlformats.org/officeDocument/2006/relationships/tags" Target="../tags/tag397.xml"/><Relationship Id="rId5" Type="http://schemas.openxmlformats.org/officeDocument/2006/relationships/image" Target="../media/image62.png"/><Relationship Id="rId4" Type="http://schemas.openxmlformats.org/officeDocument/2006/relationships/image" Target="../media/image10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400.xml"/><Relationship Id="rId1" Type="http://schemas.openxmlformats.org/officeDocument/2006/relationships/tags" Target="../tags/tag399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10.png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403.xml"/><Relationship Id="rId7" Type="http://schemas.openxmlformats.org/officeDocument/2006/relationships/image" Target="../media/image12.png"/><Relationship Id="rId2" Type="http://schemas.openxmlformats.org/officeDocument/2006/relationships/tags" Target="../tags/tag402.xml"/><Relationship Id="rId1" Type="http://schemas.openxmlformats.org/officeDocument/2006/relationships/tags" Target="../tags/tag401.xml"/><Relationship Id="rId6" Type="http://schemas.openxmlformats.org/officeDocument/2006/relationships/notesSlide" Target="../notesSlides/notesSlide27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404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10.png"/><Relationship Id="rId2" Type="http://schemas.openxmlformats.org/officeDocument/2006/relationships/tags" Target="../tags/tag406.xml"/><Relationship Id="rId1" Type="http://schemas.openxmlformats.org/officeDocument/2006/relationships/tags" Target="../tags/tag405.xml"/><Relationship Id="rId6" Type="http://schemas.openxmlformats.org/officeDocument/2006/relationships/image" Target="../media/image23.jpeg"/><Relationship Id="rId5" Type="http://schemas.openxmlformats.org/officeDocument/2006/relationships/image" Target="../media/image17.jpeg"/><Relationship Id="rId4" Type="http://schemas.openxmlformats.org/officeDocument/2006/relationships/image" Target="../media/image11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tags" Target="../tags/tag409.xml"/><Relationship Id="rId7" Type="http://schemas.openxmlformats.org/officeDocument/2006/relationships/image" Target="../media/image12.png"/><Relationship Id="rId2" Type="http://schemas.openxmlformats.org/officeDocument/2006/relationships/tags" Target="../tags/tag408.xml"/><Relationship Id="rId1" Type="http://schemas.openxmlformats.org/officeDocument/2006/relationships/tags" Target="../tags/tag407.xml"/><Relationship Id="rId6" Type="http://schemas.openxmlformats.org/officeDocument/2006/relationships/image" Target="../media/image65.pn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18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tags" Target="../tags/tag412.xml"/><Relationship Id="rId2" Type="http://schemas.openxmlformats.org/officeDocument/2006/relationships/tags" Target="../tags/tag411.xml"/><Relationship Id="rId1" Type="http://schemas.openxmlformats.org/officeDocument/2006/relationships/tags" Target="../tags/tag410.xml"/><Relationship Id="rId6" Type="http://schemas.openxmlformats.org/officeDocument/2006/relationships/image" Target="../media/image12.pn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18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tags" Target="../tags/tag415.xml"/><Relationship Id="rId2" Type="http://schemas.openxmlformats.org/officeDocument/2006/relationships/tags" Target="../tags/tag414.xml"/><Relationship Id="rId1" Type="http://schemas.openxmlformats.org/officeDocument/2006/relationships/tags" Target="../tags/tag413.xml"/><Relationship Id="rId6" Type="http://schemas.openxmlformats.org/officeDocument/2006/relationships/image" Target="../media/image12.pn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238.xml"/><Relationship Id="rId7" Type="http://schemas.openxmlformats.org/officeDocument/2006/relationships/image" Target="../media/image12.png"/><Relationship Id="rId2" Type="http://schemas.openxmlformats.org/officeDocument/2006/relationships/tags" Target="../tags/tag237.xml"/><Relationship Id="rId1" Type="http://schemas.openxmlformats.org/officeDocument/2006/relationships/tags" Target="../tags/tag236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239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tags" Target="../tags/tag418.xml"/><Relationship Id="rId2" Type="http://schemas.openxmlformats.org/officeDocument/2006/relationships/tags" Target="../tags/tag417.xml"/><Relationship Id="rId1" Type="http://schemas.openxmlformats.org/officeDocument/2006/relationships/tags" Target="../tags/tag416.xml"/><Relationship Id="rId6" Type="http://schemas.openxmlformats.org/officeDocument/2006/relationships/image" Target="../media/image12.pn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18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tags" Target="../tags/tag420.xml"/><Relationship Id="rId1" Type="http://schemas.openxmlformats.org/officeDocument/2006/relationships/tags" Target="../tags/tag419.xml"/><Relationship Id="rId5" Type="http://schemas.openxmlformats.org/officeDocument/2006/relationships/image" Target="../media/image66.png"/><Relationship Id="rId4" Type="http://schemas.openxmlformats.org/officeDocument/2006/relationships/image" Target="../media/image10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422.xml"/><Relationship Id="rId1" Type="http://schemas.openxmlformats.org/officeDocument/2006/relationships/tags" Target="../tags/tag421.xml"/><Relationship Id="rId6" Type="http://schemas.openxmlformats.org/officeDocument/2006/relationships/image" Target="../media/image67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tags" Target="../tags/tag425.xml"/><Relationship Id="rId7" Type="http://schemas.openxmlformats.org/officeDocument/2006/relationships/image" Target="../media/image40.jpeg"/><Relationship Id="rId2" Type="http://schemas.openxmlformats.org/officeDocument/2006/relationships/tags" Target="../tags/tag424.xml"/><Relationship Id="rId1" Type="http://schemas.openxmlformats.org/officeDocument/2006/relationships/tags" Target="../tags/tag423.xml"/><Relationship Id="rId6" Type="http://schemas.openxmlformats.org/officeDocument/2006/relationships/hyperlink" Target="http://www.google.cn/imgres?imgurl=http://www.2007st.com/uploads/allimg/090813/2049360.jpg&amp;imgrefurl=http://www.2007st.com/html/xu/s1/s2/200908/13-5538.html&amp;usg=__j-e7WDkCeM1T9IIIe-4q44G2gV8=&amp;h=600&amp;w=435&amp;sz=29&amp;hl=zh-CN&amp;start=14&amp;tbnid=u6eKiVCwKRxJgM:&amp;tbnh=135&amp;tbnw=98&amp;prev=/images?q%3D%E5%B0%8F%2B%E7%9F%A2%E9%87%8F%E5%9B%BE%26hl%3Dzh-CN%26newwindow%3D1" TargetMode="External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18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tags" Target="../tags/tag428.xml"/><Relationship Id="rId7" Type="http://schemas.openxmlformats.org/officeDocument/2006/relationships/image" Target="../media/image12.png"/><Relationship Id="rId2" Type="http://schemas.openxmlformats.org/officeDocument/2006/relationships/tags" Target="../tags/tag427.xml"/><Relationship Id="rId1" Type="http://schemas.openxmlformats.org/officeDocument/2006/relationships/tags" Target="../tags/tag426.xml"/><Relationship Id="rId6" Type="http://schemas.openxmlformats.org/officeDocument/2006/relationships/image" Target="../media/image68.pn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18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tags" Target="../tags/tag431.xml"/><Relationship Id="rId2" Type="http://schemas.openxmlformats.org/officeDocument/2006/relationships/tags" Target="../tags/tag430.xml"/><Relationship Id="rId1" Type="http://schemas.openxmlformats.org/officeDocument/2006/relationships/tags" Target="../tags/tag429.xml"/><Relationship Id="rId6" Type="http://schemas.openxmlformats.org/officeDocument/2006/relationships/image" Target="../media/image12.pn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18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tags" Target="../tags/tag433.xml"/><Relationship Id="rId1" Type="http://schemas.openxmlformats.org/officeDocument/2006/relationships/tags" Target="../tags/tag432.xml"/><Relationship Id="rId5" Type="http://schemas.openxmlformats.org/officeDocument/2006/relationships/image" Target="../media/image69.png"/><Relationship Id="rId4" Type="http://schemas.openxmlformats.org/officeDocument/2006/relationships/image" Target="../media/image10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tags" Target="../tags/tag436.xml"/><Relationship Id="rId7" Type="http://schemas.openxmlformats.org/officeDocument/2006/relationships/image" Target="../media/image12.png"/><Relationship Id="rId2" Type="http://schemas.openxmlformats.org/officeDocument/2006/relationships/tags" Target="../tags/tag435.xml"/><Relationship Id="rId1" Type="http://schemas.openxmlformats.org/officeDocument/2006/relationships/tags" Target="../tags/tag434.xml"/><Relationship Id="rId6" Type="http://schemas.openxmlformats.org/officeDocument/2006/relationships/image" Target="../media/image70.pn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18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tags" Target="../tags/tag439.xml"/><Relationship Id="rId2" Type="http://schemas.openxmlformats.org/officeDocument/2006/relationships/tags" Target="../tags/tag438.xml"/><Relationship Id="rId1" Type="http://schemas.openxmlformats.org/officeDocument/2006/relationships/tags" Target="../tags/tag437.xml"/><Relationship Id="rId6" Type="http://schemas.openxmlformats.org/officeDocument/2006/relationships/image" Target="../media/image12.pn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18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441.xml"/><Relationship Id="rId1" Type="http://schemas.openxmlformats.org/officeDocument/2006/relationships/tags" Target="../tags/tag440.xml"/><Relationship Id="rId5" Type="http://schemas.openxmlformats.org/officeDocument/2006/relationships/image" Target="../media/image7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242.xml"/><Relationship Id="rId7" Type="http://schemas.openxmlformats.org/officeDocument/2006/relationships/image" Target="../media/image12.png"/><Relationship Id="rId2" Type="http://schemas.openxmlformats.org/officeDocument/2006/relationships/tags" Target="../tags/tag241.xml"/><Relationship Id="rId1" Type="http://schemas.openxmlformats.org/officeDocument/2006/relationships/tags" Target="../tags/tag240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243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tags" Target="../tags/tag444.xml"/><Relationship Id="rId7" Type="http://schemas.openxmlformats.org/officeDocument/2006/relationships/image" Target="../media/image72.png"/><Relationship Id="rId2" Type="http://schemas.openxmlformats.org/officeDocument/2006/relationships/tags" Target="../tags/tag443.xml"/><Relationship Id="rId1" Type="http://schemas.openxmlformats.org/officeDocument/2006/relationships/tags" Target="../tags/tag442.xml"/><Relationship Id="rId6" Type="http://schemas.openxmlformats.org/officeDocument/2006/relationships/image" Target="../media/image10.png"/><Relationship Id="rId5" Type="http://schemas.openxmlformats.org/officeDocument/2006/relationships/image" Target="../media/image12.png"/><Relationship Id="rId4" Type="http://schemas.openxmlformats.org/officeDocument/2006/relationships/slideLayout" Target="../slideLayouts/slideLayout18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446.xml"/><Relationship Id="rId1" Type="http://schemas.openxmlformats.org/officeDocument/2006/relationships/tags" Target="../tags/tag445.xml"/><Relationship Id="rId5" Type="http://schemas.openxmlformats.org/officeDocument/2006/relationships/image" Target="../media/image73.png"/><Relationship Id="rId4" Type="http://schemas.openxmlformats.org/officeDocument/2006/relationships/image" Target="../media/image10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tags" Target="../tags/tag449.xml"/><Relationship Id="rId2" Type="http://schemas.openxmlformats.org/officeDocument/2006/relationships/tags" Target="../tags/tag448.xml"/><Relationship Id="rId1" Type="http://schemas.openxmlformats.org/officeDocument/2006/relationships/tags" Target="../tags/tag447.xml"/><Relationship Id="rId6" Type="http://schemas.openxmlformats.org/officeDocument/2006/relationships/image" Target="../media/image12.pn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18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10.png"/><Relationship Id="rId2" Type="http://schemas.openxmlformats.org/officeDocument/2006/relationships/tags" Target="../tags/tag451.xml"/><Relationship Id="rId1" Type="http://schemas.openxmlformats.org/officeDocument/2006/relationships/tags" Target="../tags/tag450.xml"/><Relationship Id="rId6" Type="http://schemas.openxmlformats.org/officeDocument/2006/relationships/image" Target="../media/image23.jpeg"/><Relationship Id="rId5" Type="http://schemas.openxmlformats.org/officeDocument/2006/relationships/image" Target="../media/image17.jpeg"/><Relationship Id="rId4" Type="http://schemas.openxmlformats.org/officeDocument/2006/relationships/image" Target="../media/image11.png"/></Relationships>
</file>

<file path=ppt/slides/_rels/slide8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454.xml"/><Relationship Id="rId7" Type="http://schemas.openxmlformats.org/officeDocument/2006/relationships/notesSlide" Target="../notesSlides/notesSlide28.xml"/><Relationship Id="rId2" Type="http://schemas.openxmlformats.org/officeDocument/2006/relationships/tags" Target="../tags/tag453.xml"/><Relationship Id="rId1" Type="http://schemas.openxmlformats.org/officeDocument/2006/relationships/tags" Target="../tags/tag452.xml"/><Relationship Id="rId6" Type="http://schemas.openxmlformats.org/officeDocument/2006/relationships/slideLayout" Target="../slideLayouts/slideLayout23.xml"/><Relationship Id="rId11" Type="http://schemas.openxmlformats.org/officeDocument/2006/relationships/image" Target="../media/image74.png"/><Relationship Id="rId5" Type="http://schemas.openxmlformats.org/officeDocument/2006/relationships/tags" Target="../tags/tag456.xml"/><Relationship Id="rId10" Type="http://schemas.openxmlformats.org/officeDocument/2006/relationships/image" Target="../media/image12.png"/><Relationship Id="rId4" Type="http://schemas.openxmlformats.org/officeDocument/2006/relationships/tags" Target="../tags/tag455.xml"/><Relationship Id="rId9" Type="http://schemas.openxmlformats.org/officeDocument/2006/relationships/image" Target="../media/image11.png"/></Relationships>
</file>

<file path=ppt/slides/_rels/slide8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459.xml"/><Relationship Id="rId7" Type="http://schemas.openxmlformats.org/officeDocument/2006/relationships/notesSlide" Target="../notesSlides/notesSlide29.xml"/><Relationship Id="rId2" Type="http://schemas.openxmlformats.org/officeDocument/2006/relationships/tags" Target="../tags/tag458.xml"/><Relationship Id="rId1" Type="http://schemas.openxmlformats.org/officeDocument/2006/relationships/tags" Target="../tags/tag457.xml"/><Relationship Id="rId6" Type="http://schemas.openxmlformats.org/officeDocument/2006/relationships/slideLayout" Target="../slideLayouts/slideLayout23.xml"/><Relationship Id="rId5" Type="http://schemas.openxmlformats.org/officeDocument/2006/relationships/tags" Target="../tags/tag461.xml"/><Relationship Id="rId10" Type="http://schemas.openxmlformats.org/officeDocument/2006/relationships/image" Target="../media/image12.png"/><Relationship Id="rId4" Type="http://schemas.openxmlformats.org/officeDocument/2006/relationships/tags" Target="../tags/tag460.xml"/><Relationship Id="rId9" Type="http://schemas.openxmlformats.org/officeDocument/2006/relationships/image" Target="../media/image11.png"/></Relationships>
</file>

<file path=ppt/slides/_rels/slide8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464.xml"/><Relationship Id="rId7" Type="http://schemas.openxmlformats.org/officeDocument/2006/relationships/notesSlide" Target="../notesSlides/notesSlide30.xml"/><Relationship Id="rId2" Type="http://schemas.openxmlformats.org/officeDocument/2006/relationships/tags" Target="../tags/tag463.xml"/><Relationship Id="rId1" Type="http://schemas.openxmlformats.org/officeDocument/2006/relationships/tags" Target="../tags/tag462.xml"/><Relationship Id="rId6" Type="http://schemas.openxmlformats.org/officeDocument/2006/relationships/slideLayout" Target="../slideLayouts/slideLayout23.xml"/><Relationship Id="rId5" Type="http://schemas.openxmlformats.org/officeDocument/2006/relationships/tags" Target="../tags/tag466.xml"/><Relationship Id="rId10" Type="http://schemas.openxmlformats.org/officeDocument/2006/relationships/image" Target="../media/image12.png"/><Relationship Id="rId4" Type="http://schemas.openxmlformats.org/officeDocument/2006/relationships/tags" Target="../tags/tag465.xml"/><Relationship Id="rId9" Type="http://schemas.openxmlformats.org/officeDocument/2006/relationships/image" Target="../media/image11.png"/></Relationships>
</file>

<file path=ppt/slides/_rels/slide8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469.xml"/><Relationship Id="rId7" Type="http://schemas.openxmlformats.org/officeDocument/2006/relationships/notesSlide" Target="../notesSlides/notesSlide31.xml"/><Relationship Id="rId2" Type="http://schemas.openxmlformats.org/officeDocument/2006/relationships/tags" Target="../tags/tag468.xml"/><Relationship Id="rId1" Type="http://schemas.openxmlformats.org/officeDocument/2006/relationships/tags" Target="../tags/tag467.xml"/><Relationship Id="rId6" Type="http://schemas.openxmlformats.org/officeDocument/2006/relationships/slideLayout" Target="../slideLayouts/slideLayout23.xml"/><Relationship Id="rId5" Type="http://schemas.openxmlformats.org/officeDocument/2006/relationships/tags" Target="../tags/tag471.xml"/><Relationship Id="rId10" Type="http://schemas.openxmlformats.org/officeDocument/2006/relationships/image" Target="../media/image12.png"/><Relationship Id="rId4" Type="http://schemas.openxmlformats.org/officeDocument/2006/relationships/tags" Target="../tags/tag470.xml"/><Relationship Id="rId9" Type="http://schemas.openxmlformats.org/officeDocument/2006/relationships/image" Target="../media/image11.png"/></Relationships>
</file>

<file path=ppt/slides/_rels/slide8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474.xml"/><Relationship Id="rId7" Type="http://schemas.openxmlformats.org/officeDocument/2006/relationships/notesSlide" Target="../notesSlides/notesSlide32.xml"/><Relationship Id="rId2" Type="http://schemas.openxmlformats.org/officeDocument/2006/relationships/tags" Target="../tags/tag473.xml"/><Relationship Id="rId1" Type="http://schemas.openxmlformats.org/officeDocument/2006/relationships/tags" Target="../tags/tag472.xml"/><Relationship Id="rId6" Type="http://schemas.openxmlformats.org/officeDocument/2006/relationships/slideLayout" Target="../slideLayouts/slideLayout23.xml"/><Relationship Id="rId5" Type="http://schemas.openxmlformats.org/officeDocument/2006/relationships/tags" Target="../tags/tag476.xml"/><Relationship Id="rId10" Type="http://schemas.openxmlformats.org/officeDocument/2006/relationships/image" Target="../media/image12.png"/><Relationship Id="rId4" Type="http://schemas.openxmlformats.org/officeDocument/2006/relationships/tags" Target="../tags/tag475.xml"/><Relationship Id="rId9" Type="http://schemas.openxmlformats.org/officeDocument/2006/relationships/image" Target="../media/image11.png"/></Relationships>
</file>

<file path=ppt/slides/_rels/slide8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479.xml"/><Relationship Id="rId7" Type="http://schemas.openxmlformats.org/officeDocument/2006/relationships/notesSlide" Target="../notesSlides/notesSlide33.xml"/><Relationship Id="rId2" Type="http://schemas.openxmlformats.org/officeDocument/2006/relationships/tags" Target="../tags/tag478.xml"/><Relationship Id="rId1" Type="http://schemas.openxmlformats.org/officeDocument/2006/relationships/tags" Target="../tags/tag477.xml"/><Relationship Id="rId6" Type="http://schemas.openxmlformats.org/officeDocument/2006/relationships/slideLayout" Target="../slideLayouts/slideLayout23.xml"/><Relationship Id="rId5" Type="http://schemas.openxmlformats.org/officeDocument/2006/relationships/tags" Target="../tags/tag481.xml"/><Relationship Id="rId10" Type="http://schemas.openxmlformats.org/officeDocument/2006/relationships/image" Target="../media/image12.png"/><Relationship Id="rId4" Type="http://schemas.openxmlformats.org/officeDocument/2006/relationships/tags" Target="../tags/tag480.xml"/><Relationship Id="rId9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246.xml"/><Relationship Id="rId7" Type="http://schemas.openxmlformats.org/officeDocument/2006/relationships/image" Target="../media/image12.png"/><Relationship Id="rId2" Type="http://schemas.openxmlformats.org/officeDocument/2006/relationships/tags" Target="../tags/tag245.xml"/><Relationship Id="rId1" Type="http://schemas.openxmlformats.org/officeDocument/2006/relationships/tags" Target="../tags/tag244.xml"/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247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483.xml"/><Relationship Id="rId1" Type="http://schemas.openxmlformats.org/officeDocument/2006/relationships/tags" Target="../tags/tag482.xml"/><Relationship Id="rId5" Type="http://schemas.openxmlformats.org/officeDocument/2006/relationships/image" Target="../media/image75.png"/><Relationship Id="rId4" Type="http://schemas.openxmlformats.org/officeDocument/2006/relationships/image" Target="../media/image10.pn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485.xml"/><Relationship Id="rId1" Type="http://schemas.openxmlformats.org/officeDocument/2006/relationships/tags" Target="../tags/tag484.xml"/><Relationship Id="rId5" Type="http://schemas.openxmlformats.org/officeDocument/2006/relationships/image" Target="../media/image76.png"/><Relationship Id="rId4" Type="http://schemas.openxmlformats.org/officeDocument/2006/relationships/image" Target="../media/image10.pn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487.xml"/><Relationship Id="rId1" Type="http://schemas.openxmlformats.org/officeDocument/2006/relationships/tags" Target="../tags/tag486.xml"/><Relationship Id="rId5" Type="http://schemas.openxmlformats.org/officeDocument/2006/relationships/image" Target="../media/image77.png"/><Relationship Id="rId4" Type="http://schemas.openxmlformats.org/officeDocument/2006/relationships/image" Target="../media/image10.png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489.xml"/><Relationship Id="rId1" Type="http://schemas.openxmlformats.org/officeDocument/2006/relationships/tags" Target="../tags/tag488.xml"/><Relationship Id="rId5" Type="http://schemas.openxmlformats.org/officeDocument/2006/relationships/image" Target="../media/image78.png"/><Relationship Id="rId4" Type="http://schemas.openxmlformats.org/officeDocument/2006/relationships/image" Target="../media/image10.png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491.xml"/><Relationship Id="rId1" Type="http://schemas.openxmlformats.org/officeDocument/2006/relationships/tags" Target="../tags/tag490.xml"/><Relationship Id="rId5" Type="http://schemas.openxmlformats.org/officeDocument/2006/relationships/image" Target="../media/image79.png"/><Relationship Id="rId4" Type="http://schemas.openxmlformats.org/officeDocument/2006/relationships/image" Target="../media/image10.png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493.xml"/><Relationship Id="rId1" Type="http://schemas.openxmlformats.org/officeDocument/2006/relationships/tags" Target="../tags/tag492.xml"/><Relationship Id="rId5" Type="http://schemas.openxmlformats.org/officeDocument/2006/relationships/image" Target="../media/image80.png"/><Relationship Id="rId4" Type="http://schemas.openxmlformats.org/officeDocument/2006/relationships/image" Target="../media/image10.png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495.xml"/><Relationship Id="rId1" Type="http://schemas.openxmlformats.org/officeDocument/2006/relationships/tags" Target="../tags/tag494.xml"/><Relationship Id="rId5" Type="http://schemas.openxmlformats.org/officeDocument/2006/relationships/image" Target="../media/image81.png"/><Relationship Id="rId4" Type="http://schemas.openxmlformats.org/officeDocument/2006/relationships/image" Target="../media/image10.png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tags" Target="../tags/tag498.xml"/><Relationship Id="rId2" Type="http://schemas.openxmlformats.org/officeDocument/2006/relationships/tags" Target="../tags/tag497.xml"/><Relationship Id="rId1" Type="http://schemas.openxmlformats.org/officeDocument/2006/relationships/tags" Target="../tags/tag496.xml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13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500.xml"/><Relationship Id="rId1" Type="http://schemas.openxmlformats.org/officeDocument/2006/relationships/tags" Target="../tags/tag499.xml"/><Relationship Id="rId5" Type="http://schemas.openxmlformats.org/officeDocument/2006/relationships/image" Target="../media/image82.png"/><Relationship Id="rId4" Type="http://schemas.openxmlformats.org/officeDocument/2006/relationships/image" Target="../media/image10.png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tags" Target="../tags/tag503.xml"/><Relationship Id="rId2" Type="http://schemas.openxmlformats.org/officeDocument/2006/relationships/tags" Target="../tags/tag502.xml"/><Relationship Id="rId1" Type="http://schemas.openxmlformats.org/officeDocument/2006/relationships/tags" Target="../tags/tag501.xml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8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29781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85000" lnSpcReduction="10000"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/>
          <p:nvPr>
            <p:custDataLst>
              <p:tags r:id="rId3"/>
            </p:custDataLst>
          </p:nvPr>
        </p:nvSpPr>
        <p:spPr>
          <a:xfrm>
            <a:off x="0" y="6534785"/>
            <a:ext cx="12192000" cy="32321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90000" lnSpcReduction="10000"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4029075" y="1408430"/>
            <a:ext cx="4271645" cy="4271645"/>
          </a:xfrm>
          <a:prstGeom prst="ellipse">
            <a:avLst/>
          </a:prstGeom>
          <a:solidFill>
            <a:srgbClr val="BB313E">
              <a:alpha val="8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PA-文本框 61"/>
          <p:cNvSpPr txBox="1"/>
          <p:nvPr>
            <p:custDataLst>
              <p:tags r:id="rId4"/>
            </p:custDataLst>
          </p:nvPr>
        </p:nvSpPr>
        <p:spPr>
          <a:xfrm>
            <a:off x="4983246" y="2101953"/>
            <a:ext cx="2364105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54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基础课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4205529" y="3213796"/>
            <a:ext cx="3919538" cy="910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A-文本框 61"/>
          <p:cNvSpPr txBox="1"/>
          <p:nvPr>
            <p:custDataLst>
              <p:tags r:id="rId5"/>
            </p:custDataLst>
          </p:nvPr>
        </p:nvSpPr>
        <p:spPr>
          <a:xfrm>
            <a:off x="4491439" y="3494892"/>
            <a:ext cx="3347720" cy="8655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zh-CN" sz="28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 </a:t>
            </a:r>
            <a:r>
              <a:rPr lang="zh-CN" altLang="zh-CN" sz="28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第十课 </a:t>
            </a:r>
          </a:p>
          <a:p>
            <a:pPr algn="ctr">
              <a:lnSpc>
                <a:spcPct val="90000"/>
              </a:lnSpc>
            </a:pPr>
            <a:r>
              <a:rPr lang="zh-CN" altLang="zh-CN" sz="28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今天天气怎么样？</a:t>
            </a:r>
          </a:p>
        </p:txBody>
      </p:sp>
      <p:sp>
        <p:nvSpPr>
          <p:cNvPr id="10" name="椭圆 9"/>
          <p:cNvSpPr/>
          <p:nvPr/>
        </p:nvSpPr>
        <p:spPr>
          <a:xfrm>
            <a:off x="3806825" y="1185545"/>
            <a:ext cx="4718050" cy="4718050"/>
          </a:xfrm>
          <a:prstGeom prst="ellipse">
            <a:avLst/>
          </a:prstGeom>
          <a:noFill/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/>
          <p:cNvPicPr/>
          <p:nvPr>
            <p:custDataLst>
              <p:tags r:id="rId6"/>
            </p:custDataLst>
          </p:nvPr>
        </p:nvPicPr>
        <p:blipFill>
          <a:blip r:embed="rId9" r:link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4010" y="3750310"/>
            <a:ext cx="2153285" cy="2153285"/>
          </a:xfrm>
          <a:prstGeom prst="rect">
            <a:avLst/>
          </a:prstGeom>
        </p:spPr>
      </p:pic>
      <p:pic>
        <p:nvPicPr>
          <p:cNvPr id="41" name="图片 40"/>
          <p:cNvPicPr/>
          <p:nvPr/>
        </p:nvPicPr>
        <p:blipFill>
          <a:blip r:embed="rId11"/>
          <a:stretch>
            <a:fillRect/>
          </a:stretch>
        </p:blipFill>
        <p:spPr>
          <a:xfrm>
            <a:off x="9432981" y="-534443"/>
            <a:ext cx="2441302" cy="2438718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15" name="图片 14" descr="中国元素10_画板 1"/>
            <p:cNvPicPr>
              <a:picLocks noChangeAspect="1"/>
            </p:cNvPicPr>
            <p:nvPr/>
          </p:nvPicPr>
          <p:blipFill>
            <a:blip r:embed="rId12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12" name="图片 11" descr="中国元素10_画板 1"/>
            <p:cNvPicPr>
              <a:picLocks noChangeAspect="1"/>
            </p:cNvPicPr>
            <p:nvPr/>
          </p:nvPicPr>
          <p:blipFill>
            <a:blip r:embed="rId12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grpSp>
        <p:nvGrpSpPr>
          <p:cNvPr id="16" name="组合 15"/>
          <p:cNvGrpSpPr/>
          <p:nvPr/>
        </p:nvGrpSpPr>
        <p:grpSpPr>
          <a:xfrm>
            <a:off x="46990" y="-200025"/>
            <a:ext cx="12145010" cy="673100"/>
            <a:chOff x="74" y="9939"/>
            <a:chExt cx="19126" cy="1060"/>
          </a:xfrm>
        </p:grpSpPr>
        <p:pic>
          <p:nvPicPr>
            <p:cNvPr id="17" name="图片 16" descr="中国元素10_画板 1"/>
            <p:cNvPicPr>
              <a:picLocks noChangeAspect="1"/>
            </p:cNvPicPr>
            <p:nvPr/>
          </p:nvPicPr>
          <p:blipFill>
            <a:blip r:embed="rId12">
              <a:alphaModFix amt="30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19" name="图片 18" descr="中国元素10_画板 1"/>
            <p:cNvPicPr>
              <a:picLocks noChangeAspect="1"/>
            </p:cNvPicPr>
            <p:nvPr/>
          </p:nvPicPr>
          <p:blipFill>
            <a:blip r:embed="rId12">
              <a:alphaModFix amt="27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sp>
        <p:nvSpPr>
          <p:cNvPr id="3" name="文本框 2"/>
          <p:cNvSpPr txBox="1"/>
          <p:nvPr/>
        </p:nvSpPr>
        <p:spPr>
          <a:xfrm>
            <a:off x="5569351" y="4565015"/>
            <a:ext cx="1382110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徐心瑶</a:t>
            </a: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8255" y="3087370"/>
            <a:ext cx="12192000" cy="377063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2540" y="0"/>
            <a:ext cx="12194540" cy="3996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4">
            <a:alphaModFix amt="15000"/>
          </a:blip>
          <a:stretch>
            <a:fillRect/>
          </a:stretch>
        </p:blipFill>
        <p:spPr>
          <a:xfrm>
            <a:off x="107950" y="1875790"/>
            <a:ext cx="12192000" cy="6858000"/>
          </a:xfrm>
          <a:prstGeom prst="rect">
            <a:avLst/>
          </a:prstGeom>
        </p:spPr>
      </p:pic>
      <p:pic>
        <p:nvPicPr>
          <p:cNvPr id="2" name="图片 1" descr="D:\倪志梁\2021\12\4华侨大学课件动画\图片调整\CM6C0647.jpgCM6C0647"/>
          <p:cNvPicPr>
            <a:picLocks noChangeAspect="1"/>
          </p:cNvPicPr>
          <p:nvPr/>
        </p:nvPicPr>
        <p:blipFill>
          <a:blip r:embed="rId5"/>
          <a:srcRect l="-336" t="38594" r="336" b="1539"/>
          <a:stretch>
            <a:fillRect/>
          </a:stretch>
        </p:blipFill>
        <p:spPr>
          <a:xfrm>
            <a:off x="429895" y="1275715"/>
            <a:ext cx="11331575" cy="44710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矩形 2"/>
          <p:cNvSpPr/>
          <p:nvPr/>
        </p:nvSpPr>
        <p:spPr>
          <a:xfrm>
            <a:off x="0" y="2675890"/>
            <a:ext cx="12200255" cy="2204720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4714240" y="2824480"/>
            <a:ext cx="27800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第</a:t>
            </a:r>
            <a:r>
              <a:rPr lang="en-US" altLang="zh-CN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二</a:t>
            </a:r>
            <a:r>
              <a:rPr lang="en-US" altLang="zh-CN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部</a:t>
            </a:r>
            <a:r>
              <a:rPr lang="en-US" altLang="zh-CN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分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3402965" y="3612515"/>
            <a:ext cx="540258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sz="8000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预习检查</a:t>
            </a:r>
          </a:p>
        </p:txBody>
      </p:sp>
      <p:pic>
        <p:nvPicPr>
          <p:cNvPr id="41" name="图片 40"/>
          <p:cNvPicPr/>
          <p:nvPr/>
        </p:nvPicPr>
        <p:blipFill>
          <a:blip r:embed="rId6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333946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23570" y="490220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: P181</a:t>
            </a:r>
            <a:endParaRPr altLang="zh-CN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3045" y="1496695"/>
            <a:ext cx="9320530" cy="479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6710680" y="2690495"/>
            <a:ext cx="1063625" cy="7699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  <p:sp>
        <p:nvSpPr>
          <p:cNvPr id="9" name="矩形 8"/>
          <p:cNvSpPr/>
          <p:nvPr/>
        </p:nvSpPr>
        <p:spPr>
          <a:xfrm>
            <a:off x="6695440" y="4586605"/>
            <a:ext cx="1063625" cy="7699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  <p:sp>
        <p:nvSpPr>
          <p:cNvPr id="17" name="矩形 16"/>
          <p:cNvSpPr/>
          <p:nvPr/>
        </p:nvSpPr>
        <p:spPr>
          <a:xfrm>
            <a:off x="6710363" y="5750878"/>
            <a:ext cx="1063625" cy="7699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7" grpId="0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19685" y="2367280"/>
            <a:ext cx="12172315" cy="2282825"/>
          </a:xfrm>
          <a:prstGeom prst="rect">
            <a:avLst/>
          </a:prstGeom>
          <a:solidFill>
            <a:schemeClr val="tx2">
              <a:alpha val="42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lang="zh-CN">
              <a:solidFill>
                <a:schemeClr val="lt1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551430" y="2818130"/>
            <a:ext cx="8032750" cy="15684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sz="9600" i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下课了</a:t>
            </a:r>
            <a:r>
              <a:rPr lang="zh-CN" sz="6600" i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！</a:t>
            </a:r>
          </a:p>
        </p:txBody>
      </p:sp>
      <p:sp>
        <p:nvSpPr>
          <p:cNvPr id="23" name="矩形 22"/>
          <p:cNvSpPr/>
          <p:nvPr/>
        </p:nvSpPr>
        <p:spPr>
          <a:xfrm>
            <a:off x="-19050" y="-3175"/>
            <a:ext cx="879475" cy="684022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5">
            <a:alphaModFix amt="21000"/>
          </a:blip>
          <a:srcRect t="841" r="83420" b="1"/>
          <a:stretch>
            <a:fillRect/>
          </a:stretch>
        </p:blipFill>
        <p:spPr>
          <a:xfrm>
            <a:off x="-146685" y="2360930"/>
            <a:ext cx="1336675" cy="4497070"/>
          </a:xfrm>
          <a:prstGeom prst="rect">
            <a:avLst/>
          </a:prstGeom>
        </p:spPr>
      </p:pic>
      <p:pic>
        <p:nvPicPr>
          <p:cNvPr id="2" name="图片 1" descr="中国元素10_画板 1"/>
          <p:cNvPicPr>
            <a:picLocks noChangeAspect="1"/>
          </p:cNvPicPr>
          <p:nvPr/>
        </p:nvPicPr>
        <p:blipFill>
          <a:blip r:embed="rId5">
            <a:alphaModFix amt="21000"/>
          </a:blip>
          <a:srcRect l="25780" t="-1077" r="57640" b="1919"/>
          <a:stretch>
            <a:fillRect/>
          </a:stretch>
        </p:blipFill>
        <p:spPr>
          <a:xfrm>
            <a:off x="178435" y="-2223135"/>
            <a:ext cx="1336675" cy="449707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439801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29920" y="467360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预习检查：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P166</a:t>
            </a:r>
            <a:endParaRPr altLang="zh-CN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94" r="40"/>
          <a:stretch>
            <a:fillRect/>
          </a:stretch>
        </p:blipFill>
        <p:spPr bwMode="auto">
          <a:xfrm>
            <a:off x="1462405" y="1764030"/>
            <a:ext cx="9267825" cy="2717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2095183" y="3198495"/>
            <a:ext cx="652462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温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555298" y="3198495"/>
            <a:ext cx="65405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觉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948420" y="3190240"/>
            <a:ext cx="65405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下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102803" y="3843338"/>
            <a:ext cx="652462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刮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5866448" y="3843338"/>
            <a:ext cx="652462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气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8996680" y="3843338"/>
            <a:ext cx="65405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冬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  <p:bldP spid="12" grpId="0"/>
      <p:bldP spid="17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496570" y="399415"/>
            <a:ext cx="445833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29920" y="490220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预习检查：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P166</a:t>
            </a:r>
            <a:endParaRPr altLang="zh-CN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3050" y="2265045"/>
            <a:ext cx="9250045" cy="2969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文本框 18"/>
          <p:cNvSpPr txBox="1"/>
          <p:nvPr/>
        </p:nvSpPr>
        <p:spPr>
          <a:xfrm>
            <a:off x="2358708" y="2355533"/>
            <a:ext cx="65405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间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2358708" y="3093403"/>
            <a:ext cx="65405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候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4489768" y="2364105"/>
            <a:ext cx="65405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这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4479608" y="3073718"/>
            <a:ext cx="65405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那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4461828" y="3800158"/>
            <a:ext cx="65405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什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7096443" y="2324100"/>
            <a:ext cx="652462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雨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7107238" y="3065463"/>
            <a:ext cx="652462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雪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7149148" y="3793808"/>
            <a:ext cx="652462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课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6898640" y="4563745"/>
            <a:ext cx="149225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边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面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9343073" y="2341563"/>
            <a:ext cx="652462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没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9351328" y="3104198"/>
            <a:ext cx="652462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还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9177973" y="3824923"/>
            <a:ext cx="1490662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雨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雪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9367838" y="4576445"/>
            <a:ext cx="858837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风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  <p:bldP spid="24" grpId="0"/>
      <p:bldP spid="25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633857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6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29920" y="467360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预习检查：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P166 </a:t>
            </a:r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读句子</a:t>
            </a:r>
            <a:endParaRPr lang="zh-CN" altLang="en-US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2198370"/>
            <a:ext cx="3542665" cy="2991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750" y="2198370"/>
            <a:ext cx="5526405" cy="2991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496570" y="422275"/>
            <a:ext cx="632714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29920" y="490220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预习检查：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P166 </a:t>
            </a:r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读句子</a:t>
            </a:r>
            <a:endParaRPr lang="zh-CN" altLang="en-US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7815" y="1911985"/>
            <a:ext cx="8874125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矩形 1"/>
          <p:cNvSpPr/>
          <p:nvPr/>
        </p:nvSpPr>
        <p:spPr>
          <a:xfrm>
            <a:off x="770722" y="1338079"/>
            <a:ext cx="10887493" cy="479554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lnSpc>
                <a:spcPct val="20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天气 </a:t>
            </a:r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冷   </a:t>
            </a:r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最  </a:t>
            </a:r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高    温度  </a:t>
            </a:r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冬天 </a:t>
            </a:r>
          </a:p>
          <a:p>
            <a:pPr marL="0" lvl="0" indent="0" eaLnBrk="1" hangingPunct="1">
              <a:lnSpc>
                <a:spcPct val="20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差不多 </a:t>
            </a:r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零下 </a:t>
            </a:r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度 </a:t>
            </a:r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常   </a:t>
            </a:r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常常  </a:t>
            </a:r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下</a:t>
            </a:r>
          </a:p>
          <a:p>
            <a:pPr marL="0" lvl="0" indent="0" eaLnBrk="1" hangingPunct="1">
              <a:lnSpc>
                <a:spcPct val="20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雪 </a:t>
            </a:r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刮  </a:t>
            </a:r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风  </a:t>
            </a:r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觉得   不过   </a:t>
            </a:r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快要</a:t>
            </a:r>
          </a:p>
          <a:p>
            <a:pPr marL="0" lvl="0" indent="0" eaLnBrk="1" hangingPunct="1">
              <a:lnSpc>
                <a:spcPct val="20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chemeClr val="accent2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土耳其</a:t>
            </a:r>
          </a:p>
        </p:txBody>
      </p:sp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0025" y="307975"/>
            <a:ext cx="265811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12725"/>
            <a:ext cx="264033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267970" y="305435"/>
            <a:ext cx="1170432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zh-CN" altLang="en-US" sz="40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</a:rPr>
              <a:t>预习检查</a:t>
            </a: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8255" y="3087370"/>
            <a:ext cx="12192000" cy="377063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1270" y="635"/>
            <a:ext cx="12194540" cy="3996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 descr="中国元素10_画板 1"/>
          <p:cNvPicPr>
            <a:picLocks noChangeAspect="1"/>
          </p:cNvPicPr>
          <p:nvPr/>
        </p:nvPicPr>
        <p:blipFill>
          <a:blip r:embed="rId4">
            <a:alphaModFix amt="15000"/>
          </a:blip>
          <a:stretch>
            <a:fillRect/>
          </a:stretch>
        </p:blipFill>
        <p:spPr>
          <a:xfrm>
            <a:off x="107950" y="1875790"/>
            <a:ext cx="12192000" cy="6858000"/>
          </a:xfrm>
          <a:prstGeom prst="rect">
            <a:avLst/>
          </a:prstGeom>
        </p:spPr>
      </p:pic>
      <p:pic>
        <p:nvPicPr>
          <p:cNvPr id="2" name="图片 1" descr="D:\倪志梁\2021\12\4华侨大学课件动画\图片调整\CM6C0647.jpgCM6C0647"/>
          <p:cNvPicPr>
            <a:picLocks noChangeAspect="1"/>
          </p:cNvPicPr>
          <p:nvPr/>
        </p:nvPicPr>
        <p:blipFill>
          <a:blip r:embed="rId5"/>
          <a:srcRect l="-336" t="38594" r="336" b="1539"/>
          <a:stretch>
            <a:fillRect/>
          </a:stretch>
        </p:blipFill>
        <p:spPr>
          <a:xfrm>
            <a:off x="429895" y="1275715"/>
            <a:ext cx="11331575" cy="44710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图片 3" descr="IMG_8843"/>
          <p:cNvPicPr>
            <a:picLocks noChangeAspect="1"/>
          </p:cNvPicPr>
          <p:nvPr/>
        </p:nvPicPr>
        <p:blipFill>
          <a:blip r:embed="rId6"/>
          <a:srcRect l="-448" t="31789" r="448" b="6718"/>
          <a:stretch>
            <a:fillRect/>
          </a:stretch>
        </p:blipFill>
        <p:spPr>
          <a:xfrm>
            <a:off x="429895" y="1102360"/>
            <a:ext cx="11331575" cy="464439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2675890"/>
            <a:ext cx="12200255" cy="2204720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4684078" y="2841625"/>
            <a:ext cx="30391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第</a:t>
            </a:r>
            <a:r>
              <a:rPr lang="en-US" altLang="zh-CN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三</a:t>
            </a:r>
            <a:r>
              <a:rPr lang="en-US" altLang="zh-CN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部</a:t>
            </a:r>
            <a:r>
              <a:rPr lang="en-US" altLang="zh-CN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分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751841" y="3629660"/>
            <a:ext cx="1090358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sz="8000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生词和语言点</a:t>
            </a:r>
          </a:p>
        </p:txBody>
      </p:sp>
      <p:pic>
        <p:nvPicPr>
          <p:cNvPr id="41" name="图片 40"/>
          <p:cNvPicPr/>
          <p:nvPr/>
        </p:nvPicPr>
        <p:blipFill>
          <a:blip r:embed="rId7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半闭框 3"/>
          <p:cNvSpPr/>
          <p:nvPr/>
        </p:nvSpPr>
        <p:spPr>
          <a:xfrm>
            <a:off x="0" y="0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flipH="1" flipV="1">
            <a:off x="8407400" y="2447290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330835" y="283210"/>
            <a:ext cx="11551920" cy="63030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  <p:pic>
        <p:nvPicPr>
          <p:cNvPr id="24578" name="Picture 3" descr="MCj04273430000[1]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38830" y="949960"/>
            <a:ext cx="1821815" cy="17424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2" name="Text Box 4"/>
          <p:cNvSpPr txBox="1"/>
          <p:nvPr/>
        </p:nvSpPr>
        <p:spPr>
          <a:xfrm>
            <a:off x="810260" y="1051560"/>
            <a:ext cx="1697990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有</a:t>
            </a:r>
            <a:r>
              <a:rPr lang="en-US" altLang="zh-CN" sz="36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36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刮</a:t>
            </a:r>
          </a:p>
        </p:txBody>
      </p:sp>
      <p:sp>
        <p:nvSpPr>
          <p:cNvPr id="22533" name="Text Box 5"/>
          <p:cNvSpPr txBox="1"/>
          <p:nvPr/>
        </p:nvSpPr>
        <p:spPr>
          <a:xfrm>
            <a:off x="6075680" y="1270635"/>
            <a:ext cx="1998980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8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36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有</a:t>
            </a:r>
            <a:r>
              <a:rPr lang="en-US" altLang="zh-CN" sz="36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36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下 </a:t>
            </a:r>
          </a:p>
        </p:txBody>
      </p:sp>
      <p:sp>
        <p:nvSpPr>
          <p:cNvPr id="22534" name="Text Box 6"/>
          <p:cNvSpPr txBox="1"/>
          <p:nvPr/>
        </p:nvSpPr>
        <p:spPr>
          <a:xfrm>
            <a:off x="6574155" y="4276725"/>
            <a:ext cx="2088515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800" b="1" dirty="0">
                <a:solidFill>
                  <a:schemeClr val="hlink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36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有</a:t>
            </a:r>
            <a:r>
              <a:rPr lang="en-US" altLang="zh-CN" sz="36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36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下</a:t>
            </a:r>
            <a:r>
              <a:rPr lang="zh-CN" altLang="en-US" sz="48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</a:p>
        </p:txBody>
      </p:sp>
      <p:pic>
        <p:nvPicPr>
          <p:cNvPr id="24582" name="Picture 7" descr="未命名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12885" y="4276725"/>
            <a:ext cx="2216785" cy="176339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83" name="Picture 8" descr="未命名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69045" y="1254760"/>
            <a:ext cx="1615440" cy="16154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7" name="Rectangle 10"/>
          <p:cNvSpPr>
            <a:spLocks noChangeArrowheads="1"/>
          </p:cNvSpPr>
          <p:nvPr/>
        </p:nvSpPr>
        <p:spPr bwMode="auto">
          <a:xfrm>
            <a:off x="807720" y="2092325"/>
            <a:ext cx="2176780" cy="616585"/>
          </a:xfrm>
          <a:prstGeom prst="rect">
            <a:avLst/>
          </a:prstGeom>
          <a:noFill/>
          <a:ln w="19050" cmpd="sng">
            <a:noFill/>
            <a:miter lim="800000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没有</a:t>
            </a:r>
            <a:r>
              <a:rPr kumimoji="0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</a:t>
            </a: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不刮</a:t>
            </a:r>
          </a:p>
        </p:txBody>
      </p:sp>
      <p:sp>
        <p:nvSpPr>
          <p:cNvPr id="22538" name="Rectangle 11"/>
          <p:cNvSpPr>
            <a:spLocks noChangeArrowheads="1"/>
          </p:cNvSpPr>
          <p:nvPr/>
        </p:nvSpPr>
        <p:spPr bwMode="auto">
          <a:xfrm>
            <a:off x="5993765" y="2131060"/>
            <a:ext cx="2252345" cy="530860"/>
          </a:xfrm>
          <a:prstGeom prst="rect">
            <a:avLst/>
          </a:prstGeom>
          <a:noFill/>
          <a:ln w="19050" cmpd="sng">
            <a:noFill/>
            <a:miter lim="800000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没有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不下</a:t>
            </a:r>
          </a:p>
        </p:txBody>
      </p:sp>
      <p:sp>
        <p:nvSpPr>
          <p:cNvPr id="22539" name="Rectangle 12"/>
          <p:cNvSpPr>
            <a:spLocks noChangeArrowheads="1"/>
          </p:cNvSpPr>
          <p:nvPr/>
        </p:nvSpPr>
        <p:spPr bwMode="auto">
          <a:xfrm>
            <a:off x="6574155" y="5196205"/>
            <a:ext cx="2252345" cy="530860"/>
          </a:xfrm>
          <a:prstGeom prst="rect">
            <a:avLst/>
          </a:prstGeom>
          <a:noFill/>
          <a:ln w="19050" cmpd="sng">
            <a:noFill/>
            <a:miter lim="800000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没有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不下</a:t>
            </a:r>
          </a:p>
        </p:txBody>
      </p:sp>
      <p:sp>
        <p:nvSpPr>
          <p:cNvPr id="22540" name="Text Box 5"/>
          <p:cNvSpPr txBox="1"/>
          <p:nvPr/>
        </p:nvSpPr>
        <p:spPr>
          <a:xfrm>
            <a:off x="887730" y="4361815"/>
            <a:ext cx="906145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4800" b="1" dirty="0">
                <a:solidFill>
                  <a:schemeClr val="hlink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</a:p>
        </p:txBody>
      </p:sp>
      <p:sp>
        <p:nvSpPr>
          <p:cNvPr id="22541" name="Rectangle 11"/>
          <p:cNvSpPr>
            <a:spLocks noChangeArrowheads="1"/>
          </p:cNvSpPr>
          <p:nvPr/>
        </p:nvSpPr>
        <p:spPr bwMode="auto">
          <a:xfrm>
            <a:off x="572135" y="5186680"/>
            <a:ext cx="1216660" cy="530860"/>
          </a:xfrm>
          <a:prstGeom prst="rect">
            <a:avLst/>
          </a:prstGeom>
          <a:noFill/>
          <a:ln w="19050" cmpd="sng">
            <a:noFill/>
            <a:miter lim="800000"/>
          </a:ln>
        </p:spPr>
        <p:txBody>
          <a:bodyPr wrap="none" anchor="ctr"/>
          <a:lstStyle>
            <a:lvl1pPr>
              <a:defRPr sz="5000" b="1">
                <a:solidFill>
                  <a:schemeClr val="tx1"/>
                </a:solidFill>
                <a:latin typeface="Arial" panose="020B0604020202020204" pitchFamily="34" charset="0"/>
                <a:ea typeface="楷体_GB2312" charset="-122"/>
              </a:defRPr>
            </a:lvl1pPr>
            <a:lvl2pPr marL="742950" indent="-285750">
              <a:defRPr sz="5000" b="1">
                <a:solidFill>
                  <a:schemeClr val="tx1"/>
                </a:solidFill>
                <a:latin typeface="Arial" panose="020B0604020202020204" pitchFamily="34" charset="0"/>
                <a:ea typeface="楷体_GB2312" charset="-122"/>
              </a:defRPr>
            </a:lvl2pPr>
            <a:lvl3pPr marL="1143000" indent="-228600">
              <a:defRPr sz="5000" b="1">
                <a:solidFill>
                  <a:schemeClr val="tx1"/>
                </a:solidFill>
                <a:latin typeface="Arial" panose="020B0604020202020204" pitchFamily="34" charset="0"/>
                <a:ea typeface="楷体_GB2312" charset="-122"/>
              </a:defRPr>
            </a:lvl3pPr>
            <a:lvl4pPr marL="1600200" indent="-228600">
              <a:defRPr sz="5000" b="1">
                <a:solidFill>
                  <a:schemeClr val="tx1"/>
                </a:solidFill>
                <a:latin typeface="Arial" panose="020B0604020202020204" pitchFamily="34" charset="0"/>
                <a:ea typeface="楷体_GB2312" charset="-122"/>
              </a:defRPr>
            </a:lvl4pPr>
            <a:lvl5pPr marL="2057400" indent="-228600">
              <a:defRPr sz="5000" b="1">
                <a:solidFill>
                  <a:schemeClr val="tx1"/>
                </a:solidFill>
                <a:latin typeface="Arial" panose="020B0604020202020204" pitchFamily="34" charset="0"/>
                <a:ea typeface="楷体_GB231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5000" b="1">
                <a:solidFill>
                  <a:schemeClr val="tx1"/>
                </a:solidFill>
                <a:latin typeface="Arial" panose="020B0604020202020204" pitchFamily="34" charset="0"/>
                <a:ea typeface="楷体_GB231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5000" b="1">
                <a:solidFill>
                  <a:schemeClr val="tx1"/>
                </a:solidFill>
                <a:latin typeface="Arial" panose="020B0604020202020204" pitchFamily="34" charset="0"/>
                <a:ea typeface="楷体_GB231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5000" b="1">
                <a:solidFill>
                  <a:schemeClr val="tx1"/>
                </a:solidFill>
                <a:latin typeface="Arial" panose="020B0604020202020204" pitchFamily="34" charset="0"/>
                <a:ea typeface="楷体_GB231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5000" b="1">
                <a:solidFill>
                  <a:schemeClr val="tx1"/>
                </a:solidFill>
                <a:latin typeface="Arial" panose="020B0604020202020204" pitchFamily="34" charset="0"/>
                <a:ea typeface="楷体_GB231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不是</a:t>
            </a:r>
          </a:p>
        </p:txBody>
      </p:sp>
      <p:pic>
        <p:nvPicPr>
          <p:cNvPr id="24589" name="Picture 13"/>
          <p:cNvPicPr>
            <a:picLocks noChangeAspect="1"/>
          </p:cNvPicPr>
          <p:nvPr/>
        </p:nvPicPr>
        <p:blipFill>
          <a:blip r:embed="rId8"/>
          <a:srcRect r="2182" b="17300"/>
          <a:stretch>
            <a:fillRect/>
          </a:stretch>
        </p:blipFill>
        <p:spPr>
          <a:xfrm>
            <a:off x="3329305" y="4361815"/>
            <a:ext cx="2128520" cy="170942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2391410" y="1035685"/>
            <a:ext cx="816610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>
              <a:buNone/>
            </a:pP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风</a:t>
            </a:r>
          </a:p>
        </p:txBody>
      </p:sp>
      <p:sp>
        <p:nvSpPr>
          <p:cNvPr id="10" name="矩形 9"/>
          <p:cNvSpPr/>
          <p:nvPr/>
        </p:nvSpPr>
        <p:spPr>
          <a:xfrm>
            <a:off x="8050530" y="1254760"/>
            <a:ext cx="818515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雨</a:t>
            </a:r>
          </a:p>
        </p:txBody>
      </p:sp>
      <p:sp>
        <p:nvSpPr>
          <p:cNvPr id="15" name="矩形 14"/>
          <p:cNvSpPr/>
          <p:nvPr/>
        </p:nvSpPr>
        <p:spPr>
          <a:xfrm>
            <a:off x="1595755" y="4415790"/>
            <a:ext cx="1538605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晴天</a:t>
            </a:r>
          </a:p>
        </p:txBody>
      </p:sp>
      <p:sp>
        <p:nvSpPr>
          <p:cNvPr id="16" name="矩形 15"/>
          <p:cNvSpPr/>
          <p:nvPr/>
        </p:nvSpPr>
        <p:spPr>
          <a:xfrm>
            <a:off x="8344535" y="4267200"/>
            <a:ext cx="816610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雪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5" dur="5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25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7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2" dur="5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/>
      <p:bldP spid="22533" grpId="0"/>
      <p:bldP spid="22534" grpId="0"/>
      <p:bldP spid="22537" grpId="0" bldLvl="0" animBg="1"/>
      <p:bldP spid="22538" grpId="0" bldLvl="0" animBg="1"/>
      <p:bldP spid="22539" grpId="0" bldLvl="0" animBg="1"/>
      <p:bldP spid="22540" grpId="0"/>
      <p:bldP spid="22541" grpId="0" bldLvl="0" animBg="1"/>
      <p:bldP spid="8" grpId="0"/>
      <p:bldP spid="10" grpId="0"/>
      <p:bldP spid="15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半闭框 3"/>
          <p:cNvSpPr/>
          <p:nvPr/>
        </p:nvSpPr>
        <p:spPr>
          <a:xfrm>
            <a:off x="0" y="0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flipH="1" flipV="1">
            <a:off x="8407400" y="2447290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330835" y="283210"/>
            <a:ext cx="11551920" cy="63030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9340" y="3348355"/>
            <a:ext cx="3940810" cy="2877820"/>
          </a:xfrm>
          <a:prstGeom prst="rect">
            <a:avLst/>
          </a:prstGeom>
          <a:ln>
            <a:noFill/>
          </a:ln>
          <a:effectLst>
            <a:softEdge rad="139700"/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矩形 2"/>
          <p:cNvSpPr/>
          <p:nvPr/>
        </p:nvSpPr>
        <p:spPr>
          <a:xfrm>
            <a:off x="1454150" y="2211705"/>
            <a:ext cx="3522980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天气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太</a:t>
            </a:r>
            <a:r>
              <a:rPr lang="zh-CN" altLang="en-US" sz="4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冷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了！</a:t>
            </a:r>
          </a:p>
        </p:txBody>
      </p:sp>
      <p:sp>
        <p:nvSpPr>
          <p:cNvPr id="10" name="矩形 9"/>
          <p:cNvSpPr/>
          <p:nvPr/>
        </p:nvSpPr>
        <p:spPr>
          <a:xfrm>
            <a:off x="1330325" y="787400"/>
            <a:ext cx="2084070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6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天气</a:t>
            </a:r>
          </a:p>
        </p:txBody>
      </p:sp>
      <p:sp>
        <p:nvSpPr>
          <p:cNvPr id="11" name="矩形 10"/>
          <p:cNvSpPr/>
          <p:nvPr/>
        </p:nvSpPr>
        <p:spPr>
          <a:xfrm>
            <a:off x="5041265" y="787400"/>
            <a:ext cx="670560" cy="6819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冷</a:t>
            </a:r>
          </a:p>
        </p:txBody>
      </p:sp>
      <p:sp>
        <p:nvSpPr>
          <p:cNvPr id="12" name="矩形 11"/>
          <p:cNvSpPr/>
          <p:nvPr/>
        </p:nvSpPr>
        <p:spPr>
          <a:xfrm>
            <a:off x="5682615" y="787400"/>
            <a:ext cx="1410335" cy="681990"/>
          </a:xfrm>
          <a:prstGeom prst="rect">
            <a:avLst/>
          </a:prstGeom>
          <a:noFill/>
          <a:ln w="9525">
            <a:noFill/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—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 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热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7129145" y="3360420"/>
            <a:ext cx="4141470" cy="2931795"/>
          </a:xfrm>
          <a:prstGeom prst="rect">
            <a:avLst/>
          </a:prstGeom>
          <a:ln>
            <a:noFill/>
          </a:ln>
          <a:effectLst>
            <a:softEdge rad="76200"/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4" name="矩形 13"/>
          <p:cNvSpPr/>
          <p:nvPr/>
        </p:nvSpPr>
        <p:spPr>
          <a:xfrm>
            <a:off x="7588885" y="2211705"/>
            <a:ext cx="3939540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天气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太</a:t>
            </a:r>
            <a:r>
              <a:rPr lang="zh-CN" altLang="en-US" sz="4800" b="1" dirty="0">
                <a:solidFill>
                  <a:srgbClr val="FF6600"/>
                </a:solidFill>
                <a:latin typeface="楷体" panose="02010609060101010101" charset="-122"/>
                <a:ea typeface="楷体" panose="02010609060101010101" charset="-122"/>
              </a:rPr>
              <a:t>热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了！</a:t>
            </a:r>
          </a:p>
        </p:txBody>
      </p:sp>
      <p:sp>
        <p:nvSpPr>
          <p:cNvPr id="7" name="矩形 6"/>
          <p:cNvSpPr/>
          <p:nvPr/>
        </p:nvSpPr>
        <p:spPr>
          <a:xfrm>
            <a:off x="5041265" y="1593215"/>
            <a:ext cx="670560" cy="6819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好</a:t>
            </a:r>
          </a:p>
        </p:txBody>
      </p:sp>
      <p:sp>
        <p:nvSpPr>
          <p:cNvPr id="8" name="矩形 7"/>
          <p:cNvSpPr/>
          <p:nvPr/>
        </p:nvSpPr>
        <p:spPr>
          <a:xfrm>
            <a:off x="5682615" y="1593215"/>
            <a:ext cx="1863725" cy="681990"/>
          </a:xfrm>
          <a:prstGeom prst="rect">
            <a:avLst/>
          </a:prstGeom>
          <a:noFill/>
          <a:ln w="9525">
            <a:noFill/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—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 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不好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9279890" y="1995170"/>
            <a:ext cx="76390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/>
              <a:t>rè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  <p:bldP spid="11" grpId="0"/>
      <p:bldP spid="14" grpId="0"/>
      <p:bldP spid="7" grpId="0"/>
      <p:bldP spid="13" grpId="0"/>
      <p:bldP spid="13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半闭框 3"/>
          <p:cNvSpPr/>
          <p:nvPr/>
        </p:nvSpPr>
        <p:spPr>
          <a:xfrm>
            <a:off x="0" y="0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flipH="1" flipV="1">
            <a:off x="8407400" y="2447290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330835" y="283210"/>
            <a:ext cx="11551920" cy="63030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  <p:sp>
        <p:nvSpPr>
          <p:cNvPr id="17" name="Rectangle 2"/>
          <p:cNvSpPr>
            <a:spLocks noGrp="1" noRot="1"/>
          </p:cNvSpPr>
          <p:nvPr/>
        </p:nvSpPr>
        <p:spPr>
          <a:xfrm>
            <a:off x="7132638" y="4018280"/>
            <a:ext cx="4768850" cy="175323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这</a:t>
            </a:r>
            <a:r>
              <a:rPr lang="zh-CN" altLang="zh-CN" sz="3600" b="1" dirty="0">
                <a:latin typeface="楷体" panose="02010609060101010101" charset="-122"/>
                <a:ea typeface="楷体" panose="02010609060101010101" charset="-122"/>
              </a:rPr>
              <a:t>是什么</a:t>
            </a:r>
            <a:r>
              <a:rPr lang="zh-CN" altLang="zh-CN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季节</a:t>
            </a:r>
            <a:r>
              <a:rPr lang="zh-CN" altLang="zh-CN" sz="3600" b="1" dirty="0">
                <a:latin typeface="楷体" panose="02010609060101010101" charset="-122"/>
                <a:ea typeface="楷体" panose="02010609060101010101" charset="-122"/>
              </a:rPr>
              <a:t>？</a:t>
            </a:r>
            <a:b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</a:b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Text Box 4"/>
          <p:cNvSpPr txBox="1"/>
          <p:nvPr/>
        </p:nvSpPr>
        <p:spPr>
          <a:xfrm>
            <a:off x="3217863" y="1613535"/>
            <a:ext cx="2413000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ysClr val="windowText" lastClr="000000"/>
                </a:solidFill>
                <a:latin typeface="Arial" panose="020B0604020202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ysClr val="windowText" lastClr="000000"/>
                </a:solidFill>
                <a:latin typeface="Arial" panose="020B0604020202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5400" b="1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</a:rPr>
              <a:t>冬天</a:t>
            </a:r>
          </a:p>
        </p:txBody>
      </p:sp>
      <p:sp>
        <p:nvSpPr>
          <p:cNvPr id="23" name="Text Box 4"/>
          <p:cNvSpPr txBox="1"/>
          <p:nvPr/>
        </p:nvSpPr>
        <p:spPr>
          <a:xfrm>
            <a:off x="7101523" y="1413510"/>
            <a:ext cx="4483100" cy="17837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ysClr val="windowText" lastClr="000000"/>
                </a:solidFill>
                <a:latin typeface="Arial" panose="020B0604020202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ysClr val="windowText" lastClr="000000"/>
                </a:solidFill>
                <a:latin typeface="Arial" panose="020B0604020202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冬天</a:t>
            </a: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冷吗？</a:t>
            </a:r>
            <a:endParaRPr lang="en-US" altLang="zh-CN" sz="3600" b="1" dirty="0">
              <a:solidFill>
                <a:srgbClr val="44546A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冬天</a:t>
            </a: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非常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冷</a:t>
            </a: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5005" y="2929255"/>
            <a:ext cx="5283835" cy="33007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" name="矩形 25"/>
          <p:cNvSpPr/>
          <p:nvPr/>
        </p:nvSpPr>
        <p:spPr>
          <a:xfrm>
            <a:off x="7132638" y="5026660"/>
            <a:ext cx="3143885" cy="768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ysClr val="windowText" lastClr="000000"/>
                </a:solidFill>
                <a:latin typeface="Arial" panose="020B0604020202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ysClr val="windowText" lastClr="000000"/>
                </a:solidFill>
                <a:latin typeface="Arial" panose="020B0604020202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这是</a:t>
            </a:r>
            <a:r>
              <a:rPr lang="zh-CN" altLang="en-US" sz="4400" b="1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</a:rPr>
              <a:t>冬天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9350375" y="3781425"/>
            <a:ext cx="178625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/>
              <a:t>（jì jié）</a:t>
            </a:r>
          </a:p>
        </p:txBody>
      </p:sp>
      <p:pic>
        <p:nvPicPr>
          <p:cNvPr id="29" name="Picture 5" descr="MCj04400820000[1]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97305" y="1015365"/>
            <a:ext cx="1699260" cy="169926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26" grpId="0"/>
      <p:bldP spid="27" grpId="0"/>
      <p:bldP spid="27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20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23" name="文本框 22"/>
          <p:cNvSpPr txBox="1"/>
          <p:nvPr>
            <p:custDataLst>
              <p:tags r:id="rId3"/>
            </p:custDataLst>
          </p:nvPr>
        </p:nvSpPr>
        <p:spPr bwMode="auto">
          <a:xfrm>
            <a:off x="6375400" y="1694815"/>
            <a:ext cx="3270250" cy="816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zh-CN" altLang="en-US" sz="32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复习</a:t>
            </a:r>
          </a:p>
        </p:txBody>
      </p:sp>
      <p:grpSp>
        <p:nvGrpSpPr>
          <p:cNvPr id="39" name="组合 38"/>
          <p:cNvGrpSpPr/>
          <p:nvPr/>
        </p:nvGrpSpPr>
        <p:grpSpPr>
          <a:xfrm>
            <a:off x="4382770" y="1825625"/>
            <a:ext cx="1247775" cy="554990"/>
            <a:chOff x="6903" y="2875"/>
            <a:chExt cx="1965" cy="874"/>
          </a:xfrm>
        </p:grpSpPr>
        <p:sp>
          <p:nvSpPr>
            <p:cNvPr id="24" name="任意多边形 4"/>
            <p:cNvSpPr/>
            <p:nvPr>
              <p:custDataLst>
                <p:tags r:id="rId16"/>
              </p:custDataLst>
            </p:nvPr>
          </p:nvSpPr>
          <p:spPr bwMode="auto">
            <a:xfrm>
              <a:off x="6903" y="2875"/>
              <a:ext cx="194" cy="8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9" y="0"/>
                </a:cxn>
                <a:cxn ang="0">
                  <a:pos x="185" y="2"/>
                </a:cxn>
                <a:cxn ang="0">
                  <a:pos x="186" y="7"/>
                </a:cxn>
                <a:cxn ang="0">
                  <a:pos x="185" y="13"/>
                </a:cxn>
                <a:cxn ang="0">
                  <a:pos x="179" y="15"/>
                </a:cxn>
                <a:cxn ang="0">
                  <a:pos x="114" y="15"/>
                </a:cxn>
                <a:cxn ang="0">
                  <a:pos x="114" y="935"/>
                </a:cxn>
                <a:cxn ang="0">
                  <a:pos x="179" y="935"/>
                </a:cxn>
                <a:cxn ang="0">
                  <a:pos x="183" y="936"/>
                </a:cxn>
                <a:cxn ang="0">
                  <a:pos x="185" y="943"/>
                </a:cxn>
                <a:cxn ang="0">
                  <a:pos x="179" y="953"/>
                </a:cxn>
                <a:cxn ang="0">
                  <a:pos x="0" y="953"/>
                </a:cxn>
                <a:cxn ang="0">
                  <a:pos x="0" y="0"/>
                </a:cxn>
              </a:cxnLst>
              <a:rect l="0" t="0" r="r" b="b"/>
              <a:pathLst>
                <a:path w="186" h="953">
                  <a:moveTo>
                    <a:pt x="0" y="0"/>
                  </a:moveTo>
                  <a:cubicBezTo>
                    <a:pt x="179" y="0"/>
                    <a:pt x="179" y="0"/>
                    <a:pt x="179" y="0"/>
                  </a:cubicBezTo>
                  <a:cubicBezTo>
                    <a:pt x="182" y="0"/>
                    <a:pt x="183" y="1"/>
                    <a:pt x="185" y="2"/>
                  </a:cubicBezTo>
                  <a:cubicBezTo>
                    <a:pt x="186" y="3"/>
                    <a:pt x="186" y="5"/>
                    <a:pt x="186" y="7"/>
                  </a:cubicBezTo>
                  <a:cubicBezTo>
                    <a:pt x="186" y="10"/>
                    <a:pt x="186" y="12"/>
                    <a:pt x="185" y="13"/>
                  </a:cubicBezTo>
                  <a:cubicBezTo>
                    <a:pt x="183" y="15"/>
                    <a:pt x="182" y="15"/>
                    <a:pt x="179" y="15"/>
                  </a:cubicBezTo>
                  <a:cubicBezTo>
                    <a:pt x="114" y="15"/>
                    <a:pt x="114" y="15"/>
                    <a:pt x="114" y="15"/>
                  </a:cubicBezTo>
                  <a:cubicBezTo>
                    <a:pt x="114" y="935"/>
                    <a:pt x="114" y="935"/>
                    <a:pt x="114" y="935"/>
                  </a:cubicBezTo>
                  <a:cubicBezTo>
                    <a:pt x="179" y="935"/>
                    <a:pt x="179" y="935"/>
                    <a:pt x="179" y="935"/>
                  </a:cubicBezTo>
                  <a:cubicBezTo>
                    <a:pt x="183" y="936"/>
                    <a:pt x="183" y="936"/>
                    <a:pt x="183" y="936"/>
                  </a:cubicBezTo>
                  <a:cubicBezTo>
                    <a:pt x="184" y="938"/>
                    <a:pt x="185" y="940"/>
                    <a:pt x="185" y="943"/>
                  </a:cubicBezTo>
                  <a:cubicBezTo>
                    <a:pt x="185" y="947"/>
                    <a:pt x="183" y="950"/>
                    <a:pt x="179" y="953"/>
                  </a:cubicBezTo>
                  <a:cubicBezTo>
                    <a:pt x="0" y="953"/>
                    <a:pt x="0" y="953"/>
                    <a:pt x="0" y="95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B313E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 fontAlgn="auto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任意多边形 12"/>
            <p:cNvSpPr/>
            <p:nvPr>
              <p:custDataLst>
                <p:tags r:id="rId17"/>
              </p:custDataLst>
            </p:nvPr>
          </p:nvSpPr>
          <p:spPr bwMode="auto">
            <a:xfrm>
              <a:off x="8670" y="2875"/>
              <a:ext cx="198" cy="874"/>
            </a:xfrm>
            <a:custGeom>
              <a:avLst/>
              <a:gdLst/>
              <a:ahLst/>
              <a:cxnLst>
                <a:cxn ang="0">
                  <a:pos x="77" y="15"/>
                </a:cxn>
                <a:cxn ang="0">
                  <a:pos x="8" y="15"/>
                </a:cxn>
                <a:cxn ang="0">
                  <a:pos x="4" y="8"/>
                </a:cxn>
                <a:cxn ang="0">
                  <a:pos x="8" y="0"/>
                </a:cxn>
                <a:cxn ang="0">
                  <a:pos x="190" y="0"/>
                </a:cxn>
                <a:cxn ang="0">
                  <a:pos x="190" y="953"/>
                </a:cxn>
                <a:cxn ang="0">
                  <a:pos x="8" y="953"/>
                </a:cxn>
                <a:cxn ang="0">
                  <a:pos x="2" y="950"/>
                </a:cxn>
                <a:cxn ang="0">
                  <a:pos x="0" y="944"/>
                </a:cxn>
                <a:cxn ang="0">
                  <a:pos x="2" y="937"/>
                </a:cxn>
                <a:cxn ang="0">
                  <a:pos x="8" y="935"/>
                </a:cxn>
                <a:cxn ang="0">
                  <a:pos x="77" y="935"/>
                </a:cxn>
                <a:cxn ang="0">
                  <a:pos x="77" y="15"/>
                </a:cxn>
              </a:cxnLst>
              <a:rect l="0" t="0" r="r" b="b"/>
              <a:pathLst>
                <a:path w="190" h="953">
                  <a:moveTo>
                    <a:pt x="77" y="15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6" y="13"/>
                    <a:pt x="4" y="10"/>
                    <a:pt x="4" y="8"/>
                  </a:cubicBezTo>
                  <a:cubicBezTo>
                    <a:pt x="4" y="5"/>
                    <a:pt x="6" y="2"/>
                    <a:pt x="8" y="0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190" y="953"/>
                    <a:pt x="190" y="953"/>
                    <a:pt x="190" y="953"/>
                  </a:cubicBezTo>
                  <a:cubicBezTo>
                    <a:pt x="8" y="953"/>
                    <a:pt x="8" y="953"/>
                    <a:pt x="8" y="953"/>
                  </a:cubicBezTo>
                  <a:cubicBezTo>
                    <a:pt x="6" y="953"/>
                    <a:pt x="4" y="952"/>
                    <a:pt x="2" y="950"/>
                  </a:cubicBezTo>
                  <a:cubicBezTo>
                    <a:pt x="1" y="949"/>
                    <a:pt x="0" y="947"/>
                    <a:pt x="0" y="944"/>
                  </a:cubicBezTo>
                  <a:cubicBezTo>
                    <a:pt x="0" y="941"/>
                    <a:pt x="1" y="939"/>
                    <a:pt x="2" y="937"/>
                  </a:cubicBezTo>
                  <a:cubicBezTo>
                    <a:pt x="4" y="935"/>
                    <a:pt x="6" y="935"/>
                    <a:pt x="8" y="935"/>
                  </a:cubicBezTo>
                  <a:cubicBezTo>
                    <a:pt x="77" y="935"/>
                    <a:pt x="77" y="935"/>
                    <a:pt x="77" y="935"/>
                  </a:cubicBezTo>
                  <a:lnTo>
                    <a:pt x="77" y="15"/>
                  </a:lnTo>
                  <a:close/>
                </a:path>
              </a:pathLst>
            </a:custGeom>
            <a:solidFill>
              <a:srgbClr val="BB313E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 fontAlgn="auto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矩形 25"/>
            <p:cNvSpPr/>
            <p:nvPr>
              <p:custDataLst>
                <p:tags r:id="rId18"/>
              </p:custDataLst>
            </p:nvPr>
          </p:nvSpPr>
          <p:spPr>
            <a:xfrm>
              <a:off x="7353" y="2987"/>
              <a:ext cx="1062" cy="651"/>
            </a:xfrm>
            <a:prstGeom prst="rect">
              <a:avLst/>
            </a:prstGeom>
            <a:solidFill>
              <a:srgbClr val="BB31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anchor="ctr">
              <a:noAutofit/>
            </a:bodyPr>
            <a:lstStyle/>
            <a:p>
              <a:pPr lvl="0" algn="ctr" fontAlgn="auto">
                <a:lnSpc>
                  <a:spcPct val="120000"/>
                </a:lnSpc>
                <a:buClr>
                  <a:prstClr val="white"/>
                </a:buClr>
                <a:defRPr/>
              </a:pPr>
              <a:r>
                <a:rPr lang="en-US" altLang="zh-CN" sz="3200" b="1" dirty="0">
                  <a:solidFill>
                    <a:schemeClr val="bg1"/>
                  </a:solidFill>
                  <a:latin typeface="楷体" panose="02010609060101010101" charset="-122"/>
                  <a:ea typeface="楷体" panose="02010609060101010101" charset="-122"/>
                  <a:sym typeface="Arial" panose="020B0604020202020204" pitchFamily="34" charset="0"/>
                </a:rPr>
                <a:t>01</a:t>
              </a:r>
            </a:p>
          </p:txBody>
        </p:sp>
      </p:grpSp>
      <p:sp>
        <p:nvSpPr>
          <p:cNvPr id="27" name="文本框 26"/>
          <p:cNvSpPr txBox="1"/>
          <p:nvPr>
            <p:custDataLst>
              <p:tags r:id="rId4"/>
            </p:custDataLst>
          </p:nvPr>
        </p:nvSpPr>
        <p:spPr bwMode="auto">
          <a:xfrm>
            <a:off x="6375400" y="2783205"/>
            <a:ext cx="3270250" cy="816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l">
              <a:lnSpc>
                <a:spcPct val="120000"/>
              </a:lnSpc>
              <a:buClrTx/>
              <a:buSzTx/>
              <a:buFontTx/>
            </a:pPr>
            <a:r>
              <a:rPr lang="zh-CN" altLang="en-US" sz="32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预习检查</a:t>
            </a:r>
          </a:p>
        </p:txBody>
      </p:sp>
      <p:sp>
        <p:nvSpPr>
          <p:cNvPr id="31" name="文本框 30"/>
          <p:cNvSpPr txBox="1"/>
          <p:nvPr>
            <p:custDataLst>
              <p:tags r:id="rId5"/>
            </p:custDataLst>
          </p:nvPr>
        </p:nvSpPr>
        <p:spPr bwMode="auto">
          <a:xfrm>
            <a:off x="6375400" y="3837940"/>
            <a:ext cx="3270250" cy="816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l">
              <a:lnSpc>
                <a:spcPct val="120000"/>
              </a:lnSpc>
              <a:buClrTx/>
              <a:buSzTx/>
              <a:buFontTx/>
            </a:pPr>
            <a:r>
              <a:rPr lang="zh-CN" altLang="en-US" sz="32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生词和语言点</a:t>
            </a:r>
          </a:p>
        </p:txBody>
      </p:sp>
      <p:sp>
        <p:nvSpPr>
          <p:cNvPr id="35" name="文本框 34"/>
          <p:cNvSpPr txBox="1"/>
          <p:nvPr>
            <p:custDataLst>
              <p:tags r:id="rId6"/>
            </p:custDataLst>
          </p:nvPr>
        </p:nvSpPr>
        <p:spPr bwMode="auto">
          <a:xfrm>
            <a:off x="6375400" y="4874895"/>
            <a:ext cx="3270250" cy="816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l">
              <a:lnSpc>
                <a:spcPct val="120000"/>
              </a:lnSpc>
              <a:buClrTx/>
              <a:buSzTx/>
              <a:buFontTx/>
            </a:pPr>
            <a:r>
              <a:rPr lang="zh-CN" altLang="en-US" sz="32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课文</a:t>
            </a:r>
          </a:p>
        </p:txBody>
      </p:sp>
      <p:sp>
        <p:nvSpPr>
          <p:cNvPr id="40" name="矩形 39"/>
          <p:cNvSpPr/>
          <p:nvPr/>
        </p:nvSpPr>
        <p:spPr>
          <a:xfrm>
            <a:off x="-4445" y="-13335"/>
            <a:ext cx="3246120" cy="688403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4994910" y="6985"/>
            <a:ext cx="10795" cy="6845935"/>
            <a:chOff x="7611" y="0"/>
            <a:chExt cx="17" cy="10781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7628" y="1755"/>
              <a:ext cx="0" cy="954"/>
            </a:xfrm>
            <a:prstGeom prst="line">
              <a:avLst/>
            </a:prstGeom>
            <a:ln w="28575">
              <a:solidFill>
                <a:srgbClr val="BB31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>
              <a:off x="7628" y="0"/>
              <a:ext cx="0" cy="954"/>
            </a:xfrm>
            <a:prstGeom prst="line">
              <a:avLst/>
            </a:prstGeom>
            <a:ln w="28575">
              <a:solidFill>
                <a:srgbClr val="BB31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7628" y="3709"/>
              <a:ext cx="0" cy="954"/>
            </a:xfrm>
            <a:prstGeom prst="line">
              <a:avLst/>
            </a:prstGeom>
            <a:ln w="28575">
              <a:solidFill>
                <a:srgbClr val="BB31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7628" y="5372"/>
              <a:ext cx="0" cy="954"/>
            </a:xfrm>
            <a:prstGeom prst="line">
              <a:avLst/>
            </a:prstGeom>
            <a:ln w="28575">
              <a:solidFill>
                <a:srgbClr val="BB31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7628" y="7019"/>
              <a:ext cx="0" cy="954"/>
            </a:xfrm>
            <a:prstGeom prst="line">
              <a:avLst/>
            </a:prstGeom>
            <a:ln w="28575">
              <a:solidFill>
                <a:srgbClr val="BB31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H="1">
              <a:off x="7611" y="8665"/>
              <a:ext cx="17" cy="2117"/>
            </a:xfrm>
            <a:prstGeom prst="line">
              <a:avLst/>
            </a:prstGeom>
            <a:ln w="28575">
              <a:solidFill>
                <a:srgbClr val="BB31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1" name="图片 40"/>
          <p:cNvPicPr/>
          <p:nvPr/>
        </p:nvPicPr>
        <p:blipFill>
          <a:blip r:embed="rId21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10" name="横卷形 9"/>
          <p:cNvSpPr/>
          <p:nvPr/>
        </p:nvSpPr>
        <p:spPr>
          <a:xfrm>
            <a:off x="4361180" y="434975"/>
            <a:ext cx="1424305" cy="795655"/>
          </a:xfrm>
          <a:prstGeom prst="horizontalScroll">
            <a:avLst/>
          </a:prstGeom>
          <a:solidFill>
            <a:schemeClr val="bg1"/>
          </a:solidFill>
          <a:ln w="25400">
            <a:solidFill>
              <a:srgbClr val="BB31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 descr="中国元素_画板 1"/>
          <p:cNvPicPr>
            <a:picLocks noChangeAspect="1"/>
          </p:cNvPicPr>
          <p:nvPr/>
        </p:nvPicPr>
        <p:blipFill>
          <a:blip r:embed="rId22">
            <a:alphaModFix amt="21000"/>
          </a:blip>
          <a:srcRect l="54682" t="-1889" r="16338"/>
          <a:stretch>
            <a:fillRect/>
          </a:stretch>
        </p:blipFill>
        <p:spPr>
          <a:xfrm>
            <a:off x="-88265" y="77470"/>
            <a:ext cx="3533140" cy="6987540"/>
          </a:xfrm>
          <a:prstGeom prst="rect">
            <a:avLst/>
          </a:prstGeom>
        </p:spPr>
      </p:pic>
      <p:sp>
        <p:nvSpPr>
          <p:cNvPr id="62" name="矩形 61"/>
          <p:cNvSpPr/>
          <p:nvPr/>
        </p:nvSpPr>
        <p:spPr>
          <a:xfrm rot="16200000">
            <a:off x="6775450" y="-82550"/>
            <a:ext cx="412115" cy="211836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60" name="矩形 59"/>
          <p:cNvSpPr/>
          <p:nvPr/>
        </p:nvSpPr>
        <p:spPr>
          <a:xfrm rot="16200000">
            <a:off x="6717030" y="-141605"/>
            <a:ext cx="412115" cy="2118360"/>
          </a:xfrm>
          <a:prstGeom prst="rect">
            <a:avLst/>
          </a:prstGeom>
          <a:solidFill>
            <a:srgbClr val="BB313E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 rot="16200000">
            <a:off x="6610350" y="42545"/>
            <a:ext cx="553720" cy="16706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2400" dirty="0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contents</a:t>
            </a:r>
            <a:endParaRPr lang="zh-CN" altLang="en-US" sz="2400" dirty="0">
              <a:solidFill>
                <a:schemeClr val="bg1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219075" y="676275"/>
            <a:ext cx="3402965" cy="55308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4366260" y="536575"/>
            <a:ext cx="14382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</a:rPr>
              <a:t>目</a:t>
            </a:r>
            <a:r>
              <a:rPr lang="en-US" altLang="zh-CN" sz="3600" b="1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3600" b="1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</a:rPr>
              <a:t>录</a:t>
            </a:r>
          </a:p>
        </p:txBody>
      </p:sp>
      <p:grpSp>
        <p:nvGrpSpPr>
          <p:cNvPr id="43" name="组合 42"/>
          <p:cNvGrpSpPr/>
          <p:nvPr/>
        </p:nvGrpSpPr>
        <p:grpSpPr>
          <a:xfrm>
            <a:off x="4382770" y="2914015"/>
            <a:ext cx="1247775" cy="554990"/>
            <a:chOff x="6903" y="2875"/>
            <a:chExt cx="1965" cy="874"/>
          </a:xfrm>
        </p:grpSpPr>
        <p:sp>
          <p:nvSpPr>
            <p:cNvPr id="44" name="任意多边形 4"/>
            <p:cNvSpPr/>
            <p:nvPr>
              <p:custDataLst>
                <p:tags r:id="rId13"/>
              </p:custDataLst>
            </p:nvPr>
          </p:nvSpPr>
          <p:spPr bwMode="auto">
            <a:xfrm>
              <a:off x="6903" y="2875"/>
              <a:ext cx="194" cy="8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9" y="0"/>
                </a:cxn>
                <a:cxn ang="0">
                  <a:pos x="185" y="2"/>
                </a:cxn>
                <a:cxn ang="0">
                  <a:pos x="186" y="7"/>
                </a:cxn>
                <a:cxn ang="0">
                  <a:pos x="185" y="13"/>
                </a:cxn>
                <a:cxn ang="0">
                  <a:pos x="179" y="15"/>
                </a:cxn>
                <a:cxn ang="0">
                  <a:pos x="114" y="15"/>
                </a:cxn>
                <a:cxn ang="0">
                  <a:pos x="114" y="935"/>
                </a:cxn>
                <a:cxn ang="0">
                  <a:pos x="179" y="935"/>
                </a:cxn>
                <a:cxn ang="0">
                  <a:pos x="183" y="936"/>
                </a:cxn>
                <a:cxn ang="0">
                  <a:pos x="185" y="943"/>
                </a:cxn>
                <a:cxn ang="0">
                  <a:pos x="179" y="953"/>
                </a:cxn>
                <a:cxn ang="0">
                  <a:pos x="0" y="953"/>
                </a:cxn>
                <a:cxn ang="0">
                  <a:pos x="0" y="0"/>
                </a:cxn>
              </a:cxnLst>
              <a:rect l="0" t="0" r="r" b="b"/>
              <a:pathLst>
                <a:path w="186" h="953">
                  <a:moveTo>
                    <a:pt x="0" y="0"/>
                  </a:moveTo>
                  <a:cubicBezTo>
                    <a:pt x="179" y="0"/>
                    <a:pt x="179" y="0"/>
                    <a:pt x="179" y="0"/>
                  </a:cubicBezTo>
                  <a:cubicBezTo>
                    <a:pt x="182" y="0"/>
                    <a:pt x="183" y="1"/>
                    <a:pt x="185" y="2"/>
                  </a:cubicBezTo>
                  <a:cubicBezTo>
                    <a:pt x="186" y="3"/>
                    <a:pt x="186" y="5"/>
                    <a:pt x="186" y="7"/>
                  </a:cubicBezTo>
                  <a:cubicBezTo>
                    <a:pt x="186" y="10"/>
                    <a:pt x="186" y="12"/>
                    <a:pt x="185" y="13"/>
                  </a:cubicBezTo>
                  <a:cubicBezTo>
                    <a:pt x="183" y="15"/>
                    <a:pt x="182" y="15"/>
                    <a:pt x="179" y="15"/>
                  </a:cubicBezTo>
                  <a:cubicBezTo>
                    <a:pt x="114" y="15"/>
                    <a:pt x="114" y="15"/>
                    <a:pt x="114" y="15"/>
                  </a:cubicBezTo>
                  <a:cubicBezTo>
                    <a:pt x="114" y="935"/>
                    <a:pt x="114" y="935"/>
                    <a:pt x="114" y="935"/>
                  </a:cubicBezTo>
                  <a:cubicBezTo>
                    <a:pt x="179" y="935"/>
                    <a:pt x="179" y="935"/>
                    <a:pt x="179" y="935"/>
                  </a:cubicBezTo>
                  <a:cubicBezTo>
                    <a:pt x="183" y="936"/>
                    <a:pt x="183" y="936"/>
                    <a:pt x="183" y="936"/>
                  </a:cubicBezTo>
                  <a:cubicBezTo>
                    <a:pt x="184" y="938"/>
                    <a:pt x="185" y="940"/>
                    <a:pt x="185" y="943"/>
                  </a:cubicBezTo>
                  <a:cubicBezTo>
                    <a:pt x="185" y="947"/>
                    <a:pt x="183" y="950"/>
                    <a:pt x="179" y="953"/>
                  </a:cubicBezTo>
                  <a:cubicBezTo>
                    <a:pt x="0" y="953"/>
                    <a:pt x="0" y="953"/>
                    <a:pt x="0" y="95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B313E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 fontAlgn="auto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任意多边形 12"/>
            <p:cNvSpPr/>
            <p:nvPr>
              <p:custDataLst>
                <p:tags r:id="rId14"/>
              </p:custDataLst>
            </p:nvPr>
          </p:nvSpPr>
          <p:spPr bwMode="auto">
            <a:xfrm>
              <a:off x="8670" y="2875"/>
              <a:ext cx="198" cy="874"/>
            </a:xfrm>
            <a:custGeom>
              <a:avLst/>
              <a:gdLst/>
              <a:ahLst/>
              <a:cxnLst>
                <a:cxn ang="0">
                  <a:pos x="77" y="15"/>
                </a:cxn>
                <a:cxn ang="0">
                  <a:pos x="8" y="15"/>
                </a:cxn>
                <a:cxn ang="0">
                  <a:pos x="4" y="8"/>
                </a:cxn>
                <a:cxn ang="0">
                  <a:pos x="8" y="0"/>
                </a:cxn>
                <a:cxn ang="0">
                  <a:pos x="190" y="0"/>
                </a:cxn>
                <a:cxn ang="0">
                  <a:pos x="190" y="953"/>
                </a:cxn>
                <a:cxn ang="0">
                  <a:pos x="8" y="953"/>
                </a:cxn>
                <a:cxn ang="0">
                  <a:pos x="2" y="950"/>
                </a:cxn>
                <a:cxn ang="0">
                  <a:pos x="0" y="944"/>
                </a:cxn>
                <a:cxn ang="0">
                  <a:pos x="2" y="937"/>
                </a:cxn>
                <a:cxn ang="0">
                  <a:pos x="8" y="935"/>
                </a:cxn>
                <a:cxn ang="0">
                  <a:pos x="77" y="935"/>
                </a:cxn>
                <a:cxn ang="0">
                  <a:pos x="77" y="15"/>
                </a:cxn>
              </a:cxnLst>
              <a:rect l="0" t="0" r="r" b="b"/>
              <a:pathLst>
                <a:path w="190" h="953">
                  <a:moveTo>
                    <a:pt x="77" y="15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6" y="13"/>
                    <a:pt x="4" y="10"/>
                    <a:pt x="4" y="8"/>
                  </a:cubicBezTo>
                  <a:cubicBezTo>
                    <a:pt x="4" y="5"/>
                    <a:pt x="6" y="2"/>
                    <a:pt x="8" y="0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190" y="953"/>
                    <a:pt x="190" y="953"/>
                    <a:pt x="190" y="953"/>
                  </a:cubicBezTo>
                  <a:cubicBezTo>
                    <a:pt x="8" y="953"/>
                    <a:pt x="8" y="953"/>
                    <a:pt x="8" y="953"/>
                  </a:cubicBezTo>
                  <a:cubicBezTo>
                    <a:pt x="6" y="953"/>
                    <a:pt x="4" y="952"/>
                    <a:pt x="2" y="950"/>
                  </a:cubicBezTo>
                  <a:cubicBezTo>
                    <a:pt x="1" y="949"/>
                    <a:pt x="0" y="947"/>
                    <a:pt x="0" y="944"/>
                  </a:cubicBezTo>
                  <a:cubicBezTo>
                    <a:pt x="0" y="941"/>
                    <a:pt x="1" y="939"/>
                    <a:pt x="2" y="937"/>
                  </a:cubicBezTo>
                  <a:cubicBezTo>
                    <a:pt x="4" y="935"/>
                    <a:pt x="6" y="935"/>
                    <a:pt x="8" y="935"/>
                  </a:cubicBezTo>
                  <a:cubicBezTo>
                    <a:pt x="77" y="935"/>
                    <a:pt x="77" y="935"/>
                    <a:pt x="77" y="935"/>
                  </a:cubicBezTo>
                  <a:lnTo>
                    <a:pt x="77" y="15"/>
                  </a:lnTo>
                  <a:close/>
                </a:path>
              </a:pathLst>
            </a:custGeom>
            <a:solidFill>
              <a:srgbClr val="BB313E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 fontAlgn="auto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矩形 45"/>
            <p:cNvSpPr/>
            <p:nvPr>
              <p:custDataLst>
                <p:tags r:id="rId15"/>
              </p:custDataLst>
            </p:nvPr>
          </p:nvSpPr>
          <p:spPr>
            <a:xfrm>
              <a:off x="7353" y="2987"/>
              <a:ext cx="1062" cy="651"/>
            </a:xfrm>
            <a:prstGeom prst="rect">
              <a:avLst/>
            </a:prstGeom>
            <a:solidFill>
              <a:srgbClr val="BB31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anchor="ctr">
              <a:noAutofit/>
            </a:bodyPr>
            <a:lstStyle/>
            <a:p>
              <a:pPr lvl="0" algn="ctr" fontAlgn="auto">
                <a:lnSpc>
                  <a:spcPct val="120000"/>
                </a:lnSpc>
                <a:buClr>
                  <a:prstClr val="white"/>
                </a:buClr>
                <a:defRPr/>
              </a:pPr>
              <a:r>
                <a:rPr lang="en-US" altLang="zh-CN" sz="3200" b="1" dirty="0">
                  <a:solidFill>
                    <a:schemeClr val="bg1"/>
                  </a:solidFill>
                  <a:latin typeface="楷体" panose="02010609060101010101" charset="-122"/>
                  <a:ea typeface="楷体" panose="02010609060101010101" charset="-122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4382770" y="3968750"/>
            <a:ext cx="1247775" cy="554990"/>
            <a:chOff x="6903" y="2875"/>
            <a:chExt cx="1965" cy="874"/>
          </a:xfrm>
        </p:grpSpPr>
        <p:sp>
          <p:nvSpPr>
            <p:cNvPr id="49" name="任意多边形 4"/>
            <p:cNvSpPr/>
            <p:nvPr>
              <p:custDataLst>
                <p:tags r:id="rId10"/>
              </p:custDataLst>
            </p:nvPr>
          </p:nvSpPr>
          <p:spPr bwMode="auto">
            <a:xfrm>
              <a:off x="6903" y="2875"/>
              <a:ext cx="194" cy="8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9" y="0"/>
                </a:cxn>
                <a:cxn ang="0">
                  <a:pos x="185" y="2"/>
                </a:cxn>
                <a:cxn ang="0">
                  <a:pos x="186" y="7"/>
                </a:cxn>
                <a:cxn ang="0">
                  <a:pos x="185" y="13"/>
                </a:cxn>
                <a:cxn ang="0">
                  <a:pos x="179" y="15"/>
                </a:cxn>
                <a:cxn ang="0">
                  <a:pos x="114" y="15"/>
                </a:cxn>
                <a:cxn ang="0">
                  <a:pos x="114" y="935"/>
                </a:cxn>
                <a:cxn ang="0">
                  <a:pos x="179" y="935"/>
                </a:cxn>
                <a:cxn ang="0">
                  <a:pos x="183" y="936"/>
                </a:cxn>
                <a:cxn ang="0">
                  <a:pos x="185" y="943"/>
                </a:cxn>
                <a:cxn ang="0">
                  <a:pos x="179" y="953"/>
                </a:cxn>
                <a:cxn ang="0">
                  <a:pos x="0" y="953"/>
                </a:cxn>
                <a:cxn ang="0">
                  <a:pos x="0" y="0"/>
                </a:cxn>
              </a:cxnLst>
              <a:rect l="0" t="0" r="r" b="b"/>
              <a:pathLst>
                <a:path w="186" h="953">
                  <a:moveTo>
                    <a:pt x="0" y="0"/>
                  </a:moveTo>
                  <a:cubicBezTo>
                    <a:pt x="179" y="0"/>
                    <a:pt x="179" y="0"/>
                    <a:pt x="179" y="0"/>
                  </a:cubicBezTo>
                  <a:cubicBezTo>
                    <a:pt x="182" y="0"/>
                    <a:pt x="183" y="1"/>
                    <a:pt x="185" y="2"/>
                  </a:cubicBezTo>
                  <a:cubicBezTo>
                    <a:pt x="186" y="3"/>
                    <a:pt x="186" y="5"/>
                    <a:pt x="186" y="7"/>
                  </a:cubicBezTo>
                  <a:cubicBezTo>
                    <a:pt x="186" y="10"/>
                    <a:pt x="186" y="12"/>
                    <a:pt x="185" y="13"/>
                  </a:cubicBezTo>
                  <a:cubicBezTo>
                    <a:pt x="183" y="15"/>
                    <a:pt x="182" y="15"/>
                    <a:pt x="179" y="15"/>
                  </a:cubicBezTo>
                  <a:cubicBezTo>
                    <a:pt x="114" y="15"/>
                    <a:pt x="114" y="15"/>
                    <a:pt x="114" y="15"/>
                  </a:cubicBezTo>
                  <a:cubicBezTo>
                    <a:pt x="114" y="935"/>
                    <a:pt x="114" y="935"/>
                    <a:pt x="114" y="935"/>
                  </a:cubicBezTo>
                  <a:cubicBezTo>
                    <a:pt x="179" y="935"/>
                    <a:pt x="179" y="935"/>
                    <a:pt x="179" y="935"/>
                  </a:cubicBezTo>
                  <a:cubicBezTo>
                    <a:pt x="183" y="936"/>
                    <a:pt x="183" y="936"/>
                    <a:pt x="183" y="936"/>
                  </a:cubicBezTo>
                  <a:cubicBezTo>
                    <a:pt x="184" y="938"/>
                    <a:pt x="185" y="940"/>
                    <a:pt x="185" y="943"/>
                  </a:cubicBezTo>
                  <a:cubicBezTo>
                    <a:pt x="185" y="947"/>
                    <a:pt x="183" y="950"/>
                    <a:pt x="179" y="953"/>
                  </a:cubicBezTo>
                  <a:cubicBezTo>
                    <a:pt x="0" y="953"/>
                    <a:pt x="0" y="953"/>
                    <a:pt x="0" y="95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B313E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 fontAlgn="auto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任意多边形 12"/>
            <p:cNvSpPr/>
            <p:nvPr>
              <p:custDataLst>
                <p:tags r:id="rId11"/>
              </p:custDataLst>
            </p:nvPr>
          </p:nvSpPr>
          <p:spPr bwMode="auto">
            <a:xfrm>
              <a:off x="8670" y="2875"/>
              <a:ext cx="198" cy="874"/>
            </a:xfrm>
            <a:custGeom>
              <a:avLst/>
              <a:gdLst/>
              <a:ahLst/>
              <a:cxnLst>
                <a:cxn ang="0">
                  <a:pos x="77" y="15"/>
                </a:cxn>
                <a:cxn ang="0">
                  <a:pos x="8" y="15"/>
                </a:cxn>
                <a:cxn ang="0">
                  <a:pos x="4" y="8"/>
                </a:cxn>
                <a:cxn ang="0">
                  <a:pos x="8" y="0"/>
                </a:cxn>
                <a:cxn ang="0">
                  <a:pos x="190" y="0"/>
                </a:cxn>
                <a:cxn ang="0">
                  <a:pos x="190" y="953"/>
                </a:cxn>
                <a:cxn ang="0">
                  <a:pos x="8" y="953"/>
                </a:cxn>
                <a:cxn ang="0">
                  <a:pos x="2" y="950"/>
                </a:cxn>
                <a:cxn ang="0">
                  <a:pos x="0" y="944"/>
                </a:cxn>
                <a:cxn ang="0">
                  <a:pos x="2" y="937"/>
                </a:cxn>
                <a:cxn ang="0">
                  <a:pos x="8" y="935"/>
                </a:cxn>
                <a:cxn ang="0">
                  <a:pos x="77" y="935"/>
                </a:cxn>
                <a:cxn ang="0">
                  <a:pos x="77" y="15"/>
                </a:cxn>
              </a:cxnLst>
              <a:rect l="0" t="0" r="r" b="b"/>
              <a:pathLst>
                <a:path w="190" h="953">
                  <a:moveTo>
                    <a:pt x="77" y="15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6" y="13"/>
                    <a:pt x="4" y="10"/>
                    <a:pt x="4" y="8"/>
                  </a:cubicBezTo>
                  <a:cubicBezTo>
                    <a:pt x="4" y="5"/>
                    <a:pt x="6" y="2"/>
                    <a:pt x="8" y="0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190" y="953"/>
                    <a:pt x="190" y="953"/>
                    <a:pt x="190" y="953"/>
                  </a:cubicBezTo>
                  <a:cubicBezTo>
                    <a:pt x="8" y="953"/>
                    <a:pt x="8" y="953"/>
                    <a:pt x="8" y="953"/>
                  </a:cubicBezTo>
                  <a:cubicBezTo>
                    <a:pt x="6" y="953"/>
                    <a:pt x="4" y="952"/>
                    <a:pt x="2" y="950"/>
                  </a:cubicBezTo>
                  <a:cubicBezTo>
                    <a:pt x="1" y="949"/>
                    <a:pt x="0" y="947"/>
                    <a:pt x="0" y="944"/>
                  </a:cubicBezTo>
                  <a:cubicBezTo>
                    <a:pt x="0" y="941"/>
                    <a:pt x="1" y="939"/>
                    <a:pt x="2" y="937"/>
                  </a:cubicBezTo>
                  <a:cubicBezTo>
                    <a:pt x="4" y="935"/>
                    <a:pt x="6" y="935"/>
                    <a:pt x="8" y="935"/>
                  </a:cubicBezTo>
                  <a:cubicBezTo>
                    <a:pt x="77" y="935"/>
                    <a:pt x="77" y="935"/>
                    <a:pt x="77" y="935"/>
                  </a:cubicBezTo>
                  <a:lnTo>
                    <a:pt x="77" y="15"/>
                  </a:lnTo>
                  <a:close/>
                </a:path>
              </a:pathLst>
            </a:custGeom>
            <a:solidFill>
              <a:srgbClr val="BB313E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 fontAlgn="auto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矩形 50"/>
            <p:cNvSpPr/>
            <p:nvPr>
              <p:custDataLst>
                <p:tags r:id="rId12"/>
              </p:custDataLst>
            </p:nvPr>
          </p:nvSpPr>
          <p:spPr>
            <a:xfrm>
              <a:off x="7353" y="2987"/>
              <a:ext cx="1062" cy="651"/>
            </a:xfrm>
            <a:prstGeom prst="rect">
              <a:avLst/>
            </a:prstGeom>
            <a:solidFill>
              <a:srgbClr val="BB31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anchor="ctr">
              <a:noAutofit/>
            </a:bodyPr>
            <a:lstStyle/>
            <a:p>
              <a:pPr lvl="0" algn="ctr" fontAlgn="auto">
                <a:lnSpc>
                  <a:spcPct val="120000"/>
                </a:lnSpc>
                <a:buClr>
                  <a:prstClr val="white"/>
                </a:buClr>
                <a:defRPr/>
              </a:pPr>
              <a:r>
                <a:rPr lang="en-US" altLang="zh-CN" sz="3200" b="1" dirty="0">
                  <a:solidFill>
                    <a:schemeClr val="bg1"/>
                  </a:solidFill>
                  <a:latin typeface="楷体" panose="02010609060101010101" charset="-122"/>
                  <a:ea typeface="楷体" panose="02010609060101010101" charset="-122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4382770" y="5005705"/>
            <a:ext cx="1247775" cy="554990"/>
            <a:chOff x="6903" y="2875"/>
            <a:chExt cx="1965" cy="874"/>
          </a:xfrm>
        </p:grpSpPr>
        <p:sp>
          <p:nvSpPr>
            <p:cNvPr id="53" name="任意多边形 4"/>
            <p:cNvSpPr/>
            <p:nvPr>
              <p:custDataLst>
                <p:tags r:id="rId7"/>
              </p:custDataLst>
            </p:nvPr>
          </p:nvSpPr>
          <p:spPr bwMode="auto">
            <a:xfrm>
              <a:off x="6903" y="2875"/>
              <a:ext cx="194" cy="8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9" y="0"/>
                </a:cxn>
                <a:cxn ang="0">
                  <a:pos x="185" y="2"/>
                </a:cxn>
                <a:cxn ang="0">
                  <a:pos x="186" y="7"/>
                </a:cxn>
                <a:cxn ang="0">
                  <a:pos x="185" y="13"/>
                </a:cxn>
                <a:cxn ang="0">
                  <a:pos x="179" y="15"/>
                </a:cxn>
                <a:cxn ang="0">
                  <a:pos x="114" y="15"/>
                </a:cxn>
                <a:cxn ang="0">
                  <a:pos x="114" y="935"/>
                </a:cxn>
                <a:cxn ang="0">
                  <a:pos x="179" y="935"/>
                </a:cxn>
                <a:cxn ang="0">
                  <a:pos x="183" y="936"/>
                </a:cxn>
                <a:cxn ang="0">
                  <a:pos x="185" y="943"/>
                </a:cxn>
                <a:cxn ang="0">
                  <a:pos x="179" y="953"/>
                </a:cxn>
                <a:cxn ang="0">
                  <a:pos x="0" y="953"/>
                </a:cxn>
                <a:cxn ang="0">
                  <a:pos x="0" y="0"/>
                </a:cxn>
              </a:cxnLst>
              <a:rect l="0" t="0" r="r" b="b"/>
              <a:pathLst>
                <a:path w="186" h="953">
                  <a:moveTo>
                    <a:pt x="0" y="0"/>
                  </a:moveTo>
                  <a:cubicBezTo>
                    <a:pt x="179" y="0"/>
                    <a:pt x="179" y="0"/>
                    <a:pt x="179" y="0"/>
                  </a:cubicBezTo>
                  <a:cubicBezTo>
                    <a:pt x="182" y="0"/>
                    <a:pt x="183" y="1"/>
                    <a:pt x="185" y="2"/>
                  </a:cubicBezTo>
                  <a:cubicBezTo>
                    <a:pt x="186" y="3"/>
                    <a:pt x="186" y="5"/>
                    <a:pt x="186" y="7"/>
                  </a:cubicBezTo>
                  <a:cubicBezTo>
                    <a:pt x="186" y="10"/>
                    <a:pt x="186" y="12"/>
                    <a:pt x="185" y="13"/>
                  </a:cubicBezTo>
                  <a:cubicBezTo>
                    <a:pt x="183" y="15"/>
                    <a:pt x="182" y="15"/>
                    <a:pt x="179" y="15"/>
                  </a:cubicBezTo>
                  <a:cubicBezTo>
                    <a:pt x="114" y="15"/>
                    <a:pt x="114" y="15"/>
                    <a:pt x="114" y="15"/>
                  </a:cubicBezTo>
                  <a:cubicBezTo>
                    <a:pt x="114" y="935"/>
                    <a:pt x="114" y="935"/>
                    <a:pt x="114" y="935"/>
                  </a:cubicBezTo>
                  <a:cubicBezTo>
                    <a:pt x="179" y="935"/>
                    <a:pt x="179" y="935"/>
                    <a:pt x="179" y="935"/>
                  </a:cubicBezTo>
                  <a:cubicBezTo>
                    <a:pt x="183" y="936"/>
                    <a:pt x="183" y="936"/>
                    <a:pt x="183" y="936"/>
                  </a:cubicBezTo>
                  <a:cubicBezTo>
                    <a:pt x="184" y="938"/>
                    <a:pt x="185" y="940"/>
                    <a:pt x="185" y="943"/>
                  </a:cubicBezTo>
                  <a:cubicBezTo>
                    <a:pt x="185" y="947"/>
                    <a:pt x="183" y="950"/>
                    <a:pt x="179" y="953"/>
                  </a:cubicBezTo>
                  <a:cubicBezTo>
                    <a:pt x="0" y="953"/>
                    <a:pt x="0" y="953"/>
                    <a:pt x="0" y="95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B313E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 fontAlgn="auto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任意多边形 12"/>
            <p:cNvSpPr/>
            <p:nvPr>
              <p:custDataLst>
                <p:tags r:id="rId8"/>
              </p:custDataLst>
            </p:nvPr>
          </p:nvSpPr>
          <p:spPr bwMode="auto">
            <a:xfrm>
              <a:off x="8670" y="2875"/>
              <a:ext cx="198" cy="874"/>
            </a:xfrm>
            <a:custGeom>
              <a:avLst/>
              <a:gdLst/>
              <a:ahLst/>
              <a:cxnLst>
                <a:cxn ang="0">
                  <a:pos x="77" y="15"/>
                </a:cxn>
                <a:cxn ang="0">
                  <a:pos x="8" y="15"/>
                </a:cxn>
                <a:cxn ang="0">
                  <a:pos x="4" y="8"/>
                </a:cxn>
                <a:cxn ang="0">
                  <a:pos x="8" y="0"/>
                </a:cxn>
                <a:cxn ang="0">
                  <a:pos x="190" y="0"/>
                </a:cxn>
                <a:cxn ang="0">
                  <a:pos x="190" y="953"/>
                </a:cxn>
                <a:cxn ang="0">
                  <a:pos x="8" y="953"/>
                </a:cxn>
                <a:cxn ang="0">
                  <a:pos x="2" y="950"/>
                </a:cxn>
                <a:cxn ang="0">
                  <a:pos x="0" y="944"/>
                </a:cxn>
                <a:cxn ang="0">
                  <a:pos x="2" y="937"/>
                </a:cxn>
                <a:cxn ang="0">
                  <a:pos x="8" y="935"/>
                </a:cxn>
                <a:cxn ang="0">
                  <a:pos x="77" y="935"/>
                </a:cxn>
                <a:cxn ang="0">
                  <a:pos x="77" y="15"/>
                </a:cxn>
              </a:cxnLst>
              <a:rect l="0" t="0" r="r" b="b"/>
              <a:pathLst>
                <a:path w="190" h="953">
                  <a:moveTo>
                    <a:pt x="77" y="15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6" y="13"/>
                    <a:pt x="4" y="10"/>
                    <a:pt x="4" y="8"/>
                  </a:cubicBezTo>
                  <a:cubicBezTo>
                    <a:pt x="4" y="5"/>
                    <a:pt x="6" y="2"/>
                    <a:pt x="8" y="0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190" y="953"/>
                    <a:pt x="190" y="953"/>
                    <a:pt x="190" y="953"/>
                  </a:cubicBezTo>
                  <a:cubicBezTo>
                    <a:pt x="8" y="953"/>
                    <a:pt x="8" y="953"/>
                    <a:pt x="8" y="953"/>
                  </a:cubicBezTo>
                  <a:cubicBezTo>
                    <a:pt x="6" y="953"/>
                    <a:pt x="4" y="952"/>
                    <a:pt x="2" y="950"/>
                  </a:cubicBezTo>
                  <a:cubicBezTo>
                    <a:pt x="1" y="949"/>
                    <a:pt x="0" y="947"/>
                    <a:pt x="0" y="944"/>
                  </a:cubicBezTo>
                  <a:cubicBezTo>
                    <a:pt x="0" y="941"/>
                    <a:pt x="1" y="939"/>
                    <a:pt x="2" y="937"/>
                  </a:cubicBezTo>
                  <a:cubicBezTo>
                    <a:pt x="4" y="935"/>
                    <a:pt x="6" y="935"/>
                    <a:pt x="8" y="935"/>
                  </a:cubicBezTo>
                  <a:cubicBezTo>
                    <a:pt x="77" y="935"/>
                    <a:pt x="77" y="935"/>
                    <a:pt x="77" y="935"/>
                  </a:cubicBezTo>
                  <a:lnTo>
                    <a:pt x="77" y="15"/>
                  </a:lnTo>
                  <a:close/>
                </a:path>
              </a:pathLst>
            </a:custGeom>
            <a:solidFill>
              <a:srgbClr val="BB313E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 fontAlgn="auto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矩形 54"/>
            <p:cNvSpPr/>
            <p:nvPr>
              <p:custDataLst>
                <p:tags r:id="rId9"/>
              </p:custDataLst>
            </p:nvPr>
          </p:nvSpPr>
          <p:spPr>
            <a:xfrm>
              <a:off x="7353" y="2987"/>
              <a:ext cx="1062" cy="651"/>
            </a:xfrm>
            <a:prstGeom prst="rect">
              <a:avLst/>
            </a:prstGeom>
            <a:solidFill>
              <a:srgbClr val="BB31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anchor="ctr">
              <a:noAutofit/>
            </a:bodyPr>
            <a:lstStyle/>
            <a:p>
              <a:pPr lvl="0" algn="ctr" fontAlgn="auto">
                <a:lnSpc>
                  <a:spcPct val="120000"/>
                </a:lnSpc>
                <a:buClr>
                  <a:prstClr val="white"/>
                </a:buClr>
                <a:defRPr/>
              </a:pPr>
              <a:r>
                <a:rPr lang="en-US" altLang="zh-CN" sz="3200" b="1" dirty="0">
                  <a:solidFill>
                    <a:schemeClr val="bg1"/>
                  </a:solidFill>
                  <a:latin typeface="楷体" panose="02010609060101010101" charset="-122"/>
                  <a:ea typeface="楷体" panose="02010609060101010101" charset="-122"/>
                  <a:sym typeface="Arial" panose="020B0604020202020204" pitchFamily="34" charset="0"/>
                </a:rPr>
                <a:t>04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274320" y="744855"/>
            <a:ext cx="3303905" cy="5401945"/>
            <a:chOff x="-798238" y="-487680"/>
            <a:chExt cx="4197393" cy="6861175"/>
          </a:xfrm>
        </p:grpSpPr>
        <p:pic>
          <p:nvPicPr>
            <p:cNvPr id="11" name="图片 10" descr="C:\Users\DELL\Desktop\1.jpg1"/>
            <p:cNvPicPr>
              <a:picLocks noChangeAspect="1"/>
            </p:cNvPicPr>
            <p:nvPr/>
          </p:nvPicPr>
          <p:blipFill rotWithShape="1">
            <a:blip r:embed="rId23"/>
            <a:srcRect l="17305" t="148" r="21786" b="-148"/>
            <a:stretch>
              <a:fillRect/>
            </a:stretch>
          </p:blipFill>
          <p:spPr>
            <a:xfrm>
              <a:off x="-780415" y="-487680"/>
              <a:ext cx="4179570" cy="6861175"/>
            </a:xfrm>
            <a:prstGeom prst="rect">
              <a:avLst/>
            </a:prstGeom>
          </p:spPr>
        </p:pic>
        <p:sp>
          <p:nvSpPr>
            <p:cNvPr id="14" name="矩形 13"/>
            <p:cNvSpPr/>
            <p:nvPr/>
          </p:nvSpPr>
          <p:spPr>
            <a:xfrm>
              <a:off x="-798238" y="-487680"/>
              <a:ext cx="4181475" cy="6858000"/>
            </a:xfrm>
            <a:prstGeom prst="rect">
              <a:avLst/>
            </a:prstGeom>
            <a:solidFill>
              <a:srgbClr val="FF0000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  <p:custDataLst>
      <p:tags r:id="rId1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半闭框 3"/>
          <p:cNvSpPr/>
          <p:nvPr/>
        </p:nvSpPr>
        <p:spPr>
          <a:xfrm>
            <a:off x="0" y="0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flipH="1" flipV="1">
            <a:off x="8407400" y="2447290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330835" y="283210"/>
            <a:ext cx="11551920" cy="63030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5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3203575" y="894715"/>
            <a:ext cx="5308600" cy="4789805"/>
          </a:xfrm>
          <a:prstGeom prst="rect">
            <a:avLst/>
          </a:prstGeom>
        </p:spPr>
      </p:pic>
      <p:sp>
        <p:nvSpPr>
          <p:cNvPr id="16" name="Text Box 4"/>
          <p:cNvSpPr txBox="1"/>
          <p:nvPr/>
        </p:nvSpPr>
        <p:spPr>
          <a:xfrm>
            <a:off x="8420100" y="4701540"/>
            <a:ext cx="2045970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ysClr val="windowText" lastClr="000000"/>
                </a:solidFill>
                <a:latin typeface="Arial" panose="020B0604020202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ysClr val="windowText" lastClr="000000"/>
                </a:solidFill>
                <a:latin typeface="Arial" panose="020B0604020202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4000" b="1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</a:rPr>
              <a:t>冬天</a:t>
            </a:r>
          </a:p>
        </p:txBody>
      </p:sp>
      <p:sp>
        <p:nvSpPr>
          <p:cNvPr id="17" name="Text Box 4"/>
          <p:cNvSpPr txBox="1"/>
          <p:nvPr/>
        </p:nvSpPr>
        <p:spPr>
          <a:xfrm>
            <a:off x="1120775" y="1786255"/>
            <a:ext cx="2236470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ysClr val="windowText" lastClr="000000"/>
                </a:solidFill>
                <a:latin typeface="Arial" panose="020B0604020202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ysClr val="windowText" lastClr="000000"/>
                </a:solidFill>
                <a:latin typeface="Arial" panose="020B0604020202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春天</a:t>
            </a:r>
          </a:p>
        </p:txBody>
      </p:sp>
      <p:sp>
        <p:nvSpPr>
          <p:cNvPr id="18" name="Text Box 4"/>
          <p:cNvSpPr txBox="1"/>
          <p:nvPr/>
        </p:nvSpPr>
        <p:spPr>
          <a:xfrm>
            <a:off x="8413750" y="1785620"/>
            <a:ext cx="1945005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ysClr val="windowText" lastClr="000000"/>
                </a:solidFill>
                <a:latin typeface="Arial" panose="020B0604020202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ysClr val="windowText" lastClr="000000"/>
                </a:solidFill>
                <a:latin typeface="Arial" panose="020B0604020202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4000" b="1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</a:rPr>
              <a:t>夏天</a:t>
            </a:r>
          </a:p>
        </p:txBody>
      </p:sp>
      <p:sp>
        <p:nvSpPr>
          <p:cNvPr id="23" name="Text Box 4"/>
          <p:cNvSpPr txBox="1"/>
          <p:nvPr/>
        </p:nvSpPr>
        <p:spPr>
          <a:xfrm>
            <a:off x="1266190" y="4726940"/>
            <a:ext cx="1929765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ysClr val="windowText" lastClr="000000"/>
                </a:solidFill>
                <a:latin typeface="Arial" panose="020B0604020202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ysClr val="windowText" lastClr="000000"/>
                </a:solidFill>
                <a:latin typeface="Arial" panose="020B0604020202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4000" b="1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</a:rPr>
              <a:t>秋天</a:t>
            </a:r>
          </a:p>
        </p:txBody>
      </p:sp>
      <p:sp>
        <p:nvSpPr>
          <p:cNvPr id="24" name="Text Box 4"/>
          <p:cNvSpPr txBox="1"/>
          <p:nvPr/>
        </p:nvSpPr>
        <p:spPr>
          <a:xfrm>
            <a:off x="4885690" y="2922905"/>
            <a:ext cx="1945005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ysClr val="windowText" lastClr="000000"/>
                </a:solidFill>
                <a:latin typeface="Arial" panose="020B0604020202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ysClr val="windowText" lastClr="000000"/>
                </a:solidFill>
                <a:latin typeface="Arial" panose="020B0604020202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zh-CN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季节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1278890" y="1467485"/>
            <a:ext cx="277876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0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（chūn tiān）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1380490" y="4403725"/>
            <a:ext cx="2473325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0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（qiū tiān）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8477250" y="1437005"/>
            <a:ext cx="2474595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0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（xià tiān）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23" grpId="0"/>
      <p:bldP spid="26" grpId="0"/>
      <p:bldP spid="26" grpId="1"/>
      <p:bldP spid="27" grpId="0"/>
      <p:bldP spid="27" grpId="1"/>
      <p:bldP spid="28" grpId="0"/>
      <p:bldP spid="28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半闭框 3"/>
          <p:cNvSpPr/>
          <p:nvPr/>
        </p:nvSpPr>
        <p:spPr>
          <a:xfrm>
            <a:off x="0" y="0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flipH="1" flipV="1">
            <a:off x="8407400" y="2447290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330835" y="283210"/>
            <a:ext cx="11551920" cy="63030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  <p:sp>
        <p:nvSpPr>
          <p:cNvPr id="2" name="Text Box 4"/>
          <p:cNvSpPr txBox="1"/>
          <p:nvPr/>
        </p:nvSpPr>
        <p:spPr>
          <a:xfrm>
            <a:off x="6924040" y="4170363"/>
            <a:ext cx="32004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ysClr val="windowText" lastClr="000000"/>
                </a:solidFill>
                <a:latin typeface="Arial" panose="020B0604020202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ysClr val="windowText" lastClr="000000"/>
                </a:solidFill>
                <a:latin typeface="Arial" panose="020B0604020202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4000" b="1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</a:rPr>
              <a:t>秋天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很</a:t>
            </a:r>
            <a:r>
              <a:rPr lang="zh-CN" altLang="en-US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漂亮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3" name="Rectangle 2"/>
          <p:cNvSpPr txBox="1">
            <a:spLocks noRot="1"/>
          </p:cNvSpPr>
          <p:nvPr/>
        </p:nvSpPr>
        <p:spPr>
          <a:xfrm>
            <a:off x="6924040" y="1391285"/>
            <a:ext cx="4684713" cy="21494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ysClr val="windowText" lastClr="000000"/>
                </a:solidFill>
                <a:latin typeface="Arial" panose="020B0604020202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ysClr val="windowText" lastClr="000000"/>
                </a:solidFill>
                <a:latin typeface="Arial" panose="020B0604020202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</a:defRPr>
            </a:lvl5pPr>
          </a:lstStyle>
          <a:p>
            <a:pPr marL="0" lv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这是</a:t>
            </a:r>
            <a:r>
              <a:rPr lang="zh-CN" altLang="zh-CN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什么</a:t>
            </a:r>
            <a:r>
              <a:rPr lang="zh-CN" altLang="zh-CN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季节</a:t>
            </a:r>
            <a:r>
              <a:rPr lang="zh-CN" altLang="zh-CN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600" b="1" dirty="0">
              <a:solidFill>
                <a:srgbClr val="44546A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这是</a:t>
            </a:r>
            <a:r>
              <a:rPr lang="zh-CN" altLang="en-US" sz="4400" b="1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</a:rPr>
              <a:t>秋天</a:t>
            </a: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pic>
        <p:nvPicPr>
          <p:cNvPr id="5" name="图片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700" y="1593850"/>
            <a:ext cx="5198110" cy="34683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半闭框 3"/>
          <p:cNvSpPr/>
          <p:nvPr/>
        </p:nvSpPr>
        <p:spPr>
          <a:xfrm>
            <a:off x="0" y="0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flipH="1" flipV="1">
            <a:off x="8407400" y="2447290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330835" y="283210"/>
            <a:ext cx="11551920" cy="63030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  <p:sp>
        <p:nvSpPr>
          <p:cNvPr id="28674" name="Rectangle 2"/>
          <p:cNvSpPr>
            <a:spLocks noGrp="1" noRot="1"/>
          </p:cNvSpPr>
          <p:nvPr/>
        </p:nvSpPr>
        <p:spPr>
          <a:xfrm>
            <a:off x="1534795" y="1719580"/>
            <a:ext cx="5485130" cy="1993265"/>
          </a:xfrm>
          <a:prstGeom prst="rect">
            <a:avLst/>
          </a:prstGeom>
        </p:spPr>
        <p:txBody>
          <a:bodyPr vert="horz" wrap="square" lIns="91440" tIns="45720" rIns="91440" bIns="45720" rtlCol="0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pPr fontAlgn="auto">
              <a:lnSpc>
                <a:spcPct val="150000"/>
              </a:lnSpc>
            </a:pPr>
            <a:r>
              <a:rPr lang="en-US" altLang="zh-CN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A:</a:t>
            </a: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这是</a:t>
            </a:r>
            <a:r>
              <a:rPr lang="zh-CN" altLang="zh-CN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什么</a:t>
            </a:r>
            <a:r>
              <a:rPr lang="zh-CN" altLang="zh-CN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季节</a:t>
            </a:r>
            <a:r>
              <a:rPr lang="zh-CN" altLang="zh-CN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？</a:t>
            </a:r>
            <a:br>
              <a:rPr lang="en-US" altLang="zh-CN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</a:br>
            <a:r>
              <a:rPr lang="en-US" altLang="zh-CN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B:</a:t>
            </a: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这是</a:t>
            </a:r>
            <a:r>
              <a:rPr lang="en-US" altLang="zh-CN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……</a:t>
            </a: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。</a:t>
            </a:r>
          </a:p>
        </p:txBody>
      </p:sp>
      <p:sp>
        <p:nvSpPr>
          <p:cNvPr id="27654" name="Text Box 4"/>
          <p:cNvSpPr txBox="1"/>
          <p:nvPr/>
        </p:nvSpPr>
        <p:spPr>
          <a:xfrm>
            <a:off x="507365" y="4266248"/>
            <a:ext cx="4879975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ysClr val="windowText" lastClr="000000"/>
                </a:solidFill>
                <a:latin typeface="Arial" panose="020B0604020202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ysClr val="windowText" lastClr="000000"/>
                </a:solidFill>
                <a:latin typeface="Arial" panose="020B0604020202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4400" b="1" dirty="0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夏天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太</a:t>
            </a:r>
            <a:r>
              <a:rPr lang="zh-CN" altLang="en-US" sz="3600" b="1" dirty="0">
                <a:solidFill>
                  <a:srgbClr val="FF6600"/>
                </a:solidFill>
                <a:latin typeface="楷体" panose="02010609060101010101" charset="-122"/>
                <a:ea typeface="楷体" panose="02010609060101010101" charset="-122"/>
              </a:rPr>
              <a:t>热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了！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1880" y="1543685"/>
            <a:ext cx="4305935" cy="4314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  <p:bldP spid="28674" grpId="1"/>
      <p:bldP spid="2765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半闭框 3"/>
          <p:cNvSpPr/>
          <p:nvPr/>
        </p:nvSpPr>
        <p:spPr>
          <a:xfrm>
            <a:off x="0" y="0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flipH="1" flipV="1">
            <a:off x="8407400" y="2447290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330835" y="283210"/>
            <a:ext cx="11551920" cy="63030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4250" y="839470"/>
            <a:ext cx="5226685" cy="522668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Text Box 4"/>
          <p:cNvSpPr txBox="1"/>
          <p:nvPr/>
        </p:nvSpPr>
        <p:spPr>
          <a:xfrm>
            <a:off x="1305560" y="3669665"/>
            <a:ext cx="5234305" cy="21228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ysClr val="windowText" lastClr="000000"/>
                </a:solidFill>
                <a:latin typeface="Arial" panose="020B0604020202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ysClr val="windowText" lastClr="000000"/>
                </a:solidFill>
                <a:latin typeface="Arial" panose="020B0604020202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</a:defRPr>
            </a:lvl5pPr>
          </a:lstStyle>
          <a:p>
            <a:pPr marL="0" lvl="0" indent="0" algn="l" eaLnBrk="1" hangingPunct="1">
              <a:lnSpc>
                <a:spcPct val="150000"/>
              </a:lnSpc>
              <a:spcBef>
                <a:spcPts val="0"/>
              </a:spcBef>
              <a:buNone/>
            </a:pPr>
            <a:r>
              <a:rPr lang="en-US" altLang="zh-CN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A:</a:t>
            </a: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你</a:t>
            </a:r>
            <a:r>
              <a:rPr lang="zh-CN" altLang="en-US" sz="44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觉得</a:t>
            </a: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春天</a:t>
            </a:r>
            <a:r>
              <a:rPr lang="zh-CN" altLang="en-US" sz="3600" b="1" dirty="0">
                <a:solidFill>
                  <a:srgbClr val="FF6600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热</a:t>
            </a: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吗？</a:t>
            </a:r>
            <a:br>
              <a:rPr lang="en-US" altLang="zh-CN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</a:br>
            <a:r>
              <a:rPr lang="en-US" altLang="zh-CN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B:</a:t>
            </a: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44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觉得</a:t>
            </a: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春天不太</a:t>
            </a:r>
            <a:r>
              <a:rPr lang="zh-CN" altLang="en-US" sz="3600" b="1" dirty="0">
                <a:solidFill>
                  <a:srgbClr val="FF6600"/>
                </a:solidFill>
                <a:latin typeface="楷体" panose="02010609060101010101" charset="-122"/>
                <a:ea typeface="楷体" panose="02010609060101010101" charset="-122"/>
              </a:rPr>
              <a:t>热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5" name="Rectangle 2"/>
          <p:cNvSpPr>
            <a:spLocks noGrp="1" noRot="1"/>
          </p:cNvSpPr>
          <p:nvPr/>
        </p:nvSpPr>
        <p:spPr>
          <a:xfrm>
            <a:off x="1305560" y="1186180"/>
            <a:ext cx="5485130" cy="1993265"/>
          </a:xfrm>
          <a:prstGeom prst="rect">
            <a:avLst/>
          </a:prstGeom>
        </p:spPr>
        <p:txBody>
          <a:bodyPr vert="horz" wrap="square" lIns="91440" tIns="45720" rIns="91440" bIns="45720" rtlCol="0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pPr fontAlgn="auto">
              <a:lnSpc>
                <a:spcPct val="150000"/>
              </a:lnSpc>
            </a:pPr>
            <a:r>
              <a:rPr lang="en-US" altLang="zh-CN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A:</a:t>
            </a: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这是</a:t>
            </a:r>
            <a:r>
              <a:rPr lang="zh-CN" altLang="zh-CN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什么</a:t>
            </a:r>
            <a:r>
              <a:rPr lang="zh-CN" altLang="zh-CN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季节</a:t>
            </a:r>
            <a:r>
              <a:rPr lang="zh-CN" altLang="zh-CN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？</a:t>
            </a:r>
            <a:br>
              <a:rPr lang="en-US" altLang="zh-CN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</a:br>
            <a:r>
              <a:rPr lang="en-US" altLang="zh-CN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B:</a:t>
            </a: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这是</a:t>
            </a:r>
            <a:r>
              <a:rPr lang="en-US" altLang="zh-CN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……</a:t>
            </a: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。</a:t>
            </a:r>
          </a:p>
        </p:txBody>
      </p:sp>
      <p:pic>
        <p:nvPicPr>
          <p:cNvPr id="41" name="图片 40"/>
          <p:cNvPicPr/>
          <p:nvPr/>
        </p:nvPicPr>
        <p:blipFill>
          <a:blip r:embed="rId5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5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36" name="任意多边形 35"/>
          <p:cNvSpPr/>
          <p:nvPr/>
        </p:nvSpPr>
        <p:spPr>
          <a:xfrm>
            <a:off x="0" y="1402715"/>
            <a:ext cx="5243830" cy="5455285"/>
          </a:xfrm>
          <a:custGeom>
            <a:avLst/>
            <a:gdLst>
              <a:gd name="connsiteX0" fmla="*/ 0 w 8258"/>
              <a:gd name="connsiteY0" fmla="*/ 0 h 8591"/>
              <a:gd name="connsiteX1" fmla="*/ 1303 w 8258"/>
              <a:gd name="connsiteY1" fmla="*/ 6899 h 8591"/>
              <a:gd name="connsiteX2" fmla="*/ 8258 w 8258"/>
              <a:gd name="connsiteY2" fmla="*/ 8581 h 8591"/>
              <a:gd name="connsiteX3" fmla="*/ 0 w 8258"/>
              <a:gd name="connsiteY3" fmla="*/ 8591 h 8591"/>
              <a:gd name="connsiteX4" fmla="*/ 0 w 8258"/>
              <a:gd name="connsiteY4" fmla="*/ 0 h 8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58" h="8591">
                <a:moveTo>
                  <a:pt x="0" y="0"/>
                </a:moveTo>
                <a:lnTo>
                  <a:pt x="1303" y="6899"/>
                </a:lnTo>
                <a:lnTo>
                  <a:pt x="8258" y="8581"/>
                </a:lnTo>
                <a:lnTo>
                  <a:pt x="0" y="8591"/>
                </a:lnTo>
                <a:lnTo>
                  <a:pt x="0" y="0"/>
                </a:lnTo>
                <a:close/>
              </a:path>
            </a:pathLst>
          </a:cu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 rot="18780000">
            <a:off x="873125" y="6066790"/>
            <a:ext cx="384810" cy="3848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5">
            <a:alphaModFix amt="21000"/>
          </a:blip>
          <a:srcRect t="841" b="1"/>
          <a:stretch>
            <a:fillRect/>
          </a:stretch>
        </p:blipFill>
        <p:spPr>
          <a:xfrm>
            <a:off x="-146685" y="2360930"/>
            <a:ext cx="8061960" cy="4497070"/>
          </a:xfrm>
          <a:prstGeom prst="rect">
            <a:avLst/>
          </a:prstGeom>
        </p:spPr>
      </p:pic>
      <p:sp>
        <p:nvSpPr>
          <p:cNvPr id="20" name="五边形 19"/>
          <p:cNvSpPr/>
          <p:nvPr/>
        </p:nvSpPr>
        <p:spPr>
          <a:xfrm>
            <a:off x="661035" y="368300"/>
            <a:ext cx="2371090" cy="713740"/>
          </a:xfrm>
          <a:prstGeom prst="homePlate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itle 6"/>
          <p:cNvSpPr txBox="1"/>
          <p:nvPr>
            <p:custDataLst>
              <p:tags r:id="rId2"/>
            </p:custDataLst>
          </p:nvPr>
        </p:nvSpPr>
        <p:spPr>
          <a:xfrm>
            <a:off x="733425" y="487680"/>
            <a:ext cx="193167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400" b="1" spc="0" noProof="0">
                <a:ln>
                  <a:noFill/>
                </a:ln>
                <a:solidFill>
                  <a:srgbClr val="E94032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觉得</a:t>
            </a:r>
            <a:r>
              <a:rPr altLang="zh-CN" sz="2400" b="1" spc="0" noProof="0">
                <a:ln>
                  <a:noFill/>
                </a:ln>
                <a:solidFill>
                  <a:srgbClr val="E94032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1</a:t>
            </a:r>
            <a:r>
              <a:rPr lang="zh-CN" altLang="en-US" sz="2400" b="1" spc="0" noProof="0">
                <a:ln>
                  <a:noFill/>
                </a:ln>
                <a:solidFill>
                  <a:srgbClr val="E94032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、</a:t>
            </a:r>
            <a:r>
              <a:rPr altLang="zh-CN" sz="2400" b="1" spc="0" noProof="0">
                <a:ln>
                  <a:noFill/>
                </a:ln>
                <a:solidFill>
                  <a:srgbClr val="E94032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2</a:t>
            </a:r>
            <a:endParaRPr lang="zh-CN" altLang="zh-CN" sz="2400" b="1" spc="0" noProof="0" dirty="0">
              <a:ln>
                <a:noFill/>
              </a:ln>
              <a:solidFill>
                <a:srgbClr val="E94032"/>
              </a:solidFill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664778" y="1290003"/>
            <a:ext cx="7481888" cy="427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71500" indent="-5715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algn="l" defTabSz="914400" rtl="0" eaLnBrk="1" fontAlgn="base" latinLnBrk="0" hangingPunct="1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我</a:t>
            </a: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觉得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教室里很冷。</a:t>
            </a:r>
            <a:endParaRPr kumimoji="0" lang="en-US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R="0" lvl="0" algn="l" defTabSz="914400" rtl="0" eaLnBrk="1" fontAlgn="base" latinLnBrk="0" hangingPunct="1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我现在</a:t>
            </a: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觉得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非常累。</a:t>
            </a:r>
            <a:endParaRPr kumimoji="0" lang="en-US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R="0" lvl="0" algn="l" defTabSz="914400" rtl="0" eaLnBrk="1" fontAlgn="base" latinLnBrk="0" hangingPunct="1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我</a:t>
            </a: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0CC66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觉得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汉语不太难。</a:t>
            </a:r>
            <a:endParaRPr kumimoji="0" lang="en-US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R="0" lvl="0" algn="l" defTabSz="914400" rtl="0" eaLnBrk="1" fontAlgn="base" latinLnBrk="0" hangingPunct="1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老师</a:t>
            </a: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0CC66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觉得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学生们都明白了。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/>
        </p:nvPicPr>
        <p:blipFill>
          <a:blip r:embed="rId3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36" name="任意多边形 35"/>
          <p:cNvSpPr/>
          <p:nvPr/>
        </p:nvSpPr>
        <p:spPr>
          <a:xfrm>
            <a:off x="0" y="1402715"/>
            <a:ext cx="5243830" cy="5455285"/>
          </a:xfrm>
          <a:custGeom>
            <a:avLst/>
            <a:gdLst>
              <a:gd name="connsiteX0" fmla="*/ 0 w 8258"/>
              <a:gd name="connsiteY0" fmla="*/ 0 h 8591"/>
              <a:gd name="connsiteX1" fmla="*/ 1303 w 8258"/>
              <a:gd name="connsiteY1" fmla="*/ 6899 h 8591"/>
              <a:gd name="connsiteX2" fmla="*/ 8258 w 8258"/>
              <a:gd name="connsiteY2" fmla="*/ 8581 h 8591"/>
              <a:gd name="connsiteX3" fmla="*/ 0 w 8258"/>
              <a:gd name="connsiteY3" fmla="*/ 8591 h 8591"/>
              <a:gd name="connsiteX4" fmla="*/ 0 w 8258"/>
              <a:gd name="connsiteY4" fmla="*/ 0 h 8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58" h="8591">
                <a:moveTo>
                  <a:pt x="0" y="0"/>
                </a:moveTo>
                <a:lnTo>
                  <a:pt x="1303" y="6899"/>
                </a:lnTo>
                <a:lnTo>
                  <a:pt x="8258" y="8581"/>
                </a:lnTo>
                <a:lnTo>
                  <a:pt x="0" y="8591"/>
                </a:lnTo>
                <a:lnTo>
                  <a:pt x="0" y="0"/>
                </a:lnTo>
                <a:close/>
              </a:path>
            </a:pathLst>
          </a:cu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42" name="矩形 41"/>
          <p:cNvSpPr/>
          <p:nvPr/>
        </p:nvSpPr>
        <p:spPr>
          <a:xfrm rot="18780000">
            <a:off x="873125" y="6066790"/>
            <a:ext cx="384810" cy="3848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4">
            <a:alphaModFix amt="21000"/>
          </a:blip>
          <a:srcRect t="841" b="1"/>
          <a:stretch>
            <a:fillRect/>
          </a:stretch>
        </p:blipFill>
        <p:spPr>
          <a:xfrm>
            <a:off x="-146685" y="2360930"/>
            <a:ext cx="8061960" cy="4497070"/>
          </a:xfrm>
          <a:prstGeom prst="rect">
            <a:avLst/>
          </a:prstGeom>
        </p:spPr>
      </p:pic>
      <p:sp>
        <p:nvSpPr>
          <p:cNvPr id="10" name="Rectangle 3"/>
          <p:cNvSpPr>
            <a:spLocks noGrp="1" noRot="1"/>
          </p:cNvSpPr>
          <p:nvPr/>
        </p:nvSpPr>
        <p:spPr>
          <a:xfrm>
            <a:off x="1577658" y="1040765"/>
            <a:ext cx="10972800" cy="5049838"/>
          </a:xfrm>
          <a:prstGeom prst="rect">
            <a:avLst/>
          </a:prstGeom>
        </p:spPr>
        <p:txBody>
          <a:bodyPr vert="horz" wrap="square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 marL="0" indent="0">
              <a:buNone/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：中国东北的冬天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常常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下雪，你的国家呢？</a:t>
            </a:r>
          </a:p>
          <a:p>
            <a:pPr marL="0" indent="0">
              <a:buNone/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B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法国的冬天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常常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/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常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下雪。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buNone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   法国的冬天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不常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下雪。</a:t>
            </a:r>
          </a:p>
          <a:p>
            <a:pPr marL="0" indent="0">
              <a:buNone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   </a:t>
            </a:r>
          </a:p>
          <a:p>
            <a:pPr marL="0" indent="0">
              <a:buNone/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：这儿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常常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刮风，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不常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下雨，你的国家呢？</a:t>
            </a:r>
          </a:p>
          <a:p>
            <a:pPr marL="0" indent="0">
              <a:buNone/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B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：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  </a:t>
            </a:r>
          </a:p>
          <a:p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146925" y="1623060"/>
            <a:ext cx="171704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ysClr val="windowText" lastClr="000000"/>
                </a:solidFill>
                <a:latin typeface="Arial" panose="020B0604020202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ysClr val="windowText" lastClr="000000"/>
                </a:solidFill>
                <a:latin typeface="Arial" panose="020B0604020202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常常</a:t>
            </a:r>
            <a:r>
              <a:rPr lang="en-US" altLang="zh-CN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+V</a:t>
            </a:r>
          </a:p>
        </p:txBody>
      </p:sp>
      <p:sp>
        <p:nvSpPr>
          <p:cNvPr id="12" name="矩形 11"/>
          <p:cNvSpPr/>
          <p:nvPr/>
        </p:nvSpPr>
        <p:spPr>
          <a:xfrm>
            <a:off x="9345930" y="1623060"/>
            <a:ext cx="120650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ysClr val="windowText" lastClr="000000"/>
                </a:solidFill>
                <a:latin typeface="Arial" panose="020B0604020202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ysClr val="windowText" lastClr="000000"/>
                </a:solidFill>
                <a:latin typeface="Arial" panose="020B0604020202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常</a:t>
            </a:r>
            <a:r>
              <a:rPr lang="en-US" altLang="zh-CN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+V</a:t>
            </a:r>
          </a:p>
        </p:txBody>
      </p:sp>
      <p:sp>
        <p:nvSpPr>
          <p:cNvPr id="13" name="矩形 12"/>
          <p:cNvSpPr/>
          <p:nvPr/>
        </p:nvSpPr>
        <p:spPr>
          <a:xfrm>
            <a:off x="6967855" y="2389505"/>
            <a:ext cx="171704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ysClr val="windowText" lastClr="000000"/>
                </a:solidFill>
                <a:latin typeface="Arial" panose="020B0604020202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ysClr val="windowText" lastClr="000000"/>
                </a:solidFill>
                <a:latin typeface="Arial" panose="020B0604020202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不常</a:t>
            </a:r>
            <a:r>
              <a:rPr lang="en-US" altLang="zh-CN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+V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/>
        </p:nvPicPr>
        <p:blipFill>
          <a:blip r:embed="rId3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36" name="任意多边形 35"/>
          <p:cNvSpPr/>
          <p:nvPr/>
        </p:nvSpPr>
        <p:spPr>
          <a:xfrm>
            <a:off x="0" y="1402715"/>
            <a:ext cx="5243830" cy="5455285"/>
          </a:xfrm>
          <a:custGeom>
            <a:avLst/>
            <a:gdLst>
              <a:gd name="connsiteX0" fmla="*/ 0 w 8258"/>
              <a:gd name="connsiteY0" fmla="*/ 0 h 8591"/>
              <a:gd name="connsiteX1" fmla="*/ 1303 w 8258"/>
              <a:gd name="connsiteY1" fmla="*/ 6899 h 8591"/>
              <a:gd name="connsiteX2" fmla="*/ 8258 w 8258"/>
              <a:gd name="connsiteY2" fmla="*/ 8581 h 8591"/>
              <a:gd name="connsiteX3" fmla="*/ 0 w 8258"/>
              <a:gd name="connsiteY3" fmla="*/ 8591 h 8591"/>
              <a:gd name="connsiteX4" fmla="*/ 0 w 8258"/>
              <a:gd name="connsiteY4" fmla="*/ 0 h 8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58" h="8591">
                <a:moveTo>
                  <a:pt x="0" y="0"/>
                </a:moveTo>
                <a:lnTo>
                  <a:pt x="1303" y="6899"/>
                </a:lnTo>
                <a:lnTo>
                  <a:pt x="8258" y="8581"/>
                </a:lnTo>
                <a:lnTo>
                  <a:pt x="0" y="8591"/>
                </a:lnTo>
                <a:lnTo>
                  <a:pt x="0" y="0"/>
                </a:lnTo>
                <a:close/>
              </a:path>
            </a:pathLst>
          </a:cu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" name="文本框 5"/>
          <p:cNvSpPr txBox="1"/>
          <p:nvPr/>
        </p:nvSpPr>
        <p:spPr>
          <a:xfrm>
            <a:off x="2024380" y="955675"/>
            <a:ext cx="6189345" cy="276017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571500" indent="-571500" fontAlgn="auto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这儿的夏天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常常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很热。</a:t>
            </a:r>
          </a:p>
          <a:p>
            <a:pPr marL="571500" indent="-571500" fontAlgn="auto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我的作业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常常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很多。</a:t>
            </a:r>
          </a:p>
          <a:p>
            <a:pPr marL="571500" indent="-571500" fontAlgn="auto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他爸爸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常常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很忙。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2" name="矩形 41"/>
          <p:cNvSpPr/>
          <p:nvPr/>
        </p:nvSpPr>
        <p:spPr>
          <a:xfrm rot="18780000">
            <a:off x="1425575" y="6219190"/>
            <a:ext cx="384810" cy="3848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4">
            <a:alphaModFix amt="21000"/>
          </a:blip>
          <a:srcRect t="841" b="1"/>
          <a:stretch>
            <a:fillRect/>
          </a:stretch>
        </p:blipFill>
        <p:spPr>
          <a:xfrm>
            <a:off x="-146685" y="2360930"/>
            <a:ext cx="8061960" cy="449707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7452360" y="2234565"/>
            <a:ext cx="156210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常常</a:t>
            </a:r>
            <a:r>
              <a:rPr lang="en-US" altLang="zh-CN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+A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半闭框 3"/>
          <p:cNvSpPr/>
          <p:nvPr/>
        </p:nvSpPr>
        <p:spPr>
          <a:xfrm>
            <a:off x="0" y="0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flipH="1" flipV="1">
            <a:off x="8407400" y="2447290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330835" y="283210"/>
            <a:ext cx="11551920" cy="63030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65800" y="1731010"/>
            <a:ext cx="4178300" cy="31686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矩形 7"/>
          <p:cNvSpPr/>
          <p:nvPr/>
        </p:nvSpPr>
        <p:spPr>
          <a:xfrm>
            <a:off x="1001395" y="1873885"/>
            <a:ext cx="5753735" cy="9036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今天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天气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太</a:t>
            </a:r>
            <a:r>
              <a:rPr lang="zh-CN" altLang="en-US" sz="44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热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了！</a:t>
            </a:r>
          </a:p>
        </p:txBody>
      </p:sp>
      <p:sp>
        <p:nvSpPr>
          <p:cNvPr id="10" name="矩形 9"/>
          <p:cNvSpPr/>
          <p:nvPr/>
        </p:nvSpPr>
        <p:spPr>
          <a:xfrm>
            <a:off x="1001395" y="3849370"/>
            <a:ext cx="6340475" cy="17157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今天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多少度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6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今天</a:t>
            </a:r>
            <a:r>
              <a:rPr lang="en-US" altLang="zh-CN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30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度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11" name="矩形 10"/>
          <p:cNvSpPr/>
          <p:nvPr/>
        </p:nvSpPr>
        <p:spPr>
          <a:xfrm>
            <a:off x="6235012" y="809697"/>
            <a:ext cx="2766060" cy="985206"/>
          </a:xfrm>
          <a:prstGeom prst="rect">
            <a:avLst/>
          </a:prstGeom>
          <a:noFill/>
          <a:ln w="9525">
            <a:noFill/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30</a:t>
            </a:r>
            <a:r>
              <a:rPr lang="en-US" altLang="zh-CN" sz="5400" b="1" dirty="0">
                <a:solidFill>
                  <a:srgbClr val="FF0000"/>
                </a:solidFill>
                <a:latin typeface="Century Gothic" panose="020B0502020202020204" pitchFamily="34" charset="0"/>
                <a:ea typeface="楷体" panose="02010609060101010101" charset="-122"/>
                <a:sym typeface="+mn-ea"/>
              </a:rPr>
              <a:t>°</a:t>
            </a:r>
            <a:r>
              <a:rPr lang="zh-CN" altLang="en-US" sz="5400" b="1" dirty="0">
                <a:solidFill>
                  <a:srgbClr val="FF0000"/>
                </a:solidFill>
                <a:latin typeface="Century Gothic" panose="020B0502020202020204" pitchFamily="34" charset="0"/>
                <a:ea typeface="楷体" panose="02010609060101010101" charset="-122"/>
                <a:sym typeface="+mn-ea"/>
              </a:rPr>
              <a:t>C</a:t>
            </a:r>
            <a:endParaRPr kumimoji="0" lang="zh-CN" altLang="en-US" sz="5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entury Gothic" panose="020B0502020202020204" pitchFamily="34" charset="0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33794" name="Rectangle 2"/>
          <p:cNvSpPr>
            <a:spLocks noGrp="1" noRot="1"/>
          </p:cNvSpPr>
          <p:nvPr>
            <p:ph type="title" idx="4294967295"/>
          </p:nvPr>
        </p:nvSpPr>
        <p:spPr>
          <a:xfrm>
            <a:off x="8905240" y="783590"/>
            <a:ext cx="1014095" cy="1143000"/>
          </a:xfrm>
        </p:spPr>
        <p:txBody>
          <a:bodyPr vert="horz" wrap="square" lIns="91440" tIns="45720" rIns="91440" bIns="45720" anchor="ctr"/>
          <a:lstStyle/>
          <a:p>
            <a:r>
              <a:rPr lang="zh-CN" altLang="zh-CN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度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3794" grpId="0"/>
      <p:bldP spid="33794" grpId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半闭框 3"/>
          <p:cNvSpPr/>
          <p:nvPr/>
        </p:nvSpPr>
        <p:spPr>
          <a:xfrm>
            <a:off x="0" y="0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flipH="1" flipV="1">
            <a:off x="8407400" y="2447290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330835" y="283210"/>
            <a:ext cx="11551920" cy="63030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  <p:sp>
        <p:nvSpPr>
          <p:cNvPr id="33795" name="Rectangle 3"/>
          <p:cNvSpPr>
            <a:spLocks noGrp="1" noRot="1"/>
          </p:cNvSpPr>
          <p:nvPr>
            <p:ph type="body" sz="half" idx="4294967295"/>
          </p:nvPr>
        </p:nvSpPr>
        <p:spPr>
          <a:xfrm>
            <a:off x="603250" y="843915"/>
            <a:ext cx="2619375" cy="4897120"/>
          </a:xfrm>
        </p:spPr>
        <p:txBody>
          <a:bodyPr vert="horz" wrap="square" lIns="91440" tIns="45720" rIns="91440" bIns="45720" anchor="t">
            <a:noAutofit/>
          </a:bodyPr>
          <a:lstStyle>
            <a:lvl1pPr lvl="0">
              <a:buClrTx/>
              <a:buSzTx/>
              <a:buFontTx/>
              <a:defRPr sz="2800"/>
            </a:lvl1pPr>
            <a:lvl2pPr lvl="1">
              <a:buClrTx/>
              <a:buSzTx/>
              <a:buFontTx/>
              <a:defRPr sz="2400"/>
            </a:lvl2pPr>
            <a:lvl3pPr lvl="2">
              <a:buClrTx/>
              <a:buSzTx/>
              <a:buFontTx/>
              <a:defRPr sz="2000"/>
            </a:lvl3pPr>
            <a:lvl4pPr lvl="3">
              <a:buClrTx/>
              <a:buSzTx/>
              <a:buFontTx/>
              <a:defRPr sz="1800"/>
            </a:lvl4pPr>
            <a:lvl5pPr lvl="4">
              <a:buClrTx/>
              <a:buSzTx/>
              <a:buFontTx/>
              <a:defRPr sz="1800"/>
            </a:lvl5pPr>
          </a:lstStyle>
          <a:p>
            <a:pPr marL="0" lvl="0" indent="0" algn="r">
              <a:lnSpc>
                <a:spcPct val="250000"/>
              </a:lnSpc>
              <a:buNone/>
            </a:pP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20</a:t>
            </a:r>
            <a:r>
              <a:rPr lang="en-US" altLang="zh-CN" b="1" dirty="0">
                <a:latin typeface="Century Gothic" panose="020B0502020202020204" pitchFamily="34" charset="0"/>
                <a:ea typeface="楷体" panose="02010609060101010101" charset="-122"/>
              </a:rPr>
              <a:t>°</a:t>
            </a:r>
            <a:r>
              <a:rPr lang="zh-CN" altLang="en-US" b="1" dirty="0">
                <a:latin typeface="Century Gothic" panose="020B0502020202020204" pitchFamily="34" charset="0"/>
                <a:ea typeface="楷体" panose="02010609060101010101" charset="-122"/>
              </a:rPr>
              <a:t>C</a:t>
            </a:r>
          </a:p>
          <a:p>
            <a:pPr marL="0" lvl="0" indent="0" algn="r">
              <a:lnSpc>
                <a:spcPct val="250000"/>
              </a:lnSpc>
              <a:buNone/>
            </a:pPr>
            <a:r>
              <a:rPr lang="en-US" altLang="zh-CN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0</a:t>
            </a:r>
            <a:r>
              <a:rPr lang="en-US" altLang="zh-CN" b="1" dirty="0">
                <a:latin typeface="Century Gothic" panose="020B0502020202020204" pitchFamily="34" charset="0"/>
                <a:ea typeface="楷体" panose="02010609060101010101" charset="-122"/>
                <a:sym typeface="+mn-ea"/>
              </a:rPr>
              <a:t>°</a:t>
            </a:r>
            <a:r>
              <a:rPr lang="zh-CN" altLang="en-US" b="1" dirty="0">
                <a:latin typeface="Century Gothic" panose="020B0502020202020204" pitchFamily="34" charset="0"/>
                <a:ea typeface="楷体" panose="02010609060101010101" charset="-122"/>
                <a:sym typeface="+mn-ea"/>
              </a:rPr>
              <a:t>C</a:t>
            </a:r>
            <a:endParaRPr lang="zh-CN" altLang="en-US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algn="r">
              <a:lnSpc>
                <a:spcPct val="250000"/>
              </a:lnSpc>
              <a:buNone/>
            </a:pP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-15</a:t>
            </a:r>
            <a:r>
              <a:rPr lang="en-US" altLang="zh-CN" b="1" dirty="0">
                <a:latin typeface="Century Gothic" panose="020B0502020202020204" pitchFamily="34" charset="0"/>
                <a:ea typeface="楷体" panose="02010609060101010101" charset="-122"/>
              </a:rPr>
              <a:t>°</a:t>
            </a:r>
            <a:r>
              <a:rPr lang="zh-CN" altLang="en-US" b="1" dirty="0">
                <a:latin typeface="Century Gothic" panose="020B0502020202020204" pitchFamily="34" charset="0"/>
                <a:ea typeface="楷体" panose="02010609060101010101" charset="-122"/>
              </a:rPr>
              <a:t>C</a:t>
            </a:r>
          </a:p>
          <a:p>
            <a:pPr marL="0" lvl="0" indent="0" algn="r">
              <a:lnSpc>
                <a:spcPct val="250000"/>
              </a:lnSpc>
              <a:buNone/>
            </a:pP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≈ </a:t>
            </a:r>
            <a:r>
              <a:rPr lang="en-US" altLang="zh-CN" b="1" dirty="0">
                <a:latin typeface="楷体" panose="02010609060101010101" charset="-122"/>
                <a:ea typeface="楷体" panose="02010609060101010101" charset="-122"/>
              </a:rPr>
              <a:t>-1</a:t>
            </a:r>
            <a:r>
              <a:rPr lang="en-US" altLang="zh-CN" b="1" dirty="0">
                <a:latin typeface="Century Gothic" panose="020B0502020202020204" pitchFamily="34" charset="0"/>
                <a:ea typeface="楷体" panose="02010609060101010101" charset="-122"/>
              </a:rPr>
              <a:t>°</a:t>
            </a:r>
            <a:r>
              <a:rPr lang="zh-CN" altLang="en-US" b="1" dirty="0">
                <a:latin typeface="Century Gothic" panose="020B0502020202020204" pitchFamily="34" charset="0"/>
                <a:ea typeface="楷体" panose="02010609060101010101" charset="-122"/>
              </a:rPr>
              <a:t>C</a:t>
            </a:r>
          </a:p>
        </p:txBody>
      </p:sp>
      <p:sp>
        <p:nvSpPr>
          <p:cNvPr id="3" name="矩形 2"/>
          <p:cNvSpPr/>
          <p:nvPr/>
        </p:nvSpPr>
        <p:spPr>
          <a:xfrm>
            <a:off x="5128260" y="1374775"/>
            <a:ext cx="3786188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zh-CN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(</a:t>
            </a:r>
            <a:r>
              <a:rPr lang="zh-CN" altLang="en-US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零上</a:t>
            </a:r>
            <a:r>
              <a:rPr lang="en-US" altLang="zh-CN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)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二十度</a:t>
            </a:r>
          </a:p>
        </p:txBody>
      </p:sp>
      <p:sp>
        <p:nvSpPr>
          <p:cNvPr id="2" name="矩形 1"/>
          <p:cNvSpPr/>
          <p:nvPr/>
        </p:nvSpPr>
        <p:spPr>
          <a:xfrm>
            <a:off x="5292725" y="3768408"/>
            <a:ext cx="2224405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zh-CN" altLang="en-US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零下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十五度</a:t>
            </a:r>
          </a:p>
        </p:txBody>
      </p:sp>
      <p:sp>
        <p:nvSpPr>
          <p:cNvPr id="5" name="矩形 4"/>
          <p:cNvSpPr/>
          <p:nvPr/>
        </p:nvSpPr>
        <p:spPr>
          <a:xfrm>
            <a:off x="5292725" y="2556510"/>
            <a:ext cx="99949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零度</a:t>
            </a:r>
          </a:p>
        </p:txBody>
      </p:sp>
      <p:sp>
        <p:nvSpPr>
          <p:cNvPr id="8" name="矩形 7"/>
          <p:cNvSpPr/>
          <p:nvPr/>
        </p:nvSpPr>
        <p:spPr>
          <a:xfrm>
            <a:off x="5217160" y="4891405"/>
            <a:ext cx="3041015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差不多</a:t>
            </a:r>
            <a:r>
              <a:rPr lang="zh-CN" altLang="en-US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零下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一度</a:t>
            </a:r>
          </a:p>
        </p:txBody>
      </p:sp>
      <p:cxnSp>
        <p:nvCxnSpPr>
          <p:cNvPr id="7" name="直接箭头连接符 6"/>
          <p:cNvCxnSpPr>
            <a:cxnSpLocks noChangeShapeType="1"/>
          </p:cNvCxnSpPr>
          <p:nvPr/>
        </p:nvCxnSpPr>
        <p:spPr bwMode="auto">
          <a:xfrm>
            <a:off x="3485198" y="1665605"/>
            <a:ext cx="1473200" cy="0"/>
          </a:xfrm>
          <a:prstGeom prst="straightConnector1">
            <a:avLst/>
          </a:prstGeom>
          <a:noFill/>
          <a:ln w="76200">
            <a:solidFill>
              <a:srgbClr val="7030A0"/>
            </a:solidFill>
            <a:rou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2" name="直接箭头连接符 11"/>
          <p:cNvCxnSpPr>
            <a:cxnSpLocks noChangeShapeType="1"/>
          </p:cNvCxnSpPr>
          <p:nvPr/>
        </p:nvCxnSpPr>
        <p:spPr bwMode="auto">
          <a:xfrm>
            <a:off x="3485198" y="2846388"/>
            <a:ext cx="1473200" cy="0"/>
          </a:xfrm>
          <a:prstGeom prst="straightConnector1">
            <a:avLst/>
          </a:prstGeom>
          <a:noFill/>
          <a:ln w="76200">
            <a:solidFill>
              <a:srgbClr val="7030A0"/>
            </a:solidFill>
            <a:rou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3" name="直接箭头连接符 12"/>
          <p:cNvCxnSpPr>
            <a:cxnSpLocks noChangeShapeType="1"/>
          </p:cNvCxnSpPr>
          <p:nvPr/>
        </p:nvCxnSpPr>
        <p:spPr bwMode="auto">
          <a:xfrm>
            <a:off x="3485198" y="4058603"/>
            <a:ext cx="1473200" cy="0"/>
          </a:xfrm>
          <a:prstGeom prst="straightConnector1">
            <a:avLst/>
          </a:prstGeom>
          <a:noFill/>
          <a:ln w="76200">
            <a:solidFill>
              <a:srgbClr val="7030A0"/>
            </a:solidFill>
            <a:rou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4" name="直接箭头连接符 13"/>
          <p:cNvCxnSpPr>
            <a:cxnSpLocks noChangeShapeType="1"/>
          </p:cNvCxnSpPr>
          <p:nvPr/>
        </p:nvCxnSpPr>
        <p:spPr bwMode="auto">
          <a:xfrm>
            <a:off x="3485198" y="5220018"/>
            <a:ext cx="1473200" cy="0"/>
          </a:xfrm>
          <a:prstGeom prst="straightConnector1">
            <a:avLst/>
          </a:prstGeom>
          <a:noFill/>
          <a:ln w="76200">
            <a:solidFill>
              <a:srgbClr val="7030A0"/>
            </a:solidFill>
            <a:rou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6" name="Rectangle 2"/>
          <p:cNvSpPr txBox="1">
            <a:spLocks noRot="1" noChangeArrowheads="1"/>
          </p:cNvSpPr>
          <p:nvPr/>
        </p:nvSpPr>
        <p:spPr bwMode="auto">
          <a:xfrm>
            <a:off x="8314690" y="2556510"/>
            <a:ext cx="249078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温度</a:t>
            </a:r>
          </a:p>
        </p:txBody>
      </p:sp>
      <p:sp>
        <p:nvSpPr>
          <p:cNvPr id="17" name="矩形 16"/>
          <p:cNvSpPr/>
          <p:nvPr/>
        </p:nvSpPr>
        <p:spPr>
          <a:xfrm>
            <a:off x="5217160" y="466090"/>
            <a:ext cx="3888105" cy="7556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现在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多少度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  <p:bldP spid="5" grpId="0"/>
      <p:bldP spid="8" grpId="0"/>
      <p:bldP spid="1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半闭框 3"/>
          <p:cNvSpPr/>
          <p:nvPr/>
        </p:nvSpPr>
        <p:spPr>
          <a:xfrm>
            <a:off x="0" y="0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flipH="1" flipV="1">
            <a:off x="8407400" y="2447290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330835" y="283210"/>
            <a:ext cx="11551920" cy="63030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505518" y="2002790"/>
            <a:ext cx="5935662" cy="156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b="1" dirty="0"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en-US" altLang="zh-CN" sz="1800" b="1" dirty="0"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en-US" altLang="zh-CN" b="1" dirty="0"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现在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多少度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b="1" dirty="0">
                <a:latin typeface="楷体" panose="02010609060101010101" charset="-122"/>
                <a:ea typeface="楷体" panose="02010609060101010101" charset="-122"/>
              </a:rPr>
              <a:t>B</a:t>
            </a:r>
            <a:r>
              <a:rPr lang="en-US" altLang="zh-CN" sz="1800" b="1" dirty="0"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en-US" altLang="zh-CN" b="1" dirty="0"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现在差不多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30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度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2" name="矩形 1"/>
          <p:cNvSpPr/>
          <p:nvPr/>
        </p:nvSpPr>
        <p:spPr>
          <a:xfrm>
            <a:off x="3505835" y="4368165"/>
            <a:ext cx="8112760" cy="1568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b="1" dirty="0"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en-US" altLang="zh-CN" sz="1800" b="1" dirty="0"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en-US" altLang="zh-CN" b="1" dirty="0"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现在的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温度是多少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b="1" dirty="0">
                <a:latin typeface="楷体" panose="02010609060101010101" charset="-122"/>
                <a:ea typeface="楷体" panose="02010609060101010101" charset="-122"/>
              </a:rPr>
              <a:t>B</a:t>
            </a:r>
            <a:r>
              <a:rPr lang="en-US" altLang="zh-CN" sz="1800" b="1" dirty="0"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en-US" altLang="zh-CN" b="1" dirty="0"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现在的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温度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差不多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30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度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 bwMode="auto">
          <a:xfrm>
            <a:off x="1136333" y="757555"/>
            <a:ext cx="249078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温度</a:t>
            </a:r>
          </a:p>
        </p:txBody>
      </p:sp>
      <p:sp>
        <p:nvSpPr>
          <p:cNvPr id="8" name="矩形 7"/>
          <p:cNvSpPr/>
          <p:nvPr/>
        </p:nvSpPr>
        <p:spPr>
          <a:xfrm>
            <a:off x="3407410" y="859790"/>
            <a:ext cx="2766060" cy="903605"/>
          </a:xfrm>
          <a:prstGeom prst="rect">
            <a:avLst/>
          </a:prstGeom>
          <a:noFill/>
          <a:ln w="9525">
            <a:noFill/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≈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30</a:t>
            </a:r>
            <a:r>
              <a:rPr lang="en-US" altLang="zh-CN" sz="4400" b="1" dirty="0">
                <a:solidFill>
                  <a:srgbClr val="FF0000"/>
                </a:solidFill>
                <a:latin typeface="Century Gothic" panose="020B0502020202020204" pitchFamily="34" charset="0"/>
                <a:ea typeface="楷体" panose="02010609060101010101" charset="-122"/>
                <a:sym typeface="+mn-ea"/>
              </a:rPr>
              <a:t>°</a:t>
            </a:r>
            <a:r>
              <a:rPr lang="zh-CN" altLang="en-US" sz="4400" b="1" dirty="0">
                <a:solidFill>
                  <a:srgbClr val="FF0000"/>
                </a:solidFill>
                <a:latin typeface="Century Gothic" panose="020B0502020202020204" pitchFamily="34" charset="0"/>
                <a:ea typeface="楷体" panose="02010609060101010101" charset="-122"/>
                <a:sym typeface="+mn-ea"/>
              </a:rPr>
              <a:t>C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entury Gothic" panose="020B0502020202020204" pitchFamily="34" charset="0"/>
              <a:ea typeface="楷体" panose="02010609060101010101" charset="-122"/>
              <a:cs typeface="+mn-cs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4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pic>
        <p:nvPicPr>
          <p:cNvPr id="41" name="图片 40"/>
          <p:cNvPicPr/>
          <p:nvPr/>
        </p:nvPicPr>
        <p:blipFill>
          <a:blip r:embed="rId5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pic>
        <p:nvPicPr>
          <p:cNvPr id="42" name="图片 41">
            <a:extLst>
              <a:ext uri="{FF2B5EF4-FFF2-40B4-BE49-F238E27FC236}">
                <a16:creationId xmlns:a16="http://schemas.microsoft.com/office/drawing/2014/main" id="{C4CE3412-0285-4FFC-A3AE-59362F795F60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71422" y="0"/>
            <a:ext cx="9441693" cy="6048462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0255870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715645" y="1322705"/>
            <a:ext cx="10760075" cy="5440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6734810" y="3886835"/>
            <a:ext cx="5645150" cy="317690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715645" y="123190"/>
            <a:ext cx="6487795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/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735330" y="139700"/>
            <a:ext cx="678815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语言点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1: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差不多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多少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量词</a:t>
            </a:r>
            <a:endParaRPr lang="en-US" altLang="zh-CN" sz="4000"/>
          </a:p>
        </p:txBody>
      </p:sp>
      <p:sp>
        <p:nvSpPr>
          <p:cNvPr id="16" name="矩形 15"/>
          <p:cNvSpPr/>
          <p:nvPr/>
        </p:nvSpPr>
        <p:spPr>
          <a:xfrm>
            <a:off x="1235710" y="1976755"/>
            <a:ext cx="9163050" cy="37846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lvl="0" eaLnBrk="1" hangingPunct="1">
              <a:lnSpc>
                <a:spcPct val="20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宿舍离食堂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差不多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300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米。</a:t>
            </a:r>
          </a:p>
          <a:p>
            <a:pPr lvl="0" eaLnBrk="1" hangingPunct="1">
              <a:lnSpc>
                <a:spcPct val="20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我今天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差不多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6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点就起床了。</a:t>
            </a:r>
          </a:p>
          <a:p>
            <a:pPr lvl="0" eaLnBrk="1" hangingPunct="1">
              <a:lnSpc>
                <a:spcPct val="20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我们学校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差不多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有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600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个留学生。</a:t>
            </a:r>
          </a:p>
        </p:txBody>
      </p:sp>
      <p:sp>
        <p:nvSpPr>
          <p:cNvPr id="17" name="矩形 16"/>
          <p:cNvSpPr/>
          <p:nvPr/>
        </p:nvSpPr>
        <p:spPr>
          <a:xfrm>
            <a:off x="1235710" y="1304925"/>
            <a:ext cx="5817870" cy="6819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*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差不多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有/是+多少</a:t>
            </a:r>
            <a:r>
              <a:rPr lang="en-US" altLang="zh-CN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量词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422275"/>
            <a:ext cx="331533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23570" y="490220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: P170</a:t>
            </a:r>
            <a:endParaRPr altLang="zh-CN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5425" y="1822450"/>
            <a:ext cx="9388475" cy="4042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文本框 19"/>
          <p:cNvSpPr txBox="1"/>
          <p:nvPr/>
        </p:nvSpPr>
        <p:spPr>
          <a:xfrm>
            <a:off x="2886710" y="3667760"/>
            <a:ext cx="4331970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今天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差不多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25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度。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2858135" y="5066030"/>
            <a:ext cx="5843270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差不多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有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10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本汉语书。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496570" y="422275"/>
            <a:ext cx="331533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23570" y="490220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: P170</a:t>
            </a:r>
            <a:endParaRPr altLang="zh-CN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7490" y="1783080"/>
            <a:ext cx="9288780" cy="425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2997518" y="2408238"/>
            <a:ext cx="5719762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我们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差不多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12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点去吃午饭。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913698" y="3825875"/>
            <a:ext cx="6562725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我明天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差不多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下午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7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点去超市。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909888" y="5260975"/>
            <a:ext cx="786765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不远，我的宿舍离食堂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差不多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200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米。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  <p:bldP spid="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715645" y="1322705"/>
            <a:ext cx="10760075" cy="5440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6734810" y="3875405"/>
            <a:ext cx="5645150" cy="317690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715645" y="123190"/>
            <a:ext cx="6029325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/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735330" y="139700"/>
            <a:ext cx="590550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语言点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2:</a:t>
            </a:r>
            <a:r>
              <a:rPr 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，不过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</a:p>
        </p:txBody>
      </p:sp>
      <p:sp>
        <p:nvSpPr>
          <p:cNvPr id="4" name="矩形 3"/>
          <p:cNvSpPr/>
          <p:nvPr/>
        </p:nvSpPr>
        <p:spPr>
          <a:xfrm>
            <a:off x="935990" y="2255520"/>
            <a:ext cx="9161463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上海的冬天下雪，</a:t>
            </a: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可是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不常下雪。</a:t>
            </a:r>
          </a:p>
        </p:txBody>
      </p:sp>
      <p:sp>
        <p:nvSpPr>
          <p:cNvPr id="7" name="Rectangle 2"/>
          <p:cNvSpPr txBox="1">
            <a:spLocks noRot="1"/>
          </p:cNvSpPr>
          <p:nvPr/>
        </p:nvSpPr>
        <p:spPr>
          <a:xfrm>
            <a:off x="410210" y="1247775"/>
            <a:ext cx="4899660" cy="9906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不过</a:t>
            </a: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en-US" altLang="zh-CN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= </a:t>
            </a: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可是</a:t>
            </a:r>
            <a:r>
              <a:rPr lang="en-US" altLang="zh-CN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zh-CN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但是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009015" y="3139440"/>
            <a:ext cx="6513830" cy="706755"/>
          </a:xfrm>
          <a:prstGeom prst="rect">
            <a:avLst/>
          </a:prstGeom>
          <a:noFill/>
          <a:ln w="31750">
            <a:solidFill>
              <a:schemeClr val="accent1"/>
            </a:solidFill>
            <a:miter lim="800000"/>
          </a:ln>
          <a:effectLst/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上海的冬天下雪，</a:t>
            </a: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不过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不常下雪。</a:t>
            </a:r>
          </a:p>
        </p:txBody>
      </p:sp>
      <p:sp>
        <p:nvSpPr>
          <p:cNvPr id="10" name="矩形 9"/>
          <p:cNvSpPr/>
          <p:nvPr/>
        </p:nvSpPr>
        <p:spPr>
          <a:xfrm>
            <a:off x="935990" y="4120833"/>
            <a:ext cx="9161463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我喜欢喝咖啡，</a:t>
            </a: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可是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我爸爸喜欢喝茶。</a:t>
            </a: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009015" y="4960620"/>
            <a:ext cx="7229475" cy="706755"/>
          </a:xfrm>
          <a:prstGeom prst="rect">
            <a:avLst/>
          </a:prstGeom>
          <a:noFill/>
          <a:ln w="31750">
            <a:solidFill>
              <a:schemeClr val="accent1"/>
            </a:solidFill>
            <a:miter lim="800000"/>
          </a:ln>
          <a:effectLst/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我喜欢喝咖啡，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不过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我爸爸喜欢喝茶。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ldLvl="0" animBg="1"/>
      <p:bldP spid="15" grpId="0" bldLvl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422275"/>
            <a:ext cx="331533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23570" y="490220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: P170</a:t>
            </a:r>
            <a:endParaRPr altLang="zh-CN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7820" y="1744345"/>
            <a:ext cx="9110345" cy="425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文本框 11"/>
          <p:cNvSpPr txBox="1"/>
          <p:nvPr/>
        </p:nvSpPr>
        <p:spPr>
          <a:xfrm>
            <a:off x="5534978" y="2274570"/>
            <a:ext cx="6073775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不过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我现在在中国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5204778" y="3065145"/>
            <a:ext cx="6073775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不过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上海太远了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4938078" y="3831908"/>
            <a:ext cx="6073775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不过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我没有时间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4655503" y="4620895"/>
            <a:ext cx="6072187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不过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我不想去外边玩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4604703" y="5381308"/>
            <a:ext cx="6072187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不过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明天下雨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7" grpId="0"/>
      <p:bldP spid="18" grpId="0"/>
      <p:bldP spid="19" grpId="0"/>
      <p:bldP spid="20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715645" y="1312545"/>
            <a:ext cx="10760075" cy="54032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6875" y="3875405"/>
            <a:ext cx="5645150" cy="317690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715645" y="123190"/>
            <a:ext cx="3940810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itle 6"/>
          <p:cNvSpPr txBox="1"/>
          <p:nvPr>
            <p:custDataLst>
              <p:tags r:id="rId3"/>
            </p:custDataLst>
          </p:nvPr>
        </p:nvSpPr>
        <p:spPr>
          <a:xfrm>
            <a:off x="757555" y="191135"/>
            <a:ext cx="389890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3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：最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+A</a:t>
            </a:r>
          </a:p>
        </p:txBody>
      </p:sp>
      <p:pic>
        <p:nvPicPr>
          <p:cNvPr id="5" name="图片 4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pic>
        <p:nvPicPr>
          <p:cNvPr id="40963" name="Picture 3">
            <a:hlinkClick r:id="rId9"/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399155" y="2629535"/>
            <a:ext cx="536575" cy="739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64" name="Picture 4">
            <a:hlinkClick r:id="rId9"/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46240" y="2270125"/>
            <a:ext cx="1058545" cy="145859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65" name="Line 5"/>
          <p:cNvSpPr/>
          <p:nvPr/>
        </p:nvSpPr>
        <p:spPr>
          <a:xfrm flipV="1">
            <a:off x="8307705" y="3031490"/>
            <a:ext cx="843280" cy="21590"/>
          </a:xfrm>
          <a:prstGeom prst="line">
            <a:avLst/>
          </a:prstGeom>
          <a:ln w="76200" cap="flat" cmpd="sng">
            <a:solidFill>
              <a:srgbClr val="0070C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8" name="Text Box 6"/>
          <p:cNvSpPr txBox="1"/>
          <p:nvPr/>
        </p:nvSpPr>
        <p:spPr>
          <a:xfrm>
            <a:off x="9219565" y="2700338"/>
            <a:ext cx="16002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最大</a:t>
            </a:r>
          </a:p>
        </p:txBody>
      </p:sp>
      <p:sp>
        <p:nvSpPr>
          <p:cNvPr id="40967" name="Line 7"/>
          <p:cNvSpPr/>
          <p:nvPr/>
        </p:nvSpPr>
        <p:spPr>
          <a:xfrm flipH="1" flipV="1">
            <a:off x="2280285" y="3018155"/>
            <a:ext cx="884555" cy="17145"/>
          </a:xfrm>
          <a:prstGeom prst="line">
            <a:avLst/>
          </a:prstGeom>
          <a:ln w="76200" cap="flat" cmpd="sng">
            <a:solidFill>
              <a:srgbClr val="0070C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40968" name="Line 8"/>
          <p:cNvSpPr/>
          <p:nvPr/>
        </p:nvSpPr>
        <p:spPr>
          <a:xfrm>
            <a:off x="8102600" y="5036820"/>
            <a:ext cx="826135" cy="12700"/>
          </a:xfrm>
          <a:prstGeom prst="line">
            <a:avLst/>
          </a:prstGeom>
          <a:ln w="76200" cap="flat" cmpd="sng">
            <a:solidFill>
              <a:srgbClr val="0070C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7" name="Text Box 9"/>
          <p:cNvSpPr txBox="1"/>
          <p:nvPr/>
        </p:nvSpPr>
        <p:spPr>
          <a:xfrm>
            <a:off x="568008" y="2582863"/>
            <a:ext cx="16002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最小</a:t>
            </a:r>
          </a:p>
        </p:txBody>
      </p:sp>
      <p:pic>
        <p:nvPicPr>
          <p:cNvPr id="40970" name="Picture 10" descr="MCj03449490000[1]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56375" y="4330700"/>
            <a:ext cx="963930" cy="14058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Text Box 11"/>
          <p:cNvSpPr txBox="1"/>
          <p:nvPr/>
        </p:nvSpPr>
        <p:spPr>
          <a:xfrm>
            <a:off x="8828405" y="4729480"/>
            <a:ext cx="16002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最冷</a:t>
            </a:r>
          </a:p>
        </p:txBody>
      </p:sp>
      <p:sp>
        <p:nvSpPr>
          <p:cNvPr id="19" name="Text Box 12"/>
          <p:cNvSpPr txBox="1"/>
          <p:nvPr/>
        </p:nvSpPr>
        <p:spPr>
          <a:xfrm>
            <a:off x="555943" y="4670425"/>
            <a:ext cx="16002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最热</a:t>
            </a:r>
          </a:p>
        </p:txBody>
      </p:sp>
      <p:sp>
        <p:nvSpPr>
          <p:cNvPr id="40973" name="Line 13"/>
          <p:cNvSpPr/>
          <p:nvPr/>
        </p:nvSpPr>
        <p:spPr>
          <a:xfrm flipH="1">
            <a:off x="2265680" y="5023485"/>
            <a:ext cx="875030" cy="635"/>
          </a:xfrm>
          <a:prstGeom prst="line">
            <a:avLst/>
          </a:prstGeom>
          <a:ln w="76200" cap="flat" cmpd="sng">
            <a:solidFill>
              <a:srgbClr val="0070C0"/>
            </a:solidFill>
            <a:prstDash val="solid"/>
            <a:headEnd type="none" w="med" len="med"/>
            <a:tailEnd type="triangle" w="med" len="med"/>
          </a:ln>
        </p:spPr>
      </p:sp>
      <p:pic>
        <p:nvPicPr>
          <p:cNvPr id="40974" name="Picture 14">
            <a:hlinkClick r:id="rId9"/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507355" y="2419033"/>
            <a:ext cx="843280" cy="116078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75" name="Picture 15" descr="MCj04290830000[1]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826635" y="4305935"/>
            <a:ext cx="1025525" cy="13703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76" name="Picture 16" descr="_267172293169919721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303270" y="4400550"/>
            <a:ext cx="950595" cy="12757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" name="Picture 3">
            <a:hlinkClick r:id="rId9"/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385945" y="2545080"/>
            <a:ext cx="659765" cy="90868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" name="Rectangle 2"/>
          <p:cNvSpPr txBox="1">
            <a:spLocks noRot="1"/>
          </p:cNvSpPr>
          <p:nvPr/>
        </p:nvSpPr>
        <p:spPr>
          <a:xfrm>
            <a:off x="307975" y="1126490"/>
            <a:ext cx="4899660" cy="9906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很</a:t>
            </a:r>
            <a:r>
              <a:rPr lang="en-US" altLang="zh-CN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&lt;</a:t>
            </a: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非常</a:t>
            </a:r>
            <a:r>
              <a:rPr lang="en-US" altLang="zh-CN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&lt;</a:t>
            </a:r>
            <a:r>
              <a:rPr lang="zh-CN" altLang="zh-CN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特别</a:t>
            </a:r>
            <a:r>
              <a:rPr lang="en-US" altLang="zh-CN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&lt;</a:t>
            </a: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最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7" grpId="0"/>
      <p:bldP spid="18" grpId="0"/>
      <p:bldP spid="19" grpId="0"/>
      <p:bldP spid="24" grpId="0"/>
      <p:bldP spid="24" grpId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715645" y="1312545"/>
            <a:ext cx="10760075" cy="54032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35445" y="3875405"/>
            <a:ext cx="5645150" cy="317690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715645" y="123190"/>
            <a:ext cx="3940810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itle 6"/>
          <p:cNvSpPr txBox="1"/>
          <p:nvPr>
            <p:custDataLst>
              <p:tags r:id="rId3"/>
            </p:custDataLst>
          </p:nvPr>
        </p:nvSpPr>
        <p:spPr>
          <a:xfrm>
            <a:off x="757555" y="191135"/>
            <a:ext cx="389890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3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：最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+A</a:t>
            </a:r>
          </a:p>
        </p:txBody>
      </p:sp>
      <p:pic>
        <p:nvPicPr>
          <p:cNvPr id="5" name="图片 4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23555" name="Rectangle 3"/>
          <p:cNvSpPr>
            <a:spLocks noGrp="1" noRot="1"/>
          </p:cNvSpPr>
          <p:nvPr>
            <p:ph type="body" idx="4294967295"/>
          </p:nvPr>
        </p:nvSpPr>
        <p:spPr>
          <a:xfrm>
            <a:off x="1874520" y="1570355"/>
            <a:ext cx="10972800" cy="5050155"/>
          </a:xfrm>
        </p:spPr>
        <p:txBody>
          <a:bodyPr vert="horz" wrap="square" lIns="91440" tIns="45720" rIns="91440" bIns="45720" anchor="t">
            <a:normAutofit/>
          </a:bodyPr>
          <a:lstStyle/>
          <a:p>
            <a:pPr marL="0" indent="0">
              <a:buNone/>
            </a:pPr>
            <a:r>
              <a:rPr lang="zh-CN" altLang="en-US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最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+Adj.</a:t>
            </a:r>
          </a:p>
          <a:p>
            <a:pPr marL="0" indent="0"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想一下，还有什么？</a:t>
            </a:r>
          </a:p>
          <a:p>
            <a:pPr marL="0" indent="0">
              <a:buNone/>
            </a:pP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最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大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小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多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少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漂亮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帅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……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  <a:p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715645" y="1303020"/>
            <a:ext cx="10760075" cy="54343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58305" y="3875405"/>
            <a:ext cx="5645150" cy="317690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715645" y="123190"/>
            <a:ext cx="5118735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itle 6"/>
          <p:cNvSpPr txBox="1"/>
          <p:nvPr>
            <p:custDataLst>
              <p:tags r:id="rId3"/>
            </p:custDataLst>
          </p:nvPr>
        </p:nvSpPr>
        <p:spPr>
          <a:xfrm>
            <a:off x="744220" y="188595"/>
            <a:ext cx="490156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语言点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3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：最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+V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心理</a:t>
            </a:r>
          </a:p>
        </p:txBody>
      </p:sp>
      <p:pic>
        <p:nvPicPr>
          <p:cNvPr id="5" name="图片 4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40965" name="Line 5"/>
          <p:cNvSpPr/>
          <p:nvPr/>
        </p:nvSpPr>
        <p:spPr>
          <a:xfrm flipV="1">
            <a:off x="1958975" y="4940300"/>
            <a:ext cx="7602220" cy="36195"/>
          </a:xfrm>
          <a:prstGeom prst="line">
            <a:avLst/>
          </a:prstGeom>
          <a:ln w="76200" cap="flat" cmpd="sng">
            <a:solidFill>
              <a:srgbClr val="0070C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9" name="Text Box 6"/>
          <p:cNvSpPr txBox="1"/>
          <p:nvPr/>
        </p:nvSpPr>
        <p:spPr>
          <a:xfrm>
            <a:off x="8276590" y="5296218"/>
            <a:ext cx="16002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喜欢</a:t>
            </a:r>
          </a:p>
        </p:txBody>
      </p:sp>
      <p:sp>
        <p:nvSpPr>
          <p:cNvPr id="19" name="Rectangle 2"/>
          <p:cNvSpPr txBox="1">
            <a:spLocks noRot="1"/>
          </p:cNvSpPr>
          <p:nvPr/>
        </p:nvSpPr>
        <p:spPr>
          <a:xfrm>
            <a:off x="1365885" y="1485265"/>
            <a:ext cx="5627370" cy="9906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最</a:t>
            </a:r>
            <a:r>
              <a:rPr lang="en-US" altLang="zh-CN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喜欢</a:t>
            </a:r>
            <a:r>
              <a:rPr lang="en-US" altLang="zh-CN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想</a:t>
            </a:r>
            <a:r>
              <a:rPr lang="en-US" altLang="zh-CN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了解</a:t>
            </a:r>
            <a:r>
              <a:rPr lang="en-US" altLang="zh-CN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</a:p>
        </p:txBody>
      </p:sp>
      <p:sp>
        <p:nvSpPr>
          <p:cNvPr id="21" name="Text Box 6"/>
          <p:cNvSpPr txBox="1"/>
          <p:nvPr/>
        </p:nvSpPr>
        <p:spPr>
          <a:xfrm>
            <a:off x="1806575" y="5277485"/>
            <a:ext cx="1917065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algn="l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不喜欢</a:t>
            </a:r>
          </a:p>
        </p:txBody>
      </p:sp>
      <p:pic>
        <p:nvPicPr>
          <p:cNvPr id="24" name="图片 23" descr="啤酒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64030" y="3063240"/>
            <a:ext cx="1633220" cy="1633220"/>
          </a:xfrm>
          <a:prstGeom prst="rect">
            <a:avLst/>
          </a:prstGeom>
        </p:spPr>
      </p:pic>
      <p:pic>
        <p:nvPicPr>
          <p:cNvPr id="25" name="图片 24" descr="咖啡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260725" y="3151505"/>
            <a:ext cx="2139315" cy="1544955"/>
          </a:xfrm>
          <a:prstGeom prst="rect">
            <a:avLst/>
          </a:prstGeom>
        </p:spPr>
      </p:pic>
      <p:pic>
        <p:nvPicPr>
          <p:cNvPr id="26" name="图片 25" descr="牛奶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788660" y="3055620"/>
            <a:ext cx="1612900" cy="1653540"/>
          </a:xfrm>
          <a:prstGeom prst="rect">
            <a:avLst/>
          </a:prstGeom>
        </p:spPr>
      </p:pic>
      <p:pic>
        <p:nvPicPr>
          <p:cNvPr id="27" name="图片 26" descr="水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965440" y="2658745"/>
            <a:ext cx="1303020" cy="205041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9" grpId="0"/>
      <p:bldP spid="19" grpId="1"/>
      <p:bldP spid="21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422275"/>
            <a:ext cx="331533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23570" y="490220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: P168</a:t>
            </a:r>
            <a:endParaRPr altLang="zh-CN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0670" y="2016125"/>
            <a:ext cx="9218295" cy="2668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715645" y="123190"/>
            <a:ext cx="5332730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5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7" name="Title 6"/>
          <p:cNvSpPr txBox="1"/>
          <p:nvPr>
            <p:custDataLst>
              <p:tags r:id="rId2"/>
            </p:custDataLst>
          </p:nvPr>
        </p:nvSpPr>
        <p:spPr>
          <a:xfrm>
            <a:off x="791210" y="230505"/>
            <a:ext cx="597916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语言点</a:t>
            </a:r>
            <a:r>
              <a:rPr altLang="zh-CN" sz="40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4</a:t>
            </a:r>
            <a:r>
              <a:rPr lang="zh-CN" altLang="en-US" sz="40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：</a:t>
            </a:r>
            <a:r>
              <a:rPr altLang="zh-CN" sz="40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……</a:t>
            </a:r>
            <a:r>
              <a:rPr lang="zh-CN" altLang="en-US" sz="40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的时候</a:t>
            </a:r>
          </a:p>
        </p:txBody>
      </p:sp>
      <p:sp>
        <p:nvSpPr>
          <p:cNvPr id="42" name="矩形 41"/>
          <p:cNvSpPr/>
          <p:nvPr/>
        </p:nvSpPr>
        <p:spPr>
          <a:xfrm rot="18780000">
            <a:off x="873125" y="6066790"/>
            <a:ext cx="384810" cy="3848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597218" y="1041718"/>
            <a:ext cx="10123487" cy="3784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lvl="0" eaLnBrk="1" hangingPunct="1">
              <a:lnSpc>
                <a:spcPct val="20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你给我打电话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的时候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我正在写作业呢。</a:t>
            </a:r>
            <a:endParaRPr lang="en-US" altLang="zh-CN" sz="32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lvl="0" eaLnBrk="1" hangingPunct="1">
              <a:lnSpc>
                <a:spcPct val="20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她来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的时候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，我还没起床呢。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lvl="0" eaLnBrk="1" hangingPunct="1">
              <a:lnSpc>
                <a:spcPct val="20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你有空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的时候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，我们一起去吧。</a:t>
            </a:r>
          </a:p>
        </p:txBody>
      </p:sp>
      <p:pic>
        <p:nvPicPr>
          <p:cNvPr id="4" name="图片 3" descr="打电话"/>
          <p:cNvPicPr>
            <a:picLocks noChangeAspect="1"/>
          </p:cNvPicPr>
          <p:nvPr/>
        </p:nvPicPr>
        <p:blipFill>
          <a:blip r:embed="rId6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06990" y="2361565"/>
            <a:ext cx="1624965" cy="1628140"/>
          </a:xfrm>
          <a:prstGeom prst="rect">
            <a:avLst/>
          </a:prstGeom>
        </p:spPr>
      </p:pic>
      <p:pic>
        <p:nvPicPr>
          <p:cNvPr id="2" name="图片 1" descr="写作业"/>
          <p:cNvPicPr>
            <a:picLocks noChangeAspect="1"/>
          </p:cNvPicPr>
          <p:nvPr/>
        </p:nvPicPr>
        <p:blipFill>
          <a:blip r:embed="rId7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rcRect l="13105" r="8712" b="18466"/>
          <a:stretch>
            <a:fillRect/>
          </a:stretch>
        </p:blipFill>
        <p:spPr>
          <a:xfrm>
            <a:off x="6853555" y="2308860"/>
            <a:ext cx="1661795" cy="1733550"/>
          </a:xfrm>
          <a:prstGeom prst="rect">
            <a:avLst/>
          </a:prstGeom>
        </p:spPr>
      </p:pic>
      <p:sp>
        <p:nvSpPr>
          <p:cNvPr id="10" name="Text Box 6"/>
          <p:cNvSpPr txBox="1"/>
          <p:nvPr/>
        </p:nvSpPr>
        <p:spPr>
          <a:xfrm>
            <a:off x="8097520" y="2856230"/>
            <a:ext cx="230568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18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：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00</a:t>
            </a:r>
          </a:p>
        </p:txBody>
      </p:sp>
      <p:pic>
        <p:nvPicPr>
          <p:cNvPr id="20" name="图片 19" descr="1_画板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>
            <a:alphaModFix amt="25000"/>
          </a:blip>
          <a:stretch>
            <a:fillRect/>
          </a:stretch>
        </p:blipFill>
        <p:spPr>
          <a:xfrm>
            <a:off x="6758305" y="3875405"/>
            <a:ext cx="5645150" cy="317690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4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CAB6C01B-A8DF-4873-95A5-C8C8AFFB514D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0" y="66120"/>
            <a:ext cx="11039912" cy="6678629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3076802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496570" y="399415"/>
            <a:ext cx="335089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23570" y="490220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: P169</a:t>
            </a:r>
            <a:endParaRPr altLang="zh-CN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9555" y="1723390"/>
            <a:ext cx="9194800" cy="367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2396490" y="3102610"/>
            <a:ext cx="6069013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今天上课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的时候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，我没带书。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352675" y="4648835"/>
            <a:ext cx="6999288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刚来中国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的时候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，我不会说汉语。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335089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23570" y="490220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: P169</a:t>
            </a:r>
            <a:endParaRPr altLang="zh-CN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1295" y="1518285"/>
            <a:ext cx="9394825" cy="4688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文本框 9"/>
          <p:cNvSpPr txBox="1"/>
          <p:nvPr/>
        </p:nvSpPr>
        <p:spPr>
          <a:xfrm>
            <a:off x="2306955" y="2357120"/>
            <a:ext cx="69977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他来找我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的时候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，我还没吃饭。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263140" y="3928110"/>
            <a:ext cx="7926388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上汉语课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的时候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，同学们一起说汉语。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2219325" y="5462588"/>
            <a:ext cx="9145588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你给我打电话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的时候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，我们正在外边玩呢。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7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715645" y="123190"/>
            <a:ext cx="5332730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6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7" name="Title 6"/>
          <p:cNvSpPr txBox="1"/>
          <p:nvPr>
            <p:custDataLst>
              <p:tags r:id="rId2"/>
            </p:custDataLst>
          </p:nvPr>
        </p:nvSpPr>
        <p:spPr>
          <a:xfrm>
            <a:off x="779780" y="204470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语言点</a:t>
            </a:r>
            <a:r>
              <a:rPr altLang="zh-CN" sz="40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5</a:t>
            </a:r>
            <a:r>
              <a:rPr lang="zh-CN" altLang="en-US" sz="40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：</a:t>
            </a:r>
            <a:r>
              <a:rPr altLang="zh-CN" sz="40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……</a:t>
            </a:r>
            <a:r>
              <a:rPr lang="zh-CN" altLang="en-US" sz="40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的时候</a:t>
            </a:r>
          </a:p>
        </p:txBody>
      </p:sp>
      <p:sp>
        <p:nvSpPr>
          <p:cNvPr id="16" name="矩形 15"/>
          <p:cNvSpPr/>
          <p:nvPr/>
        </p:nvSpPr>
        <p:spPr>
          <a:xfrm>
            <a:off x="515938" y="1205865"/>
            <a:ext cx="10763250" cy="14204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ysClr val="windowText" lastClr="000000"/>
                </a:solidFill>
                <a:latin typeface="Arial" panose="020B0604020202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ysClr val="windowText" lastClr="000000"/>
                </a:solidFill>
                <a:latin typeface="Arial" panose="020B0604020202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b="1" dirty="0"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北京的冬天很冷吧？</a:t>
            </a:r>
            <a:endParaRPr lang="en-US" altLang="zh-CN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b="1" dirty="0"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不太冷，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最冷的时候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差不多零下</a:t>
            </a:r>
            <a:r>
              <a:rPr lang="en-US" altLang="zh-CN" b="1" dirty="0">
                <a:latin typeface="楷体" panose="02010609060101010101" charset="-122"/>
                <a:ea typeface="楷体" panose="02010609060101010101" charset="-122"/>
              </a:rPr>
              <a:t>20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度。</a:t>
            </a:r>
            <a:endParaRPr lang="zh-CN" altLang="en-US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758305" y="3094990"/>
            <a:ext cx="4691063" cy="68199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ysClr val="windowText" lastClr="000000"/>
                </a:solidFill>
                <a:latin typeface="Arial" panose="020B0604020202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ysClr val="windowText" lastClr="000000"/>
                </a:solidFill>
                <a:latin typeface="Arial" panose="020B0604020202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最</a:t>
            </a:r>
            <a:r>
              <a:rPr lang="zh-CN" altLang="en-US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冷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的时候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</a:p>
        </p:txBody>
      </p:sp>
      <p:sp>
        <p:nvSpPr>
          <p:cNvPr id="18" name="矩形 17"/>
          <p:cNvSpPr/>
          <p:nvPr/>
        </p:nvSpPr>
        <p:spPr>
          <a:xfrm>
            <a:off x="6758305" y="3744595"/>
            <a:ext cx="4691063" cy="68199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ysClr val="windowText" lastClr="000000"/>
                </a:solidFill>
                <a:latin typeface="Arial" panose="020B0604020202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ysClr val="windowText" lastClr="000000"/>
                </a:solidFill>
                <a:latin typeface="Arial" panose="020B0604020202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最</a:t>
            </a:r>
            <a:r>
              <a:rPr lang="zh-CN" altLang="en-US" b="1" dirty="0">
                <a:solidFill>
                  <a:srgbClr val="FF6600"/>
                </a:solidFill>
                <a:latin typeface="楷体" panose="02010609060101010101" charset="-122"/>
                <a:ea typeface="楷体" panose="02010609060101010101" charset="-122"/>
              </a:rPr>
              <a:t>热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的时候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</a:p>
        </p:txBody>
      </p:sp>
      <p:sp>
        <p:nvSpPr>
          <p:cNvPr id="19" name="矩形 18"/>
          <p:cNvSpPr/>
          <p:nvPr/>
        </p:nvSpPr>
        <p:spPr>
          <a:xfrm>
            <a:off x="516255" y="4989195"/>
            <a:ext cx="9210040" cy="14198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ysClr val="windowText" lastClr="000000"/>
                </a:solidFill>
                <a:latin typeface="Arial" panose="020B0604020202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ysClr val="windowText" lastClr="000000"/>
                </a:solidFill>
                <a:latin typeface="Arial" panose="020B0604020202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：你的</a:t>
            </a: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家乡</a:t>
            </a:r>
            <a:r>
              <a:rPr lang="zh-CN" altLang="en-US" sz="3600" b="1" dirty="0">
                <a:solidFill>
                  <a:sysClr val="windowText" lastClr="000000"/>
                </a:solidFill>
                <a:latin typeface="楷体" panose="02010609060101010101" charset="-122"/>
                <a:ea typeface="楷体" panose="02010609060101010101" charset="-122"/>
              </a:rPr>
              <a:t>呢？</a:t>
            </a: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ysClr val="windowText" lastClr="000000"/>
                </a:solidFill>
                <a:latin typeface="楷体" panose="02010609060101010101" charset="-122"/>
                <a:ea typeface="楷体" panose="02010609060101010101" charset="-122"/>
              </a:rPr>
              <a:t>B</a:t>
            </a:r>
            <a:r>
              <a:rPr lang="zh-CN" altLang="en-US" sz="3600" b="1" dirty="0">
                <a:solidFill>
                  <a:sysClr val="windowText" lastClr="000000"/>
                </a:solidFill>
                <a:latin typeface="楷体" panose="02010609060101010101" charset="-122"/>
                <a:ea typeface="楷体" panose="02010609060101010101" charset="-122"/>
              </a:rPr>
              <a:t>：我的家乡最冷</a:t>
            </a:r>
            <a:r>
              <a:rPr lang="en-US" altLang="zh-CN" sz="3600" b="1" dirty="0">
                <a:solidFill>
                  <a:sysClr val="windowText" lastClr="00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3600" b="1" dirty="0">
                <a:solidFill>
                  <a:sysClr val="windowText" lastClr="000000"/>
                </a:solidFill>
                <a:latin typeface="楷体" panose="02010609060101010101" charset="-122"/>
                <a:ea typeface="楷体" panose="02010609060101010101" charset="-122"/>
              </a:rPr>
              <a:t>热的时候</a:t>
            </a:r>
            <a:r>
              <a:rPr lang="en-US" altLang="zh-CN" sz="3600" b="1" dirty="0">
                <a:solidFill>
                  <a:sysClr val="windowText" lastClr="00000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ysClr val="windowText" lastClr="000000"/>
                </a:solidFill>
                <a:latin typeface="楷体" panose="02010609060101010101" charset="-122"/>
                <a:ea typeface="楷体" panose="02010609060101010101" charset="-122"/>
              </a:rPr>
              <a:t>度。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2016125" y="4772025"/>
            <a:ext cx="1998345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000">
                <a:latin typeface="方正舒体" panose="02010601030101010101" charset="-122"/>
                <a:ea typeface="方正舒体" panose="02010601030101010101" charset="-122"/>
              </a:rPr>
              <a:t>jiā xiānɡ</a:t>
            </a:r>
          </a:p>
        </p:txBody>
      </p:sp>
      <p:graphicFrame>
        <p:nvGraphicFramePr>
          <p:cNvPr id="21" name="表格 20"/>
          <p:cNvGraphicFramePr/>
          <p:nvPr>
            <p:custDataLst>
              <p:tags r:id="rId3"/>
            </p:custDataLst>
          </p:nvPr>
        </p:nvGraphicFramePr>
        <p:xfrm>
          <a:off x="600075" y="2936240"/>
          <a:ext cx="5850255" cy="1682115"/>
        </p:xfrm>
        <a:graphic>
          <a:graphicData uri="http://schemas.openxmlformats.org/drawingml/2006/table">
            <a:tbl>
              <a:tblPr firstRow="1" bandRow="1">
                <a:effectLst/>
                <a:tableStyleId>{5940675A-B579-460E-94D1-54222C63F5DA}</a:tableStyleId>
              </a:tblPr>
              <a:tblGrid>
                <a:gridCol w="19500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500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50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60705">
                <a:tc gridSpan="3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000" b="1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北京冬天的温度</a:t>
                      </a:r>
                    </a:p>
                  </a:txBody>
                  <a:tcPr>
                    <a:lnL w="12700" cmpd="sng">
                      <a:solidFill>
                        <a:srgbClr val="A5A5A5"/>
                      </a:solidFill>
                    </a:lnL>
                    <a:lnR w="12700" cmpd="sng">
                      <a:solidFill>
                        <a:srgbClr val="A5A5A5"/>
                      </a:solidFill>
                    </a:lnR>
                    <a:lnT w="12700" cmpd="sng">
                      <a:solidFill>
                        <a:srgbClr val="A5A5A5"/>
                      </a:solidFill>
                    </a:lnT>
                    <a:lnB w="25400" cmpd="sng">
                      <a:solidFill>
                        <a:srgbClr val="A5A5A5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070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00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12</a:t>
                      </a:r>
                      <a:r>
                        <a:rPr lang="zh-CN" altLang="en-US" sz="200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月</a:t>
                      </a:r>
                    </a:p>
                  </a:txBody>
                  <a:tcPr>
                    <a:lnL w="12700" cmpd="sng">
                      <a:solidFill>
                        <a:srgbClr val="A5A5A5"/>
                      </a:solidFill>
                    </a:lnL>
                    <a:lnR w="12700" cmpd="sng">
                      <a:solidFill>
                        <a:srgbClr val="A5A5A5"/>
                      </a:solidFill>
                    </a:lnR>
                    <a:lnT w="254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5A5A5"/>
                      </a:solidFill>
                    </a:lnB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00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1</a:t>
                      </a:r>
                      <a:r>
                        <a:rPr lang="zh-CN" altLang="en-US" sz="200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月</a:t>
                      </a:r>
                    </a:p>
                  </a:txBody>
                  <a:tcPr>
                    <a:lnL w="12700" cmpd="sng">
                      <a:solidFill>
                        <a:srgbClr val="A5A5A5"/>
                      </a:solidFill>
                    </a:lnL>
                    <a:lnR w="12700" cmpd="sng">
                      <a:solidFill>
                        <a:srgbClr val="A5A5A5"/>
                      </a:solidFill>
                    </a:lnR>
                    <a:lnT w="12700" cmpd="sng">
                      <a:solidFill>
                        <a:srgbClr val="A5A5A5"/>
                      </a:solidFill>
                    </a:lnT>
                    <a:lnB w="12700" cmpd="sng">
                      <a:solidFill>
                        <a:srgbClr val="A5A5A5"/>
                      </a:solidFill>
                    </a:lnB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00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2</a:t>
                      </a:r>
                      <a:r>
                        <a:rPr lang="zh-CN" altLang="en-US" sz="200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月</a:t>
                      </a:r>
                    </a:p>
                  </a:txBody>
                  <a:tcPr>
                    <a:lnL w="12700" cmpd="sng">
                      <a:solidFill>
                        <a:srgbClr val="A5A5A5"/>
                      </a:solidFill>
                    </a:lnL>
                    <a:lnR w="12700" cmpd="sng">
                      <a:solidFill>
                        <a:srgbClr val="A5A5A5"/>
                      </a:solidFill>
                    </a:lnR>
                    <a:lnT w="12700" cmpd="sng">
                      <a:solidFill>
                        <a:srgbClr val="A5A5A5"/>
                      </a:solidFill>
                    </a:lnT>
                    <a:lnB w="12700" cmpd="sng">
                      <a:solidFill>
                        <a:srgbClr val="A5A5A5"/>
                      </a:solidFill>
                    </a:lnB>
                    <a:solidFill>
                      <a:srgbClr val="A5A5A5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070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80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-10</a:t>
                      </a:r>
                      <a:r>
                        <a:rPr lang="en-US" altLang="zh-CN" sz="1800" b="1" dirty="0">
                          <a:solidFill>
                            <a:sysClr val="windowText" lastClr="000000"/>
                          </a:solidFill>
                          <a:latin typeface="Century Gothic" panose="020B0502020202020204" pitchFamily="34" charset="0"/>
                          <a:ea typeface="楷体" panose="02010609060101010101" charset="-122"/>
                          <a:sym typeface="微软雅黑" panose="020B0503020204020204" pitchFamily="34" charset="-122"/>
                        </a:rPr>
                        <a:t>°C——5°C</a:t>
                      </a:r>
                    </a:p>
                  </a:txBody>
                  <a:tcPr>
                    <a:lnL w="12700" cmpd="sng">
                      <a:solidFill>
                        <a:srgbClr val="A5A5A5"/>
                      </a:solidFill>
                    </a:lnL>
                    <a:lnR w="12700" cmpd="sng">
                      <a:solidFill>
                        <a:srgbClr val="A5A5A5"/>
                      </a:solidFill>
                    </a:lnR>
                    <a:lnT w="12700" cmpd="sng">
                      <a:solidFill>
                        <a:srgbClr val="A5A5A5"/>
                      </a:solidFill>
                    </a:lnT>
                    <a:lnB w="12700" cmpd="sng">
                      <a:solidFill>
                        <a:srgbClr val="A5A5A5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80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-</a:t>
                      </a:r>
                      <a:r>
                        <a:rPr lang="en-US" altLang="zh-CN" sz="1800" b="1" dirty="0">
                          <a:solidFill>
                            <a:sysClr val="windowText" lastClr="000000"/>
                          </a:solidFill>
                          <a:latin typeface="Century Gothic" panose="020B0502020202020204" pitchFamily="34" charset="0"/>
                          <a:ea typeface="楷体" panose="02010609060101010101" charset="-122"/>
                        </a:rPr>
                        <a:t>20</a:t>
                      </a:r>
                      <a:r>
                        <a:rPr lang="en-US" altLang="zh-CN" sz="1800" b="1" dirty="0">
                          <a:solidFill>
                            <a:sysClr val="windowText" lastClr="000000"/>
                          </a:solidFill>
                          <a:latin typeface="Century Gothic" panose="020B0502020202020204" pitchFamily="34" charset="0"/>
                          <a:ea typeface="楷体" panose="02010609060101010101" charset="-122"/>
                          <a:sym typeface="微软雅黑" panose="020B0503020204020204" pitchFamily="34" charset="-122"/>
                        </a:rPr>
                        <a:t>°</a:t>
                      </a:r>
                      <a:r>
                        <a:rPr lang="zh-CN" altLang="en-US" sz="1800" b="1" dirty="0">
                          <a:solidFill>
                            <a:sysClr val="windowText" lastClr="000000"/>
                          </a:solidFill>
                          <a:latin typeface="Century Gothic" panose="020B0502020202020204" pitchFamily="34" charset="0"/>
                          <a:ea typeface="楷体" panose="02010609060101010101" charset="-122"/>
                          <a:sym typeface="微软雅黑" panose="020B0503020204020204" pitchFamily="34" charset="-122"/>
                        </a:rPr>
                        <a:t>C</a:t>
                      </a:r>
                      <a:r>
                        <a:rPr lang="en-US" altLang="zh-CN" sz="1800" b="1" dirty="0">
                          <a:solidFill>
                            <a:sysClr val="windowText" lastClr="000000"/>
                          </a:solidFill>
                          <a:latin typeface="Century Gothic" panose="020B0502020202020204" pitchFamily="34" charset="0"/>
                          <a:ea typeface="楷体" panose="02010609060101010101" charset="-122"/>
                          <a:sym typeface="微软雅黑" panose="020B0503020204020204" pitchFamily="34" charset="-122"/>
                        </a:rPr>
                        <a:t>——1°</a:t>
                      </a:r>
                      <a:r>
                        <a:rPr lang="zh-CN" altLang="en-US" sz="1800" b="1" dirty="0">
                          <a:solidFill>
                            <a:sysClr val="windowText" lastClr="000000"/>
                          </a:solidFill>
                          <a:latin typeface="Century Gothic" panose="020B0502020202020204" pitchFamily="34" charset="0"/>
                          <a:ea typeface="楷体" panose="02010609060101010101" charset="-122"/>
                          <a:sym typeface="微软雅黑" panose="020B0503020204020204" pitchFamily="34" charset="-122"/>
                        </a:rPr>
                        <a:t>C</a:t>
                      </a:r>
                    </a:p>
                  </a:txBody>
                  <a:tcPr>
                    <a:lnL w="12700" cmpd="sng">
                      <a:solidFill>
                        <a:srgbClr val="A5A5A5"/>
                      </a:solidFill>
                    </a:lnL>
                    <a:lnR w="12700" cmpd="sng">
                      <a:solidFill>
                        <a:srgbClr val="A5A5A5"/>
                      </a:solidFill>
                    </a:lnR>
                    <a:lnT w="12700" cmpd="sng">
                      <a:solidFill>
                        <a:srgbClr val="A5A5A5"/>
                      </a:solidFill>
                    </a:lnT>
                    <a:lnB w="12700" cmpd="sng">
                      <a:solidFill>
                        <a:srgbClr val="A5A5A5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80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-12</a:t>
                      </a:r>
                      <a:r>
                        <a:rPr lang="en-US" altLang="zh-CN" sz="1800" b="1" dirty="0">
                          <a:solidFill>
                            <a:sysClr val="windowText" lastClr="000000"/>
                          </a:solidFill>
                          <a:latin typeface="Century Gothic" panose="020B0502020202020204" pitchFamily="34" charset="0"/>
                          <a:ea typeface="楷体" panose="02010609060101010101" charset="-122"/>
                          <a:sym typeface="微软雅黑" panose="020B0503020204020204" pitchFamily="34" charset="-122"/>
                        </a:rPr>
                        <a:t>°</a:t>
                      </a:r>
                      <a:r>
                        <a:rPr lang="zh-CN" altLang="en-US" sz="1800" b="1" dirty="0">
                          <a:solidFill>
                            <a:sysClr val="windowText" lastClr="000000"/>
                          </a:solidFill>
                          <a:latin typeface="Century Gothic" panose="020B0502020202020204" pitchFamily="34" charset="0"/>
                          <a:ea typeface="楷体" panose="02010609060101010101" charset="-122"/>
                          <a:sym typeface="微软雅黑" panose="020B0503020204020204" pitchFamily="34" charset="-122"/>
                        </a:rPr>
                        <a:t>C</a:t>
                      </a:r>
                      <a:r>
                        <a:rPr lang="en-US" altLang="zh-CN" sz="1800" b="1" dirty="0">
                          <a:solidFill>
                            <a:sysClr val="windowText" lastClr="000000"/>
                          </a:solidFill>
                          <a:latin typeface="Century Gothic" panose="020B0502020202020204" pitchFamily="34" charset="0"/>
                          <a:ea typeface="楷体" panose="02010609060101010101" charset="-122"/>
                          <a:sym typeface="微软雅黑" panose="020B0503020204020204" pitchFamily="34" charset="-122"/>
                        </a:rPr>
                        <a:t>——3°</a:t>
                      </a:r>
                      <a:r>
                        <a:rPr lang="zh-CN" altLang="en-US" sz="1800" b="1" dirty="0">
                          <a:solidFill>
                            <a:sysClr val="windowText" lastClr="000000"/>
                          </a:solidFill>
                          <a:latin typeface="Century Gothic" panose="020B0502020202020204" pitchFamily="34" charset="0"/>
                          <a:ea typeface="楷体" panose="02010609060101010101" charset="-122"/>
                          <a:sym typeface="微软雅黑" panose="020B0503020204020204" pitchFamily="34" charset="-122"/>
                        </a:rPr>
                        <a:t>C</a:t>
                      </a:r>
                    </a:p>
                  </a:txBody>
                  <a:tcPr>
                    <a:lnL w="12700" cmpd="sng">
                      <a:solidFill>
                        <a:srgbClr val="A5A5A5"/>
                      </a:solidFill>
                    </a:lnL>
                    <a:lnR w="12700" cmpd="sng">
                      <a:solidFill>
                        <a:srgbClr val="A5A5A5"/>
                      </a:solidFill>
                    </a:lnR>
                    <a:lnT w="12700" cmpd="sng">
                      <a:solidFill>
                        <a:srgbClr val="A5A5A5"/>
                      </a:solidFill>
                    </a:lnT>
                    <a:lnB w="12700" cmpd="sng">
                      <a:solidFill>
                        <a:srgbClr val="A5A5A5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图片 1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58305" y="3875405"/>
            <a:ext cx="5645150" cy="317690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0" grpId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715645" y="123190"/>
            <a:ext cx="5332730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5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7" name="Title 6"/>
          <p:cNvSpPr txBox="1"/>
          <p:nvPr>
            <p:custDataLst>
              <p:tags r:id="rId2"/>
            </p:custDataLst>
          </p:nvPr>
        </p:nvSpPr>
        <p:spPr>
          <a:xfrm>
            <a:off x="768350" y="207645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语言点</a:t>
            </a:r>
            <a:r>
              <a:rPr altLang="zh-CN" sz="40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5</a:t>
            </a:r>
            <a:r>
              <a:rPr lang="zh-CN" altLang="en-US" sz="40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：</a:t>
            </a:r>
            <a:r>
              <a:rPr altLang="zh-CN" sz="40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……</a:t>
            </a:r>
            <a:r>
              <a:rPr lang="zh-CN" altLang="en-US" sz="40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的时候</a:t>
            </a:r>
          </a:p>
        </p:txBody>
      </p:sp>
      <p:sp>
        <p:nvSpPr>
          <p:cNvPr id="42" name="矩形 41"/>
          <p:cNvSpPr/>
          <p:nvPr/>
        </p:nvSpPr>
        <p:spPr>
          <a:xfrm rot="18780000">
            <a:off x="873125" y="6066790"/>
            <a:ext cx="384810" cy="3848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540703" y="1228090"/>
            <a:ext cx="10414000" cy="3230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北京的冬天</a:t>
            </a:r>
            <a:endParaRPr kumimoji="0" lang="en-US" altLang="zh-CN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最</a:t>
            </a: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低</a:t>
            </a: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温度</a:t>
            </a: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差不多零下</a:t>
            </a:r>
            <a:r>
              <a:rPr kumimoji="0" lang="en-US" altLang="zh-CN" sz="4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20</a:t>
            </a: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度，</a:t>
            </a:r>
            <a:endParaRPr kumimoji="0" lang="en-US" altLang="zh-CN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最</a:t>
            </a: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高</a:t>
            </a: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温度</a:t>
            </a: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差不多零上</a:t>
            </a:r>
            <a:r>
              <a:rPr kumimoji="0" lang="en-US" altLang="zh-CN" sz="4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5</a:t>
            </a: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度。</a:t>
            </a:r>
          </a:p>
        </p:txBody>
      </p:sp>
      <p:sp>
        <p:nvSpPr>
          <p:cNvPr id="2" name="Rectangle 2"/>
          <p:cNvSpPr txBox="1">
            <a:spLocks noRot="1" noChangeArrowheads="1"/>
          </p:cNvSpPr>
          <p:nvPr/>
        </p:nvSpPr>
        <p:spPr bwMode="auto">
          <a:xfrm>
            <a:off x="7606665" y="1736408"/>
            <a:ext cx="249078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高</a:t>
            </a:r>
          </a:p>
        </p:txBody>
      </p:sp>
      <p:sp>
        <p:nvSpPr>
          <p:cNvPr id="10" name="Rectangle 2"/>
          <p:cNvSpPr txBox="1">
            <a:spLocks noRot="1" noChangeArrowheads="1"/>
          </p:cNvSpPr>
          <p:nvPr/>
        </p:nvSpPr>
        <p:spPr bwMode="auto">
          <a:xfrm>
            <a:off x="7606348" y="3934778"/>
            <a:ext cx="249078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低</a:t>
            </a:r>
          </a:p>
        </p:txBody>
      </p:sp>
      <p:sp>
        <p:nvSpPr>
          <p:cNvPr id="59396" name="矩形 7"/>
          <p:cNvSpPr/>
          <p:nvPr/>
        </p:nvSpPr>
        <p:spPr>
          <a:xfrm>
            <a:off x="540703" y="4690110"/>
            <a:ext cx="3550920" cy="90360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44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你的家乡呢？</a:t>
            </a:r>
          </a:p>
        </p:txBody>
      </p:sp>
      <p:cxnSp>
        <p:nvCxnSpPr>
          <p:cNvPr id="11" name="直接箭头连接符 10"/>
          <p:cNvCxnSpPr/>
          <p:nvPr/>
        </p:nvCxnSpPr>
        <p:spPr>
          <a:xfrm flipH="1" flipV="1">
            <a:off x="8395970" y="2271395"/>
            <a:ext cx="15875" cy="220091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0" name="图片 19" descr="1_画板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6758305" y="3875405"/>
            <a:ext cx="5645150" cy="317690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10" grpId="0"/>
      <p:bldP spid="10" grpId="1"/>
      <p:bldP spid="59396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715645" y="123190"/>
            <a:ext cx="7450455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5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7" name="Title 6"/>
          <p:cNvSpPr txBox="1"/>
          <p:nvPr>
            <p:custDataLst>
              <p:tags r:id="rId2"/>
            </p:custDataLst>
          </p:nvPr>
        </p:nvSpPr>
        <p:spPr>
          <a:xfrm>
            <a:off x="764540" y="161290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36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语言点</a:t>
            </a:r>
            <a:r>
              <a:rPr altLang="zh-CN" sz="36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5</a:t>
            </a:r>
            <a:r>
              <a:rPr lang="zh-CN" altLang="en-US" sz="36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：快要</a:t>
            </a:r>
            <a:r>
              <a:rPr altLang="zh-CN" sz="36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/</a:t>
            </a:r>
            <a:r>
              <a:rPr lang="zh-CN" altLang="en-US" sz="36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要</a:t>
            </a:r>
            <a:r>
              <a:rPr altLang="zh-CN" sz="36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/</a:t>
            </a:r>
            <a:r>
              <a:rPr lang="zh-CN" altLang="en-US" sz="36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快</a:t>
            </a:r>
            <a:r>
              <a:rPr altLang="zh-CN" sz="36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/</a:t>
            </a:r>
            <a:r>
              <a:rPr lang="zh-CN" altLang="en-US" sz="36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就要</a:t>
            </a:r>
            <a:r>
              <a:rPr altLang="zh-CN" sz="36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……</a:t>
            </a:r>
            <a:r>
              <a:rPr lang="zh-CN" altLang="en-US" sz="36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了</a:t>
            </a:r>
          </a:p>
        </p:txBody>
      </p:sp>
      <p:sp>
        <p:nvSpPr>
          <p:cNvPr id="42" name="矩形 41"/>
          <p:cNvSpPr/>
          <p:nvPr/>
        </p:nvSpPr>
        <p:spPr>
          <a:xfrm rot="18780000">
            <a:off x="873125" y="6066790"/>
            <a:ext cx="384810" cy="3848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174115" y="1075373"/>
            <a:ext cx="10123488" cy="469519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lvl="0" eaLnBrk="1" hangingPunct="1">
              <a:lnSpc>
                <a:spcPct val="170000"/>
              </a:lnSpc>
              <a:spcBef>
                <a:spcPct val="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现在是十一点，我们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快要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下课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了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lvl="0" eaLnBrk="1" hangingPunct="1">
              <a:lnSpc>
                <a:spcPct val="170000"/>
              </a:lnSpc>
              <a:spcBef>
                <a:spcPct val="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现在是十月份，冬天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就要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到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了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lvl="0" eaLnBrk="1" hangingPunct="1">
              <a:lnSpc>
                <a:spcPct val="170000"/>
              </a:lnSpc>
              <a:spcBef>
                <a:spcPct val="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快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上课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了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，马克在哪儿？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lvl="0" eaLnBrk="1" hangingPunct="1">
              <a:lnSpc>
                <a:spcPct val="170000"/>
              </a:lnSpc>
              <a:spcBef>
                <a:spcPct val="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快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考试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了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，我没有时间玩。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20" name="图片 19" descr="1_画板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6758305" y="3875405"/>
            <a:ext cx="5645150" cy="317690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496570" y="399415"/>
            <a:ext cx="332676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23570" y="490220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: P169</a:t>
            </a:r>
            <a:endParaRPr altLang="zh-CN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0825" y="1911350"/>
            <a:ext cx="9237345" cy="3503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15645" y="123190"/>
            <a:ext cx="3854450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5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7" name="Title 6"/>
          <p:cNvSpPr txBox="1"/>
          <p:nvPr>
            <p:custDataLst>
              <p:tags r:id="rId2"/>
            </p:custDataLst>
          </p:nvPr>
        </p:nvSpPr>
        <p:spPr>
          <a:xfrm>
            <a:off x="779780" y="216535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语言点</a:t>
            </a:r>
            <a:r>
              <a:rPr altLang="zh-CN" sz="40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6</a:t>
            </a:r>
            <a:r>
              <a:rPr lang="zh-CN" altLang="en-US" sz="40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：</a:t>
            </a:r>
            <a:r>
              <a:rPr altLang="zh-CN" sz="40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A</a:t>
            </a:r>
            <a:r>
              <a:rPr lang="zh-CN" altLang="en-US" sz="40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不</a:t>
            </a:r>
            <a:r>
              <a:rPr altLang="zh-CN" sz="40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A</a:t>
            </a:r>
          </a:p>
        </p:txBody>
      </p:sp>
      <p:sp>
        <p:nvSpPr>
          <p:cNvPr id="42" name="矩形 41"/>
          <p:cNvSpPr/>
          <p:nvPr/>
        </p:nvSpPr>
        <p:spPr>
          <a:xfrm rot="18780000">
            <a:off x="873125" y="6066790"/>
            <a:ext cx="384810" cy="3848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46150" y="1057275"/>
            <a:ext cx="5549900" cy="2232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en-US" altLang="zh-CN" sz="3600" b="1" baseline="-250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北京的冬天</a:t>
            </a:r>
            <a:r>
              <a:rPr lang="zh-CN" altLang="en-US" sz="3600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冷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吗？</a:t>
            </a:r>
            <a:endParaRPr lang="en-US" altLang="zh-CN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en-US" altLang="zh-CN" sz="3600" b="1" baseline="-250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北京的冬天</a:t>
            </a:r>
            <a:r>
              <a:rPr lang="zh-CN" altLang="en-US" sz="4400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冷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不</a:t>
            </a:r>
            <a:r>
              <a:rPr lang="zh-CN" altLang="en-US" sz="4400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冷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B</a:t>
            </a:r>
            <a:r>
              <a:rPr lang="en-US" altLang="zh-CN" sz="3600" b="1" baseline="-250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不太冷。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4009708" y="1744663"/>
            <a:ext cx="87471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3919538" y="2547303"/>
            <a:ext cx="1847850" cy="635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946150" y="4264025"/>
            <a:ext cx="5756275" cy="15678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en-US" altLang="zh-CN" sz="3600" b="1" baseline="-250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超市离学校</a:t>
            </a:r>
            <a:r>
              <a:rPr lang="zh-CN" altLang="en-US" sz="3600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远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吗？</a:t>
            </a:r>
            <a:endParaRPr lang="en-US" altLang="zh-CN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en-US" altLang="zh-CN" sz="3600" b="1" baseline="-250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超市离学校</a:t>
            </a:r>
            <a:r>
              <a:rPr lang="zh-CN" altLang="en-US" sz="4400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远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不</a:t>
            </a:r>
            <a:r>
              <a:rPr lang="zh-CN" altLang="en-US" sz="4400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远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996373" y="4968875"/>
            <a:ext cx="941388" cy="1111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3987483" y="5774373"/>
            <a:ext cx="17272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6718300" y="2365375"/>
            <a:ext cx="5549900" cy="27165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en-US" altLang="zh-CN" sz="3600" b="1" baseline="-250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电影</a:t>
            </a:r>
            <a:r>
              <a:rPr lang="zh-CN" altLang="en-US" sz="3600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好看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吗？</a:t>
            </a:r>
            <a:endParaRPr lang="en-US" altLang="zh-CN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en-US" altLang="zh-CN" sz="3600" b="1" baseline="-250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电影</a:t>
            </a:r>
            <a:r>
              <a:rPr lang="zh-CN" altLang="en-US" sz="4400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好看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不</a:t>
            </a:r>
            <a:r>
              <a:rPr lang="zh-CN" altLang="en-US" sz="4400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好看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en-US" altLang="zh-CN" sz="3600" b="1" baseline="-250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电影</a:t>
            </a:r>
            <a:r>
              <a:rPr lang="zh-CN" altLang="en-US" sz="4400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好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不</a:t>
            </a:r>
            <a:r>
              <a:rPr lang="zh-CN" altLang="en-US" sz="4400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好看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lang="en-US" altLang="zh-CN" b="1" baseline="-25000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8403908" y="3076575"/>
            <a:ext cx="148113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8380413" y="3885565"/>
            <a:ext cx="286385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8402955" y="4678363"/>
            <a:ext cx="224948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图片 19" descr="1_画板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6758305" y="3875405"/>
            <a:ext cx="5645150" cy="317690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8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3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496570" y="399415"/>
            <a:ext cx="325628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23570" y="490220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: P171</a:t>
            </a:r>
            <a:endParaRPr altLang="zh-CN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645" y="1592580"/>
            <a:ext cx="9381490" cy="4286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2877820" y="3500438"/>
            <a:ext cx="6072188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今天的风</a:t>
            </a:r>
            <a:r>
              <a:rPr lang="zh-CN" altLang="en-US" sz="3600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大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不</a:t>
            </a:r>
            <a:r>
              <a:rPr lang="zh-CN" altLang="en-US" sz="3600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大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？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858770" y="5064125"/>
            <a:ext cx="6072188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你最近</a:t>
            </a:r>
            <a:r>
              <a:rPr lang="zh-CN" altLang="en-US" sz="3600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忙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不</a:t>
            </a:r>
            <a:r>
              <a:rPr lang="zh-CN" altLang="en-US" sz="3600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忙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？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496570" y="399415"/>
            <a:ext cx="326771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23570" y="490220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: P171</a:t>
            </a:r>
            <a:endParaRPr altLang="zh-CN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5425" y="1647825"/>
            <a:ext cx="9333230" cy="4466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文本框 9"/>
          <p:cNvSpPr txBox="1"/>
          <p:nvPr/>
        </p:nvSpPr>
        <p:spPr>
          <a:xfrm>
            <a:off x="3017838" y="2325688"/>
            <a:ext cx="6072187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我们一起去吃饭，</a:t>
            </a:r>
            <a:r>
              <a:rPr lang="zh-CN" altLang="en-US" sz="3200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好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不</a:t>
            </a:r>
            <a:r>
              <a:rPr lang="zh-CN" altLang="en-US" sz="3200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好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？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903538" y="3890963"/>
            <a:ext cx="6072187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他的女朋友</a:t>
            </a:r>
            <a:r>
              <a:rPr lang="zh-CN" altLang="en-US" sz="3200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漂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不</a:t>
            </a:r>
            <a:r>
              <a:rPr lang="zh-CN" altLang="en-US" sz="3200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漂亮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？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2884488" y="5406708"/>
            <a:ext cx="84201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快要考试了，你还不复习，你</a:t>
            </a:r>
            <a:r>
              <a:rPr lang="zh-CN" altLang="en-US" sz="3200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着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不</a:t>
            </a:r>
            <a:r>
              <a:rPr lang="zh-CN" altLang="en-US" sz="3200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着急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？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7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8255" y="3087370"/>
            <a:ext cx="12192000" cy="377063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2540" y="0"/>
            <a:ext cx="12194540" cy="3996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4">
            <a:alphaModFix amt="15000"/>
          </a:blip>
          <a:stretch>
            <a:fillRect/>
          </a:stretch>
        </p:blipFill>
        <p:spPr>
          <a:xfrm>
            <a:off x="107950" y="1875790"/>
            <a:ext cx="12192000" cy="6858000"/>
          </a:xfrm>
          <a:prstGeom prst="rect">
            <a:avLst/>
          </a:prstGeom>
        </p:spPr>
      </p:pic>
      <p:pic>
        <p:nvPicPr>
          <p:cNvPr id="2" name="图片 1" descr="D:\倪志梁\2021\12\4华侨大学课件动画\图片调整\CM6C0647.jpgCM6C0647"/>
          <p:cNvPicPr>
            <a:picLocks noChangeAspect="1"/>
          </p:cNvPicPr>
          <p:nvPr/>
        </p:nvPicPr>
        <p:blipFill>
          <a:blip r:embed="rId5"/>
          <a:srcRect l="-336" t="38594" r="336" b="1539"/>
          <a:stretch>
            <a:fillRect/>
          </a:stretch>
        </p:blipFill>
        <p:spPr>
          <a:xfrm>
            <a:off x="429895" y="1275715"/>
            <a:ext cx="11331575" cy="44710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矩形 2"/>
          <p:cNvSpPr/>
          <p:nvPr/>
        </p:nvSpPr>
        <p:spPr>
          <a:xfrm>
            <a:off x="0" y="2675890"/>
            <a:ext cx="12200255" cy="2204720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4714240" y="2824480"/>
            <a:ext cx="27800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第</a:t>
            </a:r>
            <a:r>
              <a:rPr lang="en-US" altLang="zh-CN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四</a:t>
            </a:r>
            <a:r>
              <a:rPr lang="en-US" altLang="zh-CN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部</a:t>
            </a:r>
            <a:r>
              <a:rPr lang="en-US" altLang="zh-CN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分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3402965" y="3612515"/>
            <a:ext cx="540258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sz="8000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课</a:t>
            </a:r>
            <a:r>
              <a:rPr lang="en-US" altLang="zh-CN" sz="8000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sz="8000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文</a:t>
            </a:r>
          </a:p>
        </p:txBody>
      </p:sp>
      <p:pic>
        <p:nvPicPr>
          <p:cNvPr id="41" name="图片 40"/>
          <p:cNvPicPr/>
          <p:nvPr/>
        </p:nvPicPr>
        <p:blipFill>
          <a:blip r:embed="rId6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8255" y="3087370"/>
            <a:ext cx="12192000" cy="377063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2540" y="0"/>
            <a:ext cx="12194540" cy="3996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4">
            <a:alphaModFix amt="15000"/>
          </a:blip>
          <a:stretch>
            <a:fillRect/>
          </a:stretch>
        </p:blipFill>
        <p:spPr>
          <a:xfrm>
            <a:off x="107950" y="1875790"/>
            <a:ext cx="12192000" cy="6858000"/>
          </a:xfrm>
          <a:prstGeom prst="rect">
            <a:avLst/>
          </a:prstGeom>
        </p:spPr>
      </p:pic>
      <p:pic>
        <p:nvPicPr>
          <p:cNvPr id="2" name="图片 1" descr="D:\倪志梁\2021\12\4华侨大学课件动画\图片调整\CM6C0647.jpgCM6C0647"/>
          <p:cNvPicPr>
            <a:picLocks noChangeAspect="1"/>
          </p:cNvPicPr>
          <p:nvPr/>
        </p:nvPicPr>
        <p:blipFill>
          <a:blip r:embed="rId5"/>
          <a:srcRect l="-336" t="38594" r="336" b="1539"/>
          <a:stretch>
            <a:fillRect/>
          </a:stretch>
        </p:blipFill>
        <p:spPr>
          <a:xfrm>
            <a:off x="429895" y="1275715"/>
            <a:ext cx="11331575" cy="44710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矩形 2"/>
          <p:cNvSpPr/>
          <p:nvPr/>
        </p:nvSpPr>
        <p:spPr>
          <a:xfrm>
            <a:off x="0" y="2675890"/>
            <a:ext cx="12200255" cy="2204720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4714240" y="2824480"/>
            <a:ext cx="27800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第</a:t>
            </a:r>
            <a:r>
              <a:rPr lang="en-US" altLang="zh-CN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</a:t>
            </a:r>
            <a:r>
              <a:rPr lang="en-US" altLang="zh-CN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部</a:t>
            </a:r>
            <a:r>
              <a:rPr lang="en-US" altLang="zh-CN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分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3402965" y="3612515"/>
            <a:ext cx="540258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sz="8000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复</a:t>
            </a:r>
            <a:r>
              <a:rPr lang="en-US" altLang="zh-CN" sz="8000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sz="8000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习</a:t>
            </a:r>
          </a:p>
        </p:txBody>
      </p:sp>
      <p:pic>
        <p:nvPicPr>
          <p:cNvPr id="41" name="图片 40"/>
          <p:cNvPicPr/>
          <p:nvPr/>
        </p:nvPicPr>
        <p:blipFill>
          <a:blip r:embed="rId6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/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3" name="图片 12" descr="中国元素10_画板 1"/>
          <p:cNvPicPr>
            <a:picLocks noChangeAspect="1"/>
          </p:cNvPicPr>
          <p:nvPr/>
        </p:nvPicPr>
        <p:blipFill>
          <a:blip r:embed="rId8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4" name="图片 13" descr="中国元素10_画板 1"/>
          <p:cNvPicPr>
            <a:picLocks noChangeAspect="1"/>
          </p:cNvPicPr>
          <p:nvPr/>
        </p:nvPicPr>
        <p:blipFill>
          <a:blip r:embed="rId8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6504305" y="764095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15645" y="224790"/>
            <a:ext cx="4372610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4"/>
            </p:custDataLst>
          </p:nvPr>
        </p:nvSpPr>
        <p:spPr>
          <a:xfrm>
            <a:off x="859790" y="373380"/>
            <a:ext cx="414210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10-3</a:t>
            </a: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：</a:t>
            </a:r>
            <a:r>
              <a:rPr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P167</a:t>
            </a:r>
            <a:endParaRPr lang="zh-CN" altLang="zh-CN" sz="4000" b="1" spc="300" dirty="0">
              <a:ln w="3175">
                <a:noFill/>
                <a:prstDash val="dash"/>
              </a:ln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pic>
        <p:nvPicPr>
          <p:cNvPr id="53251" name="图片 2"/>
          <p:cNvPicPr>
            <a:picLocks noChangeAspect="1"/>
          </p:cNvPicPr>
          <p:nvPr/>
        </p:nvPicPr>
        <p:blipFill>
          <a:blip r:embed="rId9"/>
          <a:srcRect l="2161" t="89594" r="3842" b="1837"/>
          <a:stretch>
            <a:fillRect/>
          </a:stretch>
        </p:blipFill>
        <p:spPr>
          <a:xfrm>
            <a:off x="1183005" y="5937885"/>
            <a:ext cx="9199563" cy="539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3252" name="图片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32305" y="1314450"/>
            <a:ext cx="3155950" cy="199009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3253" name="图片 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367145" y="1314450"/>
            <a:ext cx="3227070" cy="202311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3254" name="图片 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932305" y="3519170"/>
            <a:ext cx="3201670" cy="20967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3255" name="图片 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367145" y="3546475"/>
            <a:ext cx="3241675" cy="205232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1357313" y="2731135"/>
            <a:ext cx="487363" cy="6451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1" lang="en-US" altLang="zh-CN" sz="3600" b="1" kern="1200" cap="none" spc="0" normalizeH="0" baseline="0" noProof="0" dirty="0">
                <a:solidFill>
                  <a:schemeClr val="accent2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A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9787890" y="2696528"/>
            <a:ext cx="488950" cy="6451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1" lang="en-US" altLang="zh-CN" sz="3600" b="1" kern="1200" cap="none" spc="0" normalizeH="0" baseline="0" noProof="0" dirty="0">
                <a:solidFill>
                  <a:schemeClr val="accent2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B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271588" y="4850448"/>
            <a:ext cx="487363" cy="6451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1" lang="en-US" altLang="zh-CN" sz="3600" b="1" kern="1200" cap="none" spc="0" normalizeH="0" baseline="0" noProof="0" dirty="0">
                <a:solidFill>
                  <a:schemeClr val="accent2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C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9753600" y="4936173"/>
            <a:ext cx="488950" cy="6451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1" lang="en-US" altLang="zh-CN" sz="3600" b="1" kern="1200" cap="none" spc="0" normalizeH="0" baseline="0" noProof="0" dirty="0">
                <a:solidFill>
                  <a:schemeClr val="accent2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D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373630" y="5917248"/>
            <a:ext cx="779463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C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4869180" y="5906135"/>
            <a:ext cx="1057275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B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7174230" y="5914073"/>
            <a:ext cx="93345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D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9457055" y="5907723"/>
            <a:ext cx="779463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/>
      <p:bldP spid="16" grpId="0"/>
      <p:bldP spid="17" grpId="0"/>
      <p:bldP spid="18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/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3" name="图片 12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4" name="图片 13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6504305" y="764095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15645" y="224790"/>
            <a:ext cx="2051685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4"/>
            </p:custDataLst>
          </p:nvPr>
        </p:nvSpPr>
        <p:spPr>
          <a:xfrm>
            <a:off x="859790" y="373380"/>
            <a:ext cx="182181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课文一</a:t>
            </a:r>
          </a:p>
        </p:txBody>
      </p:sp>
      <p:pic>
        <p:nvPicPr>
          <p:cNvPr id="20" name="图片 19" descr="1_画板 1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0">
            <a:alphaModFix amt="25000"/>
          </a:blip>
          <a:stretch>
            <a:fillRect/>
          </a:stretch>
        </p:blipFill>
        <p:spPr>
          <a:xfrm>
            <a:off x="6353175" y="3875405"/>
            <a:ext cx="5645150" cy="3176905"/>
          </a:xfrm>
          <a:prstGeom prst="rect">
            <a:avLst/>
          </a:prstGeom>
        </p:spPr>
      </p:pic>
      <p:sp>
        <p:nvSpPr>
          <p:cNvPr id="19459" name="内容占位符 2"/>
          <p:cNvSpPr>
            <a:spLocks noGrp="1"/>
          </p:cNvSpPr>
          <p:nvPr/>
        </p:nvSpPr>
        <p:spPr>
          <a:xfrm>
            <a:off x="2447925" y="1148715"/>
            <a:ext cx="7844790" cy="5640705"/>
          </a:xfrm>
          <a:prstGeom prst="rect">
            <a:avLst/>
          </a:prstGeom>
        </p:spPr>
        <p:txBody>
          <a:bodyPr vert="horz" wrap="square" lIns="91440" tIns="45720" rIns="91440" bIns="45720" rtlCol="0" anchor="t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lnSpc>
                <a:spcPct val="150000"/>
              </a:lnSpc>
              <a:buFontTx/>
              <a:buAutoNum type="arabicPeriod"/>
            </a:pPr>
            <a:r>
              <a:rPr lang="zh-CN" altLang="en-US" sz="3600" b="1" dirty="0">
                <a:solidFill>
                  <a:srgbClr val="FF6600"/>
                </a:solidFill>
                <a:latin typeface="楷体" panose="02010609060101010101" charset="-122"/>
                <a:ea typeface="楷体" panose="02010609060101010101" charset="-122"/>
              </a:rPr>
              <a:t>听课文，回答问题。</a:t>
            </a:r>
            <a:endParaRPr lang="en-US" altLang="zh-CN" sz="3600" b="1" dirty="0">
              <a:solidFill>
                <a:srgbClr val="FF66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>
              <a:lnSpc>
                <a:spcPct val="150000"/>
              </a:lnSpc>
              <a:buFontTx/>
              <a:buAutoNum type="circleNumDbPlain"/>
            </a:pP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北京的冬天冷不冷？</a:t>
            </a:r>
            <a:endParaRPr lang="en-US" altLang="zh-CN" sz="36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>
              <a:lnSpc>
                <a:spcPct val="150000"/>
              </a:lnSpc>
              <a:buFontTx/>
              <a:buAutoNum type="circleNumDbPlain"/>
            </a:pP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北京的冬天常常下雪吗？</a:t>
            </a:r>
            <a:endParaRPr lang="en-US" altLang="zh-CN" sz="36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>
              <a:lnSpc>
                <a:spcPct val="150000"/>
              </a:lnSpc>
              <a:buFontTx/>
              <a:buAutoNum type="circleNumDbPlain"/>
            </a:pP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阿尔达喜不喜欢冬天？</a:t>
            </a:r>
          </a:p>
          <a:p>
            <a:pPr marL="514350" indent="-514350">
              <a:lnSpc>
                <a:spcPct val="150000"/>
              </a:lnSpc>
              <a:buFontTx/>
              <a:buAutoNum type="circleNumDbPlain"/>
            </a:pP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土耳其的冬天冷吗？</a:t>
            </a:r>
            <a:endParaRPr lang="zh-CN" altLang="en-US" sz="4400" b="1" dirty="0">
              <a:solidFill>
                <a:srgbClr val="FF66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/>
            <a:endParaRPr lang="zh-CN" altLang="en-US" sz="4400" b="1" dirty="0">
              <a:solidFill>
                <a:srgbClr val="FF66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9459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/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3" name="图片 12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4" name="图片 13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6504305" y="764095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15645" y="224790"/>
            <a:ext cx="2087245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4"/>
            </p:custDataLst>
          </p:nvPr>
        </p:nvSpPr>
        <p:spPr>
          <a:xfrm>
            <a:off x="859790" y="373380"/>
            <a:ext cx="172593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课文一</a:t>
            </a:r>
            <a:endParaRPr lang="zh-CN" altLang="en-US" sz="4000" b="1" spc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pic>
        <p:nvPicPr>
          <p:cNvPr id="20" name="图片 19" descr="1_画板 1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0">
            <a:alphaModFix amt="25000"/>
          </a:blip>
          <a:stretch>
            <a:fillRect/>
          </a:stretch>
        </p:blipFill>
        <p:spPr>
          <a:xfrm>
            <a:off x="6353175" y="3875405"/>
            <a:ext cx="5645150" cy="3176905"/>
          </a:xfrm>
          <a:prstGeom prst="rect">
            <a:avLst/>
          </a:prstGeom>
        </p:spPr>
      </p:pic>
      <p:sp>
        <p:nvSpPr>
          <p:cNvPr id="55299" name="文本框 2"/>
          <p:cNvSpPr txBox="1"/>
          <p:nvPr/>
        </p:nvSpPr>
        <p:spPr>
          <a:xfrm>
            <a:off x="1834833" y="961390"/>
            <a:ext cx="8710612" cy="52622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阿尔达：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今天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天气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太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冷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了！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周小明：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是啊，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最高气温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只有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13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度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，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       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 冬天快要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来了。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阿尔达：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北京的冬天很冷吧？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周小明：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觉得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不太冷，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最冷的时候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差不多零下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20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度。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阿尔达：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啊？这么冷！下不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下雪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？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/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3" name="图片 12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4" name="图片 13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6504305" y="764095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pic>
        <p:nvPicPr>
          <p:cNvPr id="20" name="图片 19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alphaModFix amt="25000"/>
          </a:blip>
          <a:stretch>
            <a:fillRect/>
          </a:stretch>
        </p:blipFill>
        <p:spPr>
          <a:xfrm>
            <a:off x="6353175" y="3875405"/>
            <a:ext cx="5645150" cy="3176905"/>
          </a:xfrm>
          <a:prstGeom prst="rect">
            <a:avLst/>
          </a:prstGeom>
        </p:spPr>
      </p:pic>
      <p:sp>
        <p:nvSpPr>
          <p:cNvPr id="57346" name="文本框 2"/>
          <p:cNvSpPr txBox="1"/>
          <p:nvPr/>
        </p:nvSpPr>
        <p:spPr>
          <a:xfrm>
            <a:off x="1523365" y="981393"/>
            <a:ext cx="9718675" cy="50158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周小明：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下雪，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不过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不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常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下雪，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常常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刮风。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阿尔达：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我不喜欢下雪，不喜欢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刮风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，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也不喜欢冬天！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周小明：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土耳其的冬天冷不冷？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阿尔达：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我觉得不太冷，没有北京冷。</a:t>
            </a:r>
          </a:p>
        </p:txBody>
      </p:sp>
      <p:sp>
        <p:nvSpPr>
          <p:cNvPr id="4" name="矩形 3"/>
          <p:cNvSpPr/>
          <p:nvPr/>
        </p:nvSpPr>
        <p:spPr>
          <a:xfrm>
            <a:off x="715645" y="224790"/>
            <a:ext cx="2087245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itle 6"/>
          <p:cNvSpPr txBox="1"/>
          <p:nvPr>
            <p:custDataLst>
              <p:tags r:id="rId5"/>
            </p:custDataLst>
          </p:nvPr>
        </p:nvSpPr>
        <p:spPr>
          <a:xfrm>
            <a:off x="859790" y="373380"/>
            <a:ext cx="172593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课文一</a:t>
            </a:r>
            <a:endParaRPr lang="zh-CN" altLang="en-US" sz="4000" b="1" spc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/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3" name="图片 12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4" name="图片 13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6504305" y="764095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pic>
        <p:nvPicPr>
          <p:cNvPr id="20" name="图片 19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alphaModFix amt="25000"/>
          </a:blip>
          <a:stretch>
            <a:fillRect/>
          </a:stretch>
        </p:blipFill>
        <p:spPr>
          <a:xfrm>
            <a:off x="6353175" y="3875405"/>
            <a:ext cx="5645150" cy="317690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15645" y="224790"/>
            <a:ext cx="2087245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itle 6"/>
          <p:cNvSpPr txBox="1"/>
          <p:nvPr>
            <p:custDataLst>
              <p:tags r:id="rId5"/>
            </p:custDataLst>
          </p:nvPr>
        </p:nvSpPr>
        <p:spPr>
          <a:xfrm>
            <a:off x="859790" y="373380"/>
            <a:ext cx="172593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课文一</a:t>
            </a:r>
            <a:endParaRPr lang="zh-CN" altLang="en-US" sz="4000" b="1" spc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56322" name="文本框 2"/>
          <p:cNvSpPr txBox="1"/>
          <p:nvPr/>
        </p:nvSpPr>
        <p:spPr>
          <a:xfrm>
            <a:off x="1943100" y="953135"/>
            <a:ext cx="8712200" cy="50158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阿尔达：今天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！</a:t>
            </a:r>
            <a:endParaRPr lang="en-US" altLang="zh-CN" sz="32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周小明：是啊，最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，冬天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2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阿尔达：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很冷吧？</a:t>
            </a:r>
            <a:endParaRPr lang="en-US" altLang="zh-CN" sz="32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周小明：我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，最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2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阿尔达：啊？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冷！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/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3" name="图片 12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4" name="图片 13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6504305" y="764095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pic>
        <p:nvPicPr>
          <p:cNvPr id="20" name="图片 19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alphaModFix amt="25000"/>
          </a:blip>
          <a:stretch>
            <a:fillRect/>
          </a:stretch>
        </p:blipFill>
        <p:spPr>
          <a:xfrm>
            <a:off x="6353175" y="3875405"/>
            <a:ext cx="5645150" cy="317690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15645" y="224790"/>
            <a:ext cx="2087245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itle 6"/>
          <p:cNvSpPr txBox="1"/>
          <p:nvPr>
            <p:custDataLst>
              <p:tags r:id="rId5"/>
            </p:custDataLst>
          </p:nvPr>
        </p:nvSpPr>
        <p:spPr>
          <a:xfrm>
            <a:off x="859790" y="373380"/>
            <a:ext cx="172593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课文一</a:t>
            </a:r>
            <a:endParaRPr lang="zh-CN" altLang="en-US" sz="4000" b="1" spc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58371" name="文本框 2"/>
          <p:cNvSpPr txBox="1"/>
          <p:nvPr/>
        </p:nvSpPr>
        <p:spPr>
          <a:xfrm>
            <a:off x="1754823" y="1214120"/>
            <a:ext cx="9255125" cy="40309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周小明：下雪，不过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，常常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2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阿尔达：我不喜欢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，也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！</a:t>
            </a:r>
            <a:endParaRPr lang="en-US" altLang="zh-CN" sz="32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周小明：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…………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2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阿尔达：我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，没有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330327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23570" y="490220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: P172</a:t>
            </a:r>
            <a:endParaRPr altLang="zh-CN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250" y="1654810"/>
            <a:ext cx="9369425" cy="3966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矩形 20"/>
          <p:cNvSpPr/>
          <p:nvPr/>
        </p:nvSpPr>
        <p:spPr>
          <a:xfrm>
            <a:off x="9902190" y="3802380"/>
            <a:ext cx="749300" cy="6451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X</a:t>
            </a:r>
          </a:p>
        </p:txBody>
      </p:sp>
      <p:sp>
        <p:nvSpPr>
          <p:cNvPr id="22" name="矩形 21"/>
          <p:cNvSpPr/>
          <p:nvPr/>
        </p:nvSpPr>
        <p:spPr>
          <a:xfrm>
            <a:off x="9838690" y="4473893"/>
            <a:ext cx="733425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等线" panose="02010600030101010101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  <p:sp>
        <p:nvSpPr>
          <p:cNvPr id="23" name="矩形 22"/>
          <p:cNvSpPr/>
          <p:nvPr/>
        </p:nvSpPr>
        <p:spPr>
          <a:xfrm>
            <a:off x="9851390" y="5058093"/>
            <a:ext cx="733425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等线" panose="02010600030101010101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  <p:sp>
        <p:nvSpPr>
          <p:cNvPr id="24" name="矩形 23"/>
          <p:cNvSpPr/>
          <p:nvPr/>
        </p:nvSpPr>
        <p:spPr>
          <a:xfrm>
            <a:off x="9902190" y="3215005"/>
            <a:ext cx="749300" cy="6451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X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20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23" name="文本框 22"/>
          <p:cNvSpPr txBox="1"/>
          <p:nvPr>
            <p:custDataLst>
              <p:tags r:id="rId3"/>
            </p:custDataLst>
          </p:nvPr>
        </p:nvSpPr>
        <p:spPr bwMode="auto">
          <a:xfrm>
            <a:off x="6375400" y="1694815"/>
            <a:ext cx="3270250" cy="816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zh-CN" altLang="en-US" sz="32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复习</a:t>
            </a:r>
          </a:p>
        </p:txBody>
      </p:sp>
      <p:grpSp>
        <p:nvGrpSpPr>
          <p:cNvPr id="39" name="组合 38"/>
          <p:cNvGrpSpPr/>
          <p:nvPr/>
        </p:nvGrpSpPr>
        <p:grpSpPr>
          <a:xfrm>
            <a:off x="4382770" y="1825625"/>
            <a:ext cx="1247775" cy="554990"/>
            <a:chOff x="6903" y="2875"/>
            <a:chExt cx="1965" cy="874"/>
          </a:xfrm>
        </p:grpSpPr>
        <p:sp>
          <p:nvSpPr>
            <p:cNvPr id="24" name="任意多边形 4"/>
            <p:cNvSpPr/>
            <p:nvPr>
              <p:custDataLst>
                <p:tags r:id="rId16"/>
              </p:custDataLst>
            </p:nvPr>
          </p:nvSpPr>
          <p:spPr bwMode="auto">
            <a:xfrm>
              <a:off x="6903" y="2875"/>
              <a:ext cx="194" cy="8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9" y="0"/>
                </a:cxn>
                <a:cxn ang="0">
                  <a:pos x="185" y="2"/>
                </a:cxn>
                <a:cxn ang="0">
                  <a:pos x="186" y="7"/>
                </a:cxn>
                <a:cxn ang="0">
                  <a:pos x="185" y="13"/>
                </a:cxn>
                <a:cxn ang="0">
                  <a:pos x="179" y="15"/>
                </a:cxn>
                <a:cxn ang="0">
                  <a:pos x="114" y="15"/>
                </a:cxn>
                <a:cxn ang="0">
                  <a:pos x="114" y="935"/>
                </a:cxn>
                <a:cxn ang="0">
                  <a:pos x="179" y="935"/>
                </a:cxn>
                <a:cxn ang="0">
                  <a:pos x="183" y="936"/>
                </a:cxn>
                <a:cxn ang="0">
                  <a:pos x="185" y="943"/>
                </a:cxn>
                <a:cxn ang="0">
                  <a:pos x="179" y="953"/>
                </a:cxn>
                <a:cxn ang="0">
                  <a:pos x="0" y="953"/>
                </a:cxn>
                <a:cxn ang="0">
                  <a:pos x="0" y="0"/>
                </a:cxn>
              </a:cxnLst>
              <a:rect l="0" t="0" r="r" b="b"/>
              <a:pathLst>
                <a:path w="186" h="953">
                  <a:moveTo>
                    <a:pt x="0" y="0"/>
                  </a:moveTo>
                  <a:cubicBezTo>
                    <a:pt x="179" y="0"/>
                    <a:pt x="179" y="0"/>
                    <a:pt x="179" y="0"/>
                  </a:cubicBezTo>
                  <a:cubicBezTo>
                    <a:pt x="182" y="0"/>
                    <a:pt x="183" y="1"/>
                    <a:pt x="185" y="2"/>
                  </a:cubicBezTo>
                  <a:cubicBezTo>
                    <a:pt x="186" y="3"/>
                    <a:pt x="186" y="5"/>
                    <a:pt x="186" y="7"/>
                  </a:cubicBezTo>
                  <a:cubicBezTo>
                    <a:pt x="186" y="10"/>
                    <a:pt x="186" y="12"/>
                    <a:pt x="185" y="13"/>
                  </a:cubicBezTo>
                  <a:cubicBezTo>
                    <a:pt x="183" y="15"/>
                    <a:pt x="182" y="15"/>
                    <a:pt x="179" y="15"/>
                  </a:cubicBezTo>
                  <a:cubicBezTo>
                    <a:pt x="114" y="15"/>
                    <a:pt x="114" y="15"/>
                    <a:pt x="114" y="15"/>
                  </a:cubicBezTo>
                  <a:cubicBezTo>
                    <a:pt x="114" y="935"/>
                    <a:pt x="114" y="935"/>
                    <a:pt x="114" y="935"/>
                  </a:cubicBezTo>
                  <a:cubicBezTo>
                    <a:pt x="179" y="935"/>
                    <a:pt x="179" y="935"/>
                    <a:pt x="179" y="935"/>
                  </a:cubicBezTo>
                  <a:cubicBezTo>
                    <a:pt x="183" y="936"/>
                    <a:pt x="183" y="936"/>
                    <a:pt x="183" y="936"/>
                  </a:cubicBezTo>
                  <a:cubicBezTo>
                    <a:pt x="184" y="938"/>
                    <a:pt x="185" y="940"/>
                    <a:pt x="185" y="943"/>
                  </a:cubicBezTo>
                  <a:cubicBezTo>
                    <a:pt x="185" y="947"/>
                    <a:pt x="183" y="950"/>
                    <a:pt x="179" y="953"/>
                  </a:cubicBezTo>
                  <a:cubicBezTo>
                    <a:pt x="0" y="953"/>
                    <a:pt x="0" y="953"/>
                    <a:pt x="0" y="95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B313E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 fontAlgn="auto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任意多边形 12"/>
            <p:cNvSpPr/>
            <p:nvPr>
              <p:custDataLst>
                <p:tags r:id="rId17"/>
              </p:custDataLst>
            </p:nvPr>
          </p:nvSpPr>
          <p:spPr bwMode="auto">
            <a:xfrm>
              <a:off x="8670" y="2875"/>
              <a:ext cx="198" cy="874"/>
            </a:xfrm>
            <a:custGeom>
              <a:avLst/>
              <a:gdLst/>
              <a:ahLst/>
              <a:cxnLst>
                <a:cxn ang="0">
                  <a:pos x="77" y="15"/>
                </a:cxn>
                <a:cxn ang="0">
                  <a:pos x="8" y="15"/>
                </a:cxn>
                <a:cxn ang="0">
                  <a:pos x="4" y="8"/>
                </a:cxn>
                <a:cxn ang="0">
                  <a:pos x="8" y="0"/>
                </a:cxn>
                <a:cxn ang="0">
                  <a:pos x="190" y="0"/>
                </a:cxn>
                <a:cxn ang="0">
                  <a:pos x="190" y="953"/>
                </a:cxn>
                <a:cxn ang="0">
                  <a:pos x="8" y="953"/>
                </a:cxn>
                <a:cxn ang="0">
                  <a:pos x="2" y="950"/>
                </a:cxn>
                <a:cxn ang="0">
                  <a:pos x="0" y="944"/>
                </a:cxn>
                <a:cxn ang="0">
                  <a:pos x="2" y="937"/>
                </a:cxn>
                <a:cxn ang="0">
                  <a:pos x="8" y="935"/>
                </a:cxn>
                <a:cxn ang="0">
                  <a:pos x="77" y="935"/>
                </a:cxn>
                <a:cxn ang="0">
                  <a:pos x="77" y="15"/>
                </a:cxn>
              </a:cxnLst>
              <a:rect l="0" t="0" r="r" b="b"/>
              <a:pathLst>
                <a:path w="190" h="953">
                  <a:moveTo>
                    <a:pt x="77" y="15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6" y="13"/>
                    <a:pt x="4" y="10"/>
                    <a:pt x="4" y="8"/>
                  </a:cubicBezTo>
                  <a:cubicBezTo>
                    <a:pt x="4" y="5"/>
                    <a:pt x="6" y="2"/>
                    <a:pt x="8" y="0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190" y="953"/>
                    <a:pt x="190" y="953"/>
                    <a:pt x="190" y="953"/>
                  </a:cubicBezTo>
                  <a:cubicBezTo>
                    <a:pt x="8" y="953"/>
                    <a:pt x="8" y="953"/>
                    <a:pt x="8" y="953"/>
                  </a:cubicBezTo>
                  <a:cubicBezTo>
                    <a:pt x="6" y="953"/>
                    <a:pt x="4" y="952"/>
                    <a:pt x="2" y="950"/>
                  </a:cubicBezTo>
                  <a:cubicBezTo>
                    <a:pt x="1" y="949"/>
                    <a:pt x="0" y="947"/>
                    <a:pt x="0" y="944"/>
                  </a:cubicBezTo>
                  <a:cubicBezTo>
                    <a:pt x="0" y="941"/>
                    <a:pt x="1" y="939"/>
                    <a:pt x="2" y="937"/>
                  </a:cubicBezTo>
                  <a:cubicBezTo>
                    <a:pt x="4" y="935"/>
                    <a:pt x="6" y="935"/>
                    <a:pt x="8" y="935"/>
                  </a:cubicBezTo>
                  <a:cubicBezTo>
                    <a:pt x="77" y="935"/>
                    <a:pt x="77" y="935"/>
                    <a:pt x="77" y="935"/>
                  </a:cubicBezTo>
                  <a:lnTo>
                    <a:pt x="77" y="15"/>
                  </a:lnTo>
                  <a:close/>
                </a:path>
              </a:pathLst>
            </a:custGeom>
            <a:solidFill>
              <a:srgbClr val="BB313E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 fontAlgn="auto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矩形 25"/>
            <p:cNvSpPr/>
            <p:nvPr>
              <p:custDataLst>
                <p:tags r:id="rId18"/>
              </p:custDataLst>
            </p:nvPr>
          </p:nvSpPr>
          <p:spPr>
            <a:xfrm>
              <a:off x="7353" y="2987"/>
              <a:ext cx="1062" cy="651"/>
            </a:xfrm>
            <a:prstGeom prst="rect">
              <a:avLst/>
            </a:prstGeom>
            <a:solidFill>
              <a:srgbClr val="BB31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anchor="ctr">
              <a:noAutofit/>
            </a:bodyPr>
            <a:lstStyle/>
            <a:p>
              <a:pPr lvl="0" algn="ctr" fontAlgn="auto">
                <a:lnSpc>
                  <a:spcPct val="120000"/>
                </a:lnSpc>
                <a:buClr>
                  <a:prstClr val="white"/>
                </a:buClr>
                <a:defRPr/>
              </a:pPr>
              <a:r>
                <a:rPr lang="en-US" altLang="zh-CN" sz="3200" b="1" dirty="0">
                  <a:solidFill>
                    <a:schemeClr val="bg1"/>
                  </a:solidFill>
                  <a:latin typeface="楷体" panose="02010609060101010101" charset="-122"/>
                  <a:ea typeface="楷体" panose="02010609060101010101" charset="-122"/>
                  <a:sym typeface="Arial" panose="020B0604020202020204" pitchFamily="34" charset="0"/>
                </a:rPr>
                <a:t>01</a:t>
              </a:r>
            </a:p>
          </p:txBody>
        </p:sp>
      </p:grpSp>
      <p:sp>
        <p:nvSpPr>
          <p:cNvPr id="27" name="文本框 26"/>
          <p:cNvSpPr txBox="1"/>
          <p:nvPr>
            <p:custDataLst>
              <p:tags r:id="rId4"/>
            </p:custDataLst>
          </p:nvPr>
        </p:nvSpPr>
        <p:spPr bwMode="auto">
          <a:xfrm>
            <a:off x="6375400" y="2783205"/>
            <a:ext cx="3270250" cy="816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l">
              <a:lnSpc>
                <a:spcPct val="120000"/>
              </a:lnSpc>
              <a:buClrTx/>
              <a:buSzTx/>
              <a:buFontTx/>
            </a:pPr>
            <a:r>
              <a:rPr lang="zh-CN" altLang="en-US" sz="32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预习检查</a:t>
            </a:r>
          </a:p>
        </p:txBody>
      </p:sp>
      <p:sp>
        <p:nvSpPr>
          <p:cNvPr id="31" name="文本框 30"/>
          <p:cNvSpPr txBox="1"/>
          <p:nvPr>
            <p:custDataLst>
              <p:tags r:id="rId5"/>
            </p:custDataLst>
          </p:nvPr>
        </p:nvSpPr>
        <p:spPr bwMode="auto">
          <a:xfrm>
            <a:off x="6375400" y="3837940"/>
            <a:ext cx="3270250" cy="816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l">
              <a:lnSpc>
                <a:spcPct val="120000"/>
              </a:lnSpc>
              <a:buClrTx/>
              <a:buSzTx/>
              <a:buFontTx/>
            </a:pPr>
            <a:r>
              <a:rPr lang="zh-CN" altLang="en-US" sz="32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生词和语言点</a:t>
            </a:r>
          </a:p>
        </p:txBody>
      </p:sp>
      <p:sp>
        <p:nvSpPr>
          <p:cNvPr id="35" name="文本框 34"/>
          <p:cNvSpPr txBox="1"/>
          <p:nvPr>
            <p:custDataLst>
              <p:tags r:id="rId6"/>
            </p:custDataLst>
          </p:nvPr>
        </p:nvSpPr>
        <p:spPr bwMode="auto">
          <a:xfrm>
            <a:off x="6375400" y="4874895"/>
            <a:ext cx="3270250" cy="816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l">
              <a:lnSpc>
                <a:spcPct val="120000"/>
              </a:lnSpc>
              <a:buClrTx/>
              <a:buSzTx/>
              <a:buFontTx/>
            </a:pPr>
            <a:r>
              <a:rPr lang="zh-CN" altLang="en-US" sz="32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课文</a:t>
            </a:r>
          </a:p>
        </p:txBody>
      </p:sp>
      <p:sp>
        <p:nvSpPr>
          <p:cNvPr id="40" name="矩形 39"/>
          <p:cNvSpPr/>
          <p:nvPr/>
        </p:nvSpPr>
        <p:spPr>
          <a:xfrm>
            <a:off x="-4445" y="-13335"/>
            <a:ext cx="3246120" cy="688403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4994910" y="6985"/>
            <a:ext cx="10795" cy="6845935"/>
            <a:chOff x="7611" y="0"/>
            <a:chExt cx="17" cy="10781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7628" y="1755"/>
              <a:ext cx="0" cy="954"/>
            </a:xfrm>
            <a:prstGeom prst="line">
              <a:avLst/>
            </a:prstGeom>
            <a:ln w="28575">
              <a:solidFill>
                <a:srgbClr val="BB31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>
              <a:off x="7628" y="0"/>
              <a:ext cx="0" cy="954"/>
            </a:xfrm>
            <a:prstGeom prst="line">
              <a:avLst/>
            </a:prstGeom>
            <a:ln w="28575">
              <a:solidFill>
                <a:srgbClr val="BB31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7628" y="3709"/>
              <a:ext cx="0" cy="954"/>
            </a:xfrm>
            <a:prstGeom prst="line">
              <a:avLst/>
            </a:prstGeom>
            <a:ln w="28575">
              <a:solidFill>
                <a:srgbClr val="BB31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7628" y="5372"/>
              <a:ext cx="0" cy="954"/>
            </a:xfrm>
            <a:prstGeom prst="line">
              <a:avLst/>
            </a:prstGeom>
            <a:ln w="28575">
              <a:solidFill>
                <a:srgbClr val="BB31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7628" y="7019"/>
              <a:ext cx="0" cy="954"/>
            </a:xfrm>
            <a:prstGeom prst="line">
              <a:avLst/>
            </a:prstGeom>
            <a:ln w="28575">
              <a:solidFill>
                <a:srgbClr val="BB31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H="1">
              <a:off x="7611" y="8665"/>
              <a:ext cx="17" cy="2117"/>
            </a:xfrm>
            <a:prstGeom prst="line">
              <a:avLst/>
            </a:prstGeom>
            <a:ln w="28575">
              <a:solidFill>
                <a:srgbClr val="BB31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1" name="图片 40"/>
          <p:cNvPicPr/>
          <p:nvPr/>
        </p:nvPicPr>
        <p:blipFill>
          <a:blip r:embed="rId21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10" name="横卷形 9"/>
          <p:cNvSpPr/>
          <p:nvPr/>
        </p:nvSpPr>
        <p:spPr>
          <a:xfrm>
            <a:off x="4361180" y="434975"/>
            <a:ext cx="1424305" cy="795655"/>
          </a:xfrm>
          <a:prstGeom prst="horizontalScroll">
            <a:avLst/>
          </a:prstGeom>
          <a:solidFill>
            <a:schemeClr val="bg1"/>
          </a:solidFill>
          <a:ln w="25400">
            <a:solidFill>
              <a:srgbClr val="BB31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 descr="中国元素_画板 1"/>
          <p:cNvPicPr>
            <a:picLocks noChangeAspect="1"/>
          </p:cNvPicPr>
          <p:nvPr/>
        </p:nvPicPr>
        <p:blipFill>
          <a:blip r:embed="rId22">
            <a:alphaModFix amt="21000"/>
          </a:blip>
          <a:srcRect l="54682" t="-1889" r="16338"/>
          <a:stretch>
            <a:fillRect/>
          </a:stretch>
        </p:blipFill>
        <p:spPr>
          <a:xfrm>
            <a:off x="-88265" y="77470"/>
            <a:ext cx="3533140" cy="6987540"/>
          </a:xfrm>
          <a:prstGeom prst="rect">
            <a:avLst/>
          </a:prstGeom>
        </p:spPr>
      </p:pic>
      <p:sp>
        <p:nvSpPr>
          <p:cNvPr id="62" name="矩形 61"/>
          <p:cNvSpPr/>
          <p:nvPr/>
        </p:nvSpPr>
        <p:spPr>
          <a:xfrm rot="16200000">
            <a:off x="6775450" y="-82550"/>
            <a:ext cx="412115" cy="211836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60" name="矩形 59"/>
          <p:cNvSpPr/>
          <p:nvPr/>
        </p:nvSpPr>
        <p:spPr>
          <a:xfrm rot="16200000">
            <a:off x="6717030" y="-141605"/>
            <a:ext cx="412115" cy="2118360"/>
          </a:xfrm>
          <a:prstGeom prst="rect">
            <a:avLst/>
          </a:prstGeom>
          <a:solidFill>
            <a:srgbClr val="BB313E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 rot="16200000">
            <a:off x="6612255" y="42545"/>
            <a:ext cx="551815" cy="16706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2400" dirty="0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contents</a:t>
            </a:r>
            <a:endParaRPr lang="zh-CN" altLang="en-US" sz="2400" dirty="0">
              <a:solidFill>
                <a:schemeClr val="bg1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219075" y="676275"/>
            <a:ext cx="3402965" cy="55308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4366260" y="536575"/>
            <a:ext cx="14382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</a:rPr>
              <a:t>目</a:t>
            </a:r>
            <a:r>
              <a:rPr lang="en-US" altLang="zh-CN" sz="3600" b="1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3600" b="1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</a:rPr>
              <a:t>录</a:t>
            </a:r>
          </a:p>
        </p:txBody>
      </p:sp>
      <p:grpSp>
        <p:nvGrpSpPr>
          <p:cNvPr id="43" name="组合 42"/>
          <p:cNvGrpSpPr/>
          <p:nvPr/>
        </p:nvGrpSpPr>
        <p:grpSpPr>
          <a:xfrm>
            <a:off x="4382770" y="2914015"/>
            <a:ext cx="1247775" cy="554990"/>
            <a:chOff x="6903" y="2875"/>
            <a:chExt cx="1965" cy="874"/>
          </a:xfrm>
        </p:grpSpPr>
        <p:sp>
          <p:nvSpPr>
            <p:cNvPr id="44" name="任意多边形 4"/>
            <p:cNvSpPr/>
            <p:nvPr>
              <p:custDataLst>
                <p:tags r:id="rId13"/>
              </p:custDataLst>
            </p:nvPr>
          </p:nvSpPr>
          <p:spPr bwMode="auto">
            <a:xfrm>
              <a:off x="6903" y="2875"/>
              <a:ext cx="194" cy="8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9" y="0"/>
                </a:cxn>
                <a:cxn ang="0">
                  <a:pos x="185" y="2"/>
                </a:cxn>
                <a:cxn ang="0">
                  <a:pos x="186" y="7"/>
                </a:cxn>
                <a:cxn ang="0">
                  <a:pos x="185" y="13"/>
                </a:cxn>
                <a:cxn ang="0">
                  <a:pos x="179" y="15"/>
                </a:cxn>
                <a:cxn ang="0">
                  <a:pos x="114" y="15"/>
                </a:cxn>
                <a:cxn ang="0">
                  <a:pos x="114" y="935"/>
                </a:cxn>
                <a:cxn ang="0">
                  <a:pos x="179" y="935"/>
                </a:cxn>
                <a:cxn ang="0">
                  <a:pos x="183" y="936"/>
                </a:cxn>
                <a:cxn ang="0">
                  <a:pos x="185" y="943"/>
                </a:cxn>
                <a:cxn ang="0">
                  <a:pos x="179" y="953"/>
                </a:cxn>
                <a:cxn ang="0">
                  <a:pos x="0" y="953"/>
                </a:cxn>
                <a:cxn ang="0">
                  <a:pos x="0" y="0"/>
                </a:cxn>
              </a:cxnLst>
              <a:rect l="0" t="0" r="r" b="b"/>
              <a:pathLst>
                <a:path w="186" h="953">
                  <a:moveTo>
                    <a:pt x="0" y="0"/>
                  </a:moveTo>
                  <a:cubicBezTo>
                    <a:pt x="179" y="0"/>
                    <a:pt x="179" y="0"/>
                    <a:pt x="179" y="0"/>
                  </a:cubicBezTo>
                  <a:cubicBezTo>
                    <a:pt x="182" y="0"/>
                    <a:pt x="183" y="1"/>
                    <a:pt x="185" y="2"/>
                  </a:cubicBezTo>
                  <a:cubicBezTo>
                    <a:pt x="186" y="3"/>
                    <a:pt x="186" y="5"/>
                    <a:pt x="186" y="7"/>
                  </a:cubicBezTo>
                  <a:cubicBezTo>
                    <a:pt x="186" y="10"/>
                    <a:pt x="186" y="12"/>
                    <a:pt x="185" y="13"/>
                  </a:cubicBezTo>
                  <a:cubicBezTo>
                    <a:pt x="183" y="15"/>
                    <a:pt x="182" y="15"/>
                    <a:pt x="179" y="15"/>
                  </a:cubicBezTo>
                  <a:cubicBezTo>
                    <a:pt x="114" y="15"/>
                    <a:pt x="114" y="15"/>
                    <a:pt x="114" y="15"/>
                  </a:cubicBezTo>
                  <a:cubicBezTo>
                    <a:pt x="114" y="935"/>
                    <a:pt x="114" y="935"/>
                    <a:pt x="114" y="935"/>
                  </a:cubicBezTo>
                  <a:cubicBezTo>
                    <a:pt x="179" y="935"/>
                    <a:pt x="179" y="935"/>
                    <a:pt x="179" y="935"/>
                  </a:cubicBezTo>
                  <a:cubicBezTo>
                    <a:pt x="183" y="936"/>
                    <a:pt x="183" y="936"/>
                    <a:pt x="183" y="936"/>
                  </a:cubicBezTo>
                  <a:cubicBezTo>
                    <a:pt x="184" y="938"/>
                    <a:pt x="185" y="940"/>
                    <a:pt x="185" y="943"/>
                  </a:cubicBezTo>
                  <a:cubicBezTo>
                    <a:pt x="185" y="947"/>
                    <a:pt x="183" y="950"/>
                    <a:pt x="179" y="953"/>
                  </a:cubicBezTo>
                  <a:cubicBezTo>
                    <a:pt x="0" y="953"/>
                    <a:pt x="0" y="953"/>
                    <a:pt x="0" y="95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B313E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 fontAlgn="auto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任意多边形 12"/>
            <p:cNvSpPr/>
            <p:nvPr>
              <p:custDataLst>
                <p:tags r:id="rId14"/>
              </p:custDataLst>
            </p:nvPr>
          </p:nvSpPr>
          <p:spPr bwMode="auto">
            <a:xfrm>
              <a:off x="8670" y="2875"/>
              <a:ext cx="198" cy="874"/>
            </a:xfrm>
            <a:custGeom>
              <a:avLst/>
              <a:gdLst/>
              <a:ahLst/>
              <a:cxnLst>
                <a:cxn ang="0">
                  <a:pos x="77" y="15"/>
                </a:cxn>
                <a:cxn ang="0">
                  <a:pos x="8" y="15"/>
                </a:cxn>
                <a:cxn ang="0">
                  <a:pos x="4" y="8"/>
                </a:cxn>
                <a:cxn ang="0">
                  <a:pos x="8" y="0"/>
                </a:cxn>
                <a:cxn ang="0">
                  <a:pos x="190" y="0"/>
                </a:cxn>
                <a:cxn ang="0">
                  <a:pos x="190" y="953"/>
                </a:cxn>
                <a:cxn ang="0">
                  <a:pos x="8" y="953"/>
                </a:cxn>
                <a:cxn ang="0">
                  <a:pos x="2" y="950"/>
                </a:cxn>
                <a:cxn ang="0">
                  <a:pos x="0" y="944"/>
                </a:cxn>
                <a:cxn ang="0">
                  <a:pos x="2" y="937"/>
                </a:cxn>
                <a:cxn ang="0">
                  <a:pos x="8" y="935"/>
                </a:cxn>
                <a:cxn ang="0">
                  <a:pos x="77" y="935"/>
                </a:cxn>
                <a:cxn ang="0">
                  <a:pos x="77" y="15"/>
                </a:cxn>
              </a:cxnLst>
              <a:rect l="0" t="0" r="r" b="b"/>
              <a:pathLst>
                <a:path w="190" h="953">
                  <a:moveTo>
                    <a:pt x="77" y="15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6" y="13"/>
                    <a:pt x="4" y="10"/>
                    <a:pt x="4" y="8"/>
                  </a:cubicBezTo>
                  <a:cubicBezTo>
                    <a:pt x="4" y="5"/>
                    <a:pt x="6" y="2"/>
                    <a:pt x="8" y="0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190" y="953"/>
                    <a:pt x="190" y="953"/>
                    <a:pt x="190" y="953"/>
                  </a:cubicBezTo>
                  <a:cubicBezTo>
                    <a:pt x="8" y="953"/>
                    <a:pt x="8" y="953"/>
                    <a:pt x="8" y="953"/>
                  </a:cubicBezTo>
                  <a:cubicBezTo>
                    <a:pt x="6" y="953"/>
                    <a:pt x="4" y="952"/>
                    <a:pt x="2" y="950"/>
                  </a:cubicBezTo>
                  <a:cubicBezTo>
                    <a:pt x="1" y="949"/>
                    <a:pt x="0" y="947"/>
                    <a:pt x="0" y="944"/>
                  </a:cubicBezTo>
                  <a:cubicBezTo>
                    <a:pt x="0" y="941"/>
                    <a:pt x="1" y="939"/>
                    <a:pt x="2" y="937"/>
                  </a:cubicBezTo>
                  <a:cubicBezTo>
                    <a:pt x="4" y="935"/>
                    <a:pt x="6" y="935"/>
                    <a:pt x="8" y="935"/>
                  </a:cubicBezTo>
                  <a:cubicBezTo>
                    <a:pt x="77" y="935"/>
                    <a:pt x="77" y="935"/>
                    <a:pt x="77" y="935"/>
                  </a:cubicBezTo>
                  <a:lnTo>
                    <a:pt x="77" y="15"/>
                  </a:lnTo>
                  <a:close/>
                </a:path>
              </a:pathLst>
            </a:custGeom>
            <a:solidFill>
              <a:srgbClr val="BB313E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 fontAlgn="auto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矩形 45"/>
            <p:cNvSpPr/>
            <p:nvPr>
              <p:custDataLst>
                <p:tags r:id="rId15"/>
              </p:custDataLst>
            </p:nvPr>
          </p:nvSpPr>
          <p:spPr>
            <a:xfrm>
              <a:off x="7353" y="2987"/>
              <a:ext cx="1062" cy="651"/>
            </a:xfrm>
            <a:prstGeom prst="rect">
              <a:avLst/>
            </a:prstGeom>
            <a:solidFill>
              <a:srgbClr val="BB31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anchor="ctr">
              <a:noAutofit/>
            </a:bodyPr>
            <a:lstStyle/>
            <a:p>
              <a:pPr lvl="0" algn="ctr" fontAlgn="auto">
                <a:lnSpc>
                  <a:spcPct val="120000"/>
                </a:lnSpc>
                <a:buClr>
                  <a:prstClr val="white"/>
                </a:buClr>
                <a:defRPr/>
              </a:pPr>
              <a:r>
                <a:rPr lang="en-US" altLang="zh-CN" sz="3200" b="1" dirty="0">
                  <a:solidFill>
                    <a:schemeClr val="bg1"/>
                  </a:solidFill>
                  <a:latin typeface="楷体" panose="02010609060101010101" charset="-122"/>
                  <a:ea typeface="楷体" panose="02010609060101010101" charset="-122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4382770" y="3968750"/>
            <a:ext cx="1247775" cy="554990"/>
            <a:chOff x="6903" y="2875"/>
            <a:chExt cx="1965" cy="874"/>
          </a:xfrm>
        </p:grpSpPr>
        <p:sp>
          <p:nvSpPr>
            <p:cNvPr id="49" name="任意多边形 4"/>
            <p:cNvSpPr/>
            <p:nvPr>
              <p:custDataLst>
                <p:tags r:id="rId10"/>
              </p:custDataLst>
            </p:nvPr>
          </p:nvSpPr>
          <p:spPr bwMode="auto">
            <a:xfrm>
              <a:off x="6903" y="2875"/>
              <a:ext cx="194" cy="8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9" y="0"/>
                </a:cxn>
                <a:cxn ang="0">
                  <a:pos x="185" y="2"/>
                </a:cxn>
                <a:cxn ang="0">
                  <a:pos x="186" y="7"/>
                </a:cxn>
                <a:cxn ang="0">
                  <a:pos x="185" y="13"/>
                </a:cxn>
                <a:cxn ang="0">
                  <a:pos x="179" y="15"/>
                </a:cxn>
                <a:cxn ang="0">
                  <a:pos x="114" y="15"/>
                </a:cxn>
                <a:cxn ang="0">
                  <a:pos x="114" y="935"/>
                </a:cxn>
                <a:cxn ang="0">
                  <a:pos x="179" y="935"/>
                </a:cxn>
                <a:cxn ang="0">
                  <a:pos x="183" y="936"/>
                </a:cxn>
                <a:cxn ang="0">
                  <a:pos x="185" y="943"/>
                </a:cxn>
                <a:cxn ang="0">
                  <a:pos x="179" y="953"/>
                </a:cxn>
                <a:cxn ang="0">
                  <a:pos x="0" y="953"/>
                </a:cxn>
                <a:cxn ang="0">
                  <a:pos x="0" y="0"/>
                </a:cxn>
              </a:cxnLst>
              <a:rect l="0" t="0" r="r" b="b"/>
              <a:pathLst>
                <a:path w="186" h="953">
                  <a:moveTo>
                    <a:pt x="0" y="0"/>
                  </a:moveTo>
                  <a:cubicBezTo>
                    <a:pt x="179" y="0"/>
                    <a:pt x="179" y="0"/>
                    <a:pt x="179" y="0"/>
                  </a:cubicBezTo>
                  <a:cubicBezTo>
                    <a:pt x="182" y="0"/>
                    <a:pt x="183" y="1"/>
                    <a:pt x="185" y="2"/>
                  </a:cubicBezTo>
                  <a:cubicBezTo>
                    <a:pt x="186" y="3"/>
                    <a:pt x="186" y="5"/>
                    <a:pt x="186" y="7"/>
                  </a:cubicBezTo>
                  <a:cubicBezTo>
                    <a:pt x="186" y="10"/>
                    <a:pt x="186" y="12"/>
                    <a:pt x="185" y="13"/>
                  </a:cubicBezTo>
                  <a:cubicBezTo>
                    <a:pt x="183" y="15"/>
                    <a:pt x="182" y="15"/>
                    <a:pt x="179" y="15"/>
                  </a:cubicBezTo>
                  <a:cubicBezTo>
                    <a:pt x="114" y="15"/>
                    <a:pt x="114" y="15"/>
                    <a:pt x="114" y="15"/>
                  </a:cubicBezTo>
                  <a:cubicBezTo>
                    <a:pt x="114" y="935"/>
                    <a:pt x="114" y="935"/>
                    <a:pt x="114" y="935"/>
                  </a:cubicBezTo>
                  <a:cubicBezTo>
                    <a:pt x="179" y="935"/>
                    <a:pt x="179" y="935"/>
                    <a:pt x="179" y="935"/>
                  </a:cubicBezTo>
                  <a:cubicBezTo>
                    <a:pt x="183" y="936"/>
                    <a:pt x="183" y="936"/>
                    <a:pt x="183" y="936"/>
                  </a:cubicBezTo>
                  <a:cubicBezTo>
                    <a:pt x="184" y="938"/>
                    <a:pt x="185" y="940"/>
                    <a:pt x="185" y="943"/>
                  </a:cubicBezTo>
                  <a:cubicBezTo>
                    <a:pt x="185" y="947"/>
                    <a:pt x="183" y="950"/>
                    <a:pt x="179" y="953"/>
                  </a:cubicBezTo>
                  <a:cubicBezTo>
                    <a:pt x="0" y="953"/>
                    <a:pt x="0" y="953"/>
                    <a:pt x="0" y="95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B313E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 fontAlgn="auto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任意多边形 12"/>
            <p:cNvSpPr/>
            <p:nvPr>
              <p:custDataLst>
                <p:tags r:id="rId11"/>
              </p:custDataLst>
            </p:nvPr>
          </p:nvSpPr>
          <p:spPr bwMode="auto">
            <a:xfrm>
              <a:off x="8670" y="2875"/>
              <a:ext cx="198" cy="874"/>
            </a:xfrm>
            <a:custGeom>
              <a:avLst/>
              <a:gdLst/>
              <a:ahLst/>
              <a:cxnLst>
                <a:cxn ang="0">
                  <a:pos x="77" y="15"/>
                </a:cxn>
                <a:cxn ang="0">
                  <a:pos x="8" y="15"/>
                </a:cxn>
                <a:cxn ang="0">
                  <a:pos x="4" y="8"/>
                </a:cxn>
                <a:cxn ang="0">
                  <a:pos x="8" y="0"/>
                </a:cxn>
                <a:cxn ang="0">
                  <a:pos x="190" y="0"/>
                </a:cxn>
                <a:cxn ang="0">
                  <a:pos x="190" y="953"/>
                </a:cxn>
                <a:cxn ang="0">
                  <a:pos x="8" y="953"/>
                </a:cxn>
                <a:cxn ang="0">
                  <a:pos x="2" y="950"/>
                </a:cxn>
                <a:cxn ang="0">
                  <a:pos x="0" y="944"/>
                </a:cxn>
                <a:cxn ang="0">
                  <a:pos x="2" y="937"/>
                </a:cxn>
                <a:cxn ang="0">
                  <a:pos x="8" y="935"/>
                </a:cxn>
                <a:cxn ang="0">
                  <a:pos x="77" y="935"/>
                </a:cxn>
                <a:cxn ang="0">
                  <a:pos x="77" y="15"/>
                </a:cxn>
              </a:cxnLst>
              <a:rect l="0" t="0" r="r" b="b"/>
              <a:pathLst>
                <a:path w="190" h="953">
                  <a:moveTo>
                    <a:pt x="77" y="15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6" y="13"/>
                    <a:pt x="4" y="10"/>
                    <a:pt x="4" y="8"/>
                  </a:cubicBezTo>
                  <a:cubicBezTo>
                    <a:pt x="4" y="5"/>
                    <a:pt x="6" y="2"/>
                    <a:pt x="8" y="0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190" y="953"/>
                    <a:pt x="190" y="953"/>
                    <a:pt x="190" y="953"/>
                  </a:cubicBezTo>
                  <a:cubicBezTo>
                    <a:pt x="8" y="953"/>
                    <a:pt x="8" y="953"/>
                    <a:pt x="8" y="953"/>
                  </a:cubicBezTo>
                  <a:cubicBezTo>
                    <a:pt x="6" y="953"/>
                    <a:pt x="4" y="952"/>
                    <a:pt x="2" y="950"/>
                  </a:cubicBezTo>
                  <a:cubicBezTo>
                    <a:pt x="1" y="949"/>
                    <a:pt x="0" y="947"/>
                    <a:pt x="0" y="944"/>
                  </a:cubicBezTo>
                  <a:cubicBezTo>
                    <a:pt x="0" y="941"/>
                    <a:pt x="1" y="939"/>
                    <a:pt x="2" y="937"/>
                  </a:cubicBezTo>
                  <a:cubicBezTo>
                    <a:pt x="4" y="935"/>
                    <a:pt x="6" y="935"/>
                    <a:pt x="8" y="935"/>
                  </a:cubicBezTo>
                  <a:cubicBezTo>
                    <a:pt x="77" y="935"/>
                    <a:pt x="77" y="935"/>
                    <a:pt x="77" y="935"/>
                  </a:cubicBezTo>
                  <a:lnTo>
                    <a:pt x="77" y="15"/>
                  </a:lnTo>
                  <a:close/>
                </a:path>
              </a:pathLst>
            </a:custGeom>
            <a:solidFill>
              <a:srgbClr val="BB313E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 fontAlgn="auto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矩形 50"/>
            <p:cNvSpPr/>
            <p:nvPr>
              <p:custDataLst>
                <p:tags r:id="rId12"/>
              </p:custDataLst>
            </p:nvPr>
          </p:nvSpPr>
          <p:spPr>
            <a:xfrm>
              <a:off x="7353" y="2987"/>
              <a:ext cx="1062" cy="651"/>
            </a:xfrm>
            <a:prstGeom prst="rect">
              <a:avLst/>
            </a:prstGeom>
            <a:solidFill>
              <a:srgbClr val="BB31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anchor="ctr">
              <a:noAutofit/>
            </a:bodyPr>
            <a:lstStyle/>
            <a:p>
              <a:pPr lvl="0" algn="ctr" fontAlgn="auto">
                <a:lnSpc>
                  <a:spcPct val="120000"/>
                </a:lnSpc>
                <a:buClr>
                  <a:prstClr val="white"/>
                </a:buClr>
                <a:defRPr/>
              </a:pPr>
              <a:r>
                <a:rPr lang="en-US" altLang="zh-CN" sz="3200" b="1" dirty="0">
                  <a:solidFill>
                    <a:schemeClr val="bg1"/>
                  </a:solidFill>
                  <a:latin typeface="楷体" panose="02010609060101010101" charset="-122"/>
                  <a:ea typeface="楷体" panose="02010609060101010101" charset="-122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4382770" y="5005705"/>
            <a:ext cx="1247775" cy="554990"/>
            <a:chOff x="6903" y="2875"/>
            <a:chExt cx="1965" cy="874"/>
          </a:xfrm>
        </p:grpSpPr>
        <p:sp>
          <p:nvSpPr>
            <p:cNvPr id="53" name="任意多边形 4"/>
            <p:cNvSpPr/>
            <p:nvPr>
              <p:custDataLst>
                <p:tags r:id="rId7"/>
              </p:custDataLst>
            </p:nvPr>
          </p:nvSpPr>
          <p:spPr bwMode="auto">
            <a:xfrm>
              <a:off x="6903" y="2875"/>
              <a:ext cx="194" cy="8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9" y="0"/>
                </a:cxn>
                <a:cxn ang="0">
                  <a:pos x="185" y="2"/>
                </a:cxn>
                <a:cxn ang="0">
                  <a:pos x="186" y="7"/>
                </a:cxn>
                <a:cxn ang="0">
                  <a:pos x="185" y="13"/>
                </a:cxn>
                <a:cxn ang="0">
                  <a:pos x="179" y="15"/>
                </a:cxn>
                <a:cxn ang="0">
                  <a:pos x="114" y="15"/>
                </a:cxn>
                <a:cxn ang="0">
                  <a:pos x="114" y="935"/>
                </a:cxn>
                <a:cxn ang="0">
                  <a:pos x="179" y="935"/>
                </a:cxn>
                <a:cxn ang="0">
                  <a:pos x="183" y="936"/>
                </a:cxn>
                <a:cxn ang="0">
                  <a:pos x="185" y="943"/>
                </a:cxn>
                <a:cxn ang="0">
                  <a:pos x="179" y="953"/>
                </a:cxn>
                <a:cxn ang="0">
                  <a:pos x="0" y="953"/>
                </a:cxn>
                <a:cxn ang="0">
                  <a:pos x="0" y="0"/>
                </a:cxn>
              </a:cxnLst>
              <a:rect l="0" t="0" r="r" b="b"/>
              <a:pathLst>
                <a:path w="186" h="953">
                  <a:moveTo>
                    <a:pt x="0" y="0"/>
                  </a:moveTo>
                  <a:cubicBezTo>
                    <a:pt x="179" y="0"/>
                    <a:pt x="179" y="0"/>
                    <a:pt x="179" y="0"/>
                  </a:cubicBezTo>
                  <a:cubicBezTo>
                    <a:pt x="182" y="0"/>
                    <a:pt x="183" y="1"/>
                    <a:pt x="185" y="2"/>
                  </a:cubicBezTo>
                  <a:cubicBezTo>
                    <a:pt x="186" y="3"/>
                    <a:pt x="186" y="5"/>
                    <a:pt x="186" y="7"/>
                  </a:cubicBezTo>
                  <a:cubicBezTo>
                    <a:pt x="186" y="10"/>
                    <a:pt x="186" y="12"/>
                    <a:pt x="185" y="13"/>
                  </a:cubicBezTo>
                  <a:cubicBezTo>
                    <a:pt x="183" y="15"/>
                    <a:pt x="182" y="15"/>
                    <a:pt x="179" y="15"/>
                  </a:cubicBezTo>
                  <a:cubicBezTo>
                    <a:pt x="114" y="15"/>
                    <a:pt x="114" y="15"/>
                    <a:pt x="114" y="15"/>
                  </a:cubicBezTo>
                  <a:cubicBezTo>
                    <a:pt x="114" y="935"/>
                    <a:pt x="114" y="935"/>
                    <a:pt x="114" y="935"/>
                  </a:cubicBezTo>
                  <a:cubicBezTo>
                    <a:pt x="179" y="935"/>
                    <a:pt x="179" y="935"/>
                    <a:pt x="179" y="935"/>
                  </a:cubicBezTo>
                  <a:cubicBezTo>
                    <a:pt x="183" y="936"/>
                    <a:pt x="183" y="936"/>
                    <a:pt x="183" y="936"/>
                  </a:cubicBezTo>
                  <a:cubicBezTo>
                    <a:pt x="184" y="938"/>
                    <a:pt x="185" y="940"/>
                    <a:pt x="185" y="943"/>
                  </a:cubicBezTo>
                  <a:cubicBezTo>
                    <a:pt x="185" y="947"/>
                    <a:pt x="183" y="950"/>
                    <a:pt x="179" y="953"/>
                  </a:cubicBezTo>
                  <a:cubicBezTo>
                    <a:pt x="0" y="953"/>
                    <a:pt x="0" y="953"/>
                    <a:pt x="0" y="95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B313E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 fontAlgn="auto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任意多边形 12"/>
            <p:cNvSpPr/>
            <p:nvPr>
              <p:custDataLst>
                <p:tags r:id="rId8"/>
              </p:custDataLst>
            </p:nvPr>
          </p:nvSpPr>
          <p:spPr bwMode="auto">
            <a:xfrm>
              <a:off x="8670" y="2875"/>
              <a:ext cx="198" cy="874"/>
            </a:xfrm>
            <a:custGeom>
              <a:avLst/>
              <a:gdLst/>
              <a:ahLst/>
              <a:cxnLst>
                <a:cxn ang="0">
                  <a:pos x="77" y="15"/>
                </a:cxn>
                <a:cxn ang="0">
                  <a:pos x="8" y="15"/>
                </a:cxn>
                <a:cxn ang="0">
                  <a:pos x="4" y="8"/>
                </a:cxn>
                <a:cxn ang="0">
                  <a:pos x="8" y="0"/>
                </a:cxn>
                <a:cxn ang="0">
                  <a:pos x="190" y="0"/>
                </a:cxn>
                <a:cxn ang="0">
                  <a:pos x="190" y="953"/>
                </a:cxn>
                <a:cxn ang="0">
                  <a:pos x="8" y="953"/>
                </a:cxn>
                <a:cxn ang="0">
                  <a:pos x="2" y="950"/>
                </a:cxn>
                <a:cxn ang="0">
                  <a:pos x="0" y="944"/>
                </a:cxn>
                <a:cxn ang="0">
                  <a:pos x="2" y="937"/>
                </a:cxn>
                <a:cxn ang="0">
                  <a:pos x="8" y="935"/>
                </a:cxn>
                <a:cxn ang="0">
                  <a:pos x="77" y="935"/>
                </a:cxn>
                <a:cxn ang="0">
                  <a:pos x="77" y="15"/>
                </a:cxn>
              </a:cxnLst>
              <a:rect l="0" t="0" r="r" b="b"/>
              <a:pathLst>
                <a:path w="190" h="953">
                  <a:moveTo>
                    <a:pt x="77" y="15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6" y="13"/>
                    <a:pt x="4" y="10"/>
                    <a:pt x="4" y="8"/>
                  </a:cubicBezTo>
                  <a:cubicBezTo>
                    <a:pt x="4" y="5"/>
                    <a:pt x="6" y="2"/>
                    <a:pt x="8" y="0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190" y="953"/>
                    <a:pt x="190" y="953"/>
                    <a:pt x="190" y="953"/>
                  </a:cubicBezTo>
                  <a:cubicBezTo>
                    <a:pt x="8" y="953"/>
                    <a:pt x="8" y="953"/>
                    <a:pt x="8" y="953"/>
                  </a:cubicBezTo>
                  <a:cubicBezTo>
                    <a:pt x="6" y="953"/>
                    <a:pt x="4" y="952"/>
                    <a:pt x="2" y="950"/>
                  </a:cubicBezTo>
                  <a:cubicBezTo>
                    <a:pt x="1" y="949"/>
                    <a:pt x="0" y="947"/>
                    <a:pt x="0" y="944"/>
                  </a:cubicBezTo>
                  <a:cubicBezTo>
                    <a:pt x="0" y="941"/>
                    <a:pt x="1" y="939"/>
                    <a:pt x="2" y="937"/>
                  </a:cubicBezTo>
                  <a:cubicBezTo>
                    <a:pt x="4" y="935"/>
                    <a:pt x="6" y="935"/>
                    <a:pt x="8" y="935"/>
                  </a:cubicBezTo>
                  <a:cubicBezTo>
                    <a:pt x="77" y="935"/>
                    <a:pt x="77" y="935"/>
                    <a:pt x="77" y="935"/>
                  </a:cubicBezTo>
                  <a:lnTo>
                    <a:pt x="77" y="15"/>
                  </a:lnTo>
                  <a:close/>
                </a:path>
              </a:pathLst>
            </a:custGeom>
            <a:solidFill>
              <a:srgbClr val="BB313E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 fontAlgn="auto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矩形 54"/>
            <p:cNvSpPr/>
            <p:nvPr>
              <p:custDataLst>
                <p:tags r:id="rId9"/>
              </p:custDataLst>
            </p:nvPr>
          </p:nvSpPr>
          <p:spPr>
            <a:xfrm>
              <a:off x="7353" y="2987"/>
              <a:ext cx="1062" cy="651"/>
            </a:xfrm>
            <a:prstGeom prst="rect">
              <a:avLst/>
            </a:prstGeom>
            <a:solidFill>
              <a:srgbClr val="BB31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anchor="ctr">
              <a:noAutofit/>
            </a:bodyPr>
            <a:lstStyle/>
            <a:p>
              <a:pPr lvl="0" algn="ctr" fontAlgn="auto">
                <a:lnSpc>
                  <a:spcPct val="120000"/>
                </a:lnSpc>
                <a:buClr>
                  <a:prstClr val="white"/>
                </a:buClr>
                <a:defRPr/>
              </a:pPr>
              <a:r>
                <a:rPr lang="en-US" altLang="zh-CN" sz="3200" b="1" dirty="0">
                  <a:solidFill>
                    <a:schemeClr val="bg1"/>
                  </a:solidFill>
                  <a:latin typeface="楷体" panose="02010609060101010101" charset="-122"/>
                  <a:ea typeface="楷体" panose="02010609060101010101" charset="-122"/>
                  <a:sym typeface="Arial" panose="020B0604020202020204" pitchFamily="34" charset="0"/>
                </a:rPr>
                <a:t>04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274320" y="744855"/>
            <a:ext cx="3303905" cy="5401945"/>
            <a:chOff x="-798238" y="-487680"/>
            <a:chExt cx="4197393" cy="6861175"/>
          </a:xfrm>
        </p:grpSpPr>
        <p:pic>
          <p:nvPicPr>
            <p:cNvPr id="11" name="图片 10" descr="C:\Users\DELL\Desktop\1.jpg1"/>
            <p:cNvPicPr>
              <a:picLocks noChangeAspect="1"/>
            </p:cNvPicPr>
            <p:nvPr/>
          </p:nvPicPr>
          <p:blipFill rotWithShape="1">
            <a:blip r:embed="rId23"/>
            <a:srcRect l="17305" t="148" r="21786" b="-148"/>
            <a:stretch>
              <a:fillRect/>
            </a:stretch>
          </p:blipFill>
          <p:spPr>
            <a:xfrm>
              <a:off x="-780415" y="-487680"/>
              <a:ext cx="4179570" cy="6861175"/>
            </a:xfrm>
            <a:prstGeom prst="rect">
              <a:avLst/>
            </a:prstGeom>
          </p:spPr>
        </p:pic>
        <p:sp>
          <p:nvSpPr>
            <p:cNvPr id="14" name="矩形 13"/>
            <p:cNvSpPr/>
            <p:nvPr/>
          </p:nvSpPr>
          <p:spPr>
            <a:xfrm>
              <a:off x="-798238" y="-487680"/>
              <a:ext cx="4181475" cy="6858000"/>
            </a:xfrm>
            <a:prstGeom prst="rect">
              <a:avLst/>
            </a:prstGeom>
            <a:solidFill>
              <a:srgbClr val="FF0000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  <p:custDataLst>
      <p:tags r:id="rId1"/>
    </p:custData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8255" y="3087370"/>
            <a:ext cx="12192000" cy="377063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1270" y="635"/>
            <a:ext cx="12194540" cy="3996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 descr="中国元素10_画板 1"/>
          <p:cNvPicPr>
            <a:picLocks noChangeAspect="1"/>
          </p:cNvPicPr>
          <p:nvPr/>
        </p:nvPicPr>
        <p:blipFill>
          <a:blip r:embed="rId4">
            <a:alphaModFix amt="15000"/>
          </a:blip>
          <a:stretch>
            <a:fillRect/>
          </a:stretch>
        </p:blipFill>
        <p:spPr>
          <a:xfrm>
            <a:off x="107950" y="1875790"/>
            <a:ext cx="12192000" cy="6858000"/>
          </a:xfrm>
          <a:prstGeom prst="rect">
            <a:avLst/>
          </a:prstGeom>
        </p:spPr>
      </p:pic>
      <p:pic>
        <p:nvPicPr>
          <p:cNvPr id="2" name="图片 1" descr="D:\倪志梁\2021\12\4华侨大学课件动画\图片调整\CM6C0647.jpgCM6C0647"/>
          <p:cNvPicPr>
            <a:picLocks noChangeAspect="1"/>
          </p:cNvPicPr>
          <p:nvPr/>
        </p:nvPicPr>
        <p:blipFill>
          <a:blip r:embed="rId5"/>
          <a:srcRect l="-336" t="38594" r="336" b="1539"/>
          <a:stretch>
            <a:fillRect/>
          </a:stretch>
        </p:blipFill>
        <p:spPr>
          <a:xfrm>
            <a:off x="429895" y="1275715"/>
            <a:ext cx="11331575" cy="44710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图片 3" descr="IMG_8843"/>
          <p:cNvPicPr>
            <a:picLocks noChangeAspect="1"/>
          </p:cNvPicPr>
          <p:nvPr/>
        </p:nvPicPr>
        <p:blipFill>
          <a:blip r:embed="rId6"/>
          <a:srcRect l="-448" t="31789" r="448" b="6718"/>
          <a:stretch>
            <a:fillRect/>
          </a:stretch>
        </p:blipFill>
        <p:spPr>
          <a:xfrm>
            <a:off x="429895" y="1102360"/>
            <a:ext cx="11331575" cy="464439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2675890"/>
            <a:ext cx="12200255" cy="2204720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4805680" y="2877820"/>
            <a:ext cx="279844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第</a:t>
            </a:r>
            <a:r>
              <a:rPr lang="en-US" altLang="zh-CN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</a:t>
            </a:r>
            <a:r>
              <a:rPr lang="en-US" altLang="zh-CN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部</a:t>
            </a:r>
            <a:r>
              <a:rPr lang="en-US" altLang="zh-CN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分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4487545" y="3658235"/>
            <a:ext cx="343471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>
                <a:solidFill>
                  <a:srgbClr val="BB313E"/>
                </a:solidFill>
                <a:latin typeface="+mn-ea"/>
                <a:cs typeface="+mn-ea"/>
              </a:rPr>
              <a:t> </a:t>
            </a:r>
            <a:r>
              <a:rPr lang="zh-CN" altLang="zh-CN" sz="8000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复</a:t>
            </a:r>
            <a:r>
              <a:rPr lang="en-US" altLang="zh-CN" sz="8000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 </a:t>
            </a:r>
            <a:r>
              <a:rPr lang="zh-CN" altLang="zh-CN" sz="8000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习</a:t>
            </a:r>
            <a:endParaRPr lang="zh-CN" altLang="zh-CN" sz="8000" spc="300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+mn-ea"/>
              <a:sym typeface="字魂105号-简雅黑" panose="00000500000000000000" pitchFamily="2" charset="-122"/>
            </a:endParaRPr>
          </a:p>
        </p:txBody>
      </p:sp>
      <p:pic>
        <p:nvPicPr>
          <p:cNvPr id="41" name="图片 40"/>
          <p:cNvPicPr/>
          <p:nvPr/>
        </p:nvPicPr>
        <p:blipFill>
          <a:blip r:embed="rId7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-635"/>
            <a:ext cx="12191365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-22860" y="-6350"/>
            <a:ext cx="3089275" cy="79311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itle 6"/>
          <p:cNvSpPr txBox="1"/>
          <p:nvPr>
            <p:custDataLst>
              <p:tags r:id="rId3"/>
            </p:custDataLst>
          </p:nvPr>
        </p:nvSpPr>
        <p:spPr>
          <a:xfrm>
            <a:off x="177800" y="189230"/>
            <a:ext cx="701675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zh-CN" altLang="en-US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复习：生词</a:t>
            </a:r>
            <a:endParaRPr lang="zh-CN" altLang="en-US" sz="3600" b="1" spc="300" dirty="0">
              <a:ln w="3175">
                <a:noFill/>
                <a:prstDash val="dash"/>
              </a:ln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pic>
        <p:nvPicPr>
          <p:cNvPr id="19" name="图片 18"/>
          <p:cNvPicPr/>
          <p:nvPr/>
        </p:nvPicPr>
        <p:blipFill>
          <a:blip r:embed="rId5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6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6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sp>
        <p:nvSpPr>
          <p:cNvPr id="23556" name="矩形 1"/>
          <p:cNvSpPr/>
          <p:nvPr/>
        </p:nvSpPr>
        <p:spPr>
          <a:xfrm>
            <a:off x="748937" y="1204595"/>
            <a:ext cx="11867243" cy="48417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4400" b="1" dirty="0">
                <a:solidFill>
                  <a:schemeClr val="accent2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天气：</a:t>
            </a: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—</a:t>
            </a:r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刮风、下雨、下雪、晴天、冷、热</a:t>
            </a: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4400" b="1" dirty="0">
                <a:solidFill>
                  <a:schemeClr val="accent2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季节：</a:t>
            </a:r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春天、夏天、秋天、冬天</a:t>
            </a:r>
            <a:r>
              <a:rPr lang="zh-CN" alt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4400" b="1" dirty="0">
                <a:solidFill>
                  <a:schemeClr val="accent2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温度：</a:t>
            </a: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—最高、最低、度、差不多、零上、零下</a:t>
            </a: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0025" y="307975"/>
            <a:ext cx="321056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12725"/>
            <a:ext cx="318389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267970" y="313690"/>
            <a:ext cx="1170432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zh-CN" altLang="en-US" sz="40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</a:rPr>
              <a:t>复习：生词</a:t>
            </a: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377315" y="1168400"/>
            <a:ext cx="9907905" cy="5132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有时间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=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有空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=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没有事</a:t>
            </a:r>
          </a:p>
          <a:p>
            <a:pPr marL="457200" indent="-4572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没有时间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=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没有空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=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有事</a:t>
            </a:r>
          </a:p>
          <a:p>
            <a:pPr>
              <a:lnSpc>
                <a:spcPct val="130000"/>
              </a:lnSpc>
            </a:pPr>
            <a:endParaRPr lang="zh-CN" altLang="en-US" sz="36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  <a:p>
            <a:pPr marL="457200" indent="-4572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打算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1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：打算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+V</a:t>
            </a:r>
          </a:p>
          <a:p>
            <a:pPr marL="457200" indent="-4572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打算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2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：有打算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/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没有打算</a:t>
            </a:r>
          </a:p>
          <a:p>
            <a:pPr marL="457200" indent="-457200">
              <a:lnSpc>
                <a:spcPct val="130000"/>
              </a:lnSpc>
            </a:pPr>
            <a:endParaRPr lang="zh-CN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  <a:p>
            <a:pPr marL="457200" lvl="0" indent="-457200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几点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出发   出发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zh-CN" altLang="en-US" sz="36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去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zh-CN" altLang="en-US" sz="3600" b="1" dirty="0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地方   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从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zh-CN" altLang="en-US" sz="3600" b="1" dirty="0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地方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出发</a:t>
            </a:r>
            <a:endParaRPr lang="zh-CN" altLang="en-US" sz="36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-635"/>
            <a:ext cx="12191365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-22860" y="-6350"/>
            <a:ext cx="3810635" cy="79311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itle 6"/>
          <p:cNvSpPr txBox="1"/>
          <p:nvPr>
            <p:custDataLst>
              <p:tags r:id="rId3"/>
            </p:custDataLst>
          </p:nvPr>
        </p:nvSpPr>
        <p:spPr>
          <a:xfrm>
            <a:off x="177800" y="189230"/>
            <a:ext cx="701675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zh-CN" altLang="en-US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复习：语言点</a:t>
            </a:r>
            <a:endParaRPr lang="zh-CN" altLang="en-US" sz="3600" b="1" spc="300" dirty="0">
              <a:ln w="3175">
                <a:noFill/>
                <a:prstDash val="dash"/>
              </a:ln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pic>
        <p:nvPicPr>
          <p:cNvPr id="19" name="图片 18"/>
          <p:cNvPicPr/>
          <p:nvPr/>
        </p:nvPicPr>
        <p:blipFill>
          <a:blip r:embed="rId5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6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6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sp>
        <p:nvSpPr>
          <p:cNvPr id="2" name="矩形 1"/>
          <p:cNvSpPr/>
          <p:nvPr/>
        </p:nvSpPr>
        <p:spPr>
          <a:xfrm>
            <a:off x="1287145" y="961390"/>
            <a:ext cx="9907905" cy="4523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36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差不多</a:t>
            </a:r>
            <a:r>
              <a:rPr lang="en-US" altLang="zh-CN" sz="36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zh-CN" altLang="en-US" sz="36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多少</a:t>
            </a:r>
            <a:r>
              <a:rPr lang="en-US" altLang="zh-CN" sz="36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zh-CN" altLang="en-US" sz="36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量词</a:t>
            </a:r>
            <a:endParaRPr lang="en-US" altLang="zh-CN" sz="3600" b="1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marL="457200" indent="-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altLang="zh-CN" sz="36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，不过</a:t>
            </a:r>
            <a:r>
              <a:rPr lang="en-US" altLang="zh-CN" sz="36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36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但是</a:t>
            </a:r>
            <a:r>
              <a:rPr lang="en-US" altLang="zh-CN" sz="36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36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可是</a:t>
            </a:r>
            <a:r>
              <a:rPr lang="en-US" altLang="zh-CN" sz="36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endParaRPr lang="en-US" altLang="zh-CN" sz="3600" b="1" noProof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marL="457200" indent="-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很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&lt;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非常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&lt;</a:t>
            </a:r>
            <a:r>
              <a:rPr lang="zh-CN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特别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&lt;</a:t>
            </a: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最</a:t>
            </a:r>
            <a:r>
              <a:rPr lang="en-US" altLang="zh-CN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+adj.</a:t>
            </a:r>
          </a:p>
          <a:p>
            <a:pPr marL="457200" indent="-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3600" b="1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最</a:t>
            </a:r>
            <a:r>
              <a:rPr lang="en-US" altLang="zh-CN" sz="3600" b="1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+</a:t>
            </a:r>
            <a:r>
              <a:rPr lang="zh-CN" altLang="en-US" sz="3600" b="1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心理</a:t>
            </a:r>
            <a:r>
              <a:rPr lang="en-US" altLang="zh-CN" sz="3600" b="1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V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-635"/>
            <a:ext cx="12191365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-22860" y="-6350"/>
            <a:ext cx="3810635" cy="79311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itle 6"/>
          <p:cNvSpPr txBox="1"/>
          <p:nvPr>
            <p:custDataLst>
              <p:tags r:id="rId3"/>
            </p:custDataLst>
          </p:nvPr>
        </p:nvSpPr>
        <p:spPr>
          <a:xfrm>
            <a:off x="177800" y="189230"/>
            <a:ext cx="701675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zh-CN" altLang="en-US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复习：语言点</a:t>
            </a:r>
            <a:endParaRPr lang="zh-CN" altLang="en-US" sz="3600" b="1" spc="300" dirty="0">
              <a:ln w="3175">
                <a:noFill/>
                <a:prstDash val="dash"/>
              </a:ln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pic>
        <p:nvPicPr>
          <p:cNvPr id="19" name="图片 18"/>
          <p:cNvPicPr/>
          <p:nvPr/>
        </p:nvPicPr>
        <p:blipFill>
          <a:blip r:embed="rId5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6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6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sp>
        <p:nvSpPr>
          <p:cNvPr id="3" name="矩形 2"/>
          <p:cNvSpPr/>
          <p:nvPr/>
        </p:nvSpPr>
        <p:spPr>
          <a:xfrm>
            <a:off x="1301115" y="1084580"/>
            <a:ext cx="9907905" cy="4246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36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的时候</a:t>
            </a:r>
            <a:endParaRPr lang="en-US" altLang="zh-CN" sz="3600" b="1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36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快要</a:t>
            </a:r>
            <a:r>
              <a:rPr lang="en-US" altLang="zh-CN" sz="36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36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快</a:t>
            </a:r>
            <a:r>
              <a:rPr lang="en-US" altLang="zh-CN" sz="36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36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就要</a:t>
            </a:r>
            <a:r>
              <a:rPr lang="en-US" altLang="zh-CN" sz="36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36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要</a:t>
            </a:r>
            <a:r>
              <a:rPr lang="en-US" altLang="zh-CN" sz="36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了</a:t>
            </a:r>
            <a:endParaRPr lang="en-US" altLang="zh-CN" sz="3600" b="1" noProof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3600" b="1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A</a:t>
            </a:r>
            <a:r>
              <a:rPr lang="zh-CN" altLang="en-US" sz="3600" b="1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不</a:t>
            </a:r>
            <a:r>
              <a:rPr lang="en-US" altLang="zh-CN" sz="3600" b="1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A</a:t>
            </a:r>
          </a:p>
          <a:p>
            <a:pPr marL="457200" indent="-457200" algn="l">
              <a:lnSpc>
                <a:spcPct val="150000"/>
              </a:lnSpc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3600" b="1" noProof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大不大/多不多</a:t>
            </a:r>
          </a:p>
          <a:p>
            <a:pPr marL="457200" indent="-457200" algn="l">
              <a:lnSpc>
                <a:spcPct val="150000"/>
              </a:lnSpc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3600" b="1" noProof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漂亮不漂亮/漂不漂亮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8255" y="3087370"/>
            <a:ext cx="12192000" cy="377063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1270" y="635"/>
            <a:ext cx="12194540" cy="3996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 descr="中国元素10_画板 1"/>
          <p:cNvPicPr>
            <a:picLocks noChangeAspect="1"/>
          </p:cNvPicPr>
          <p:nvPr/>
        </p:nvPicPr>
        <p:blipFill>
          <a:blip r:embed="rId4">
            <a:alphaModFix amt="15000"/>
          </a:blip>
          <a:stretch>
            <a:fillRect/>
          </a:stretch>
        </p:blipFill>
        <p:spPr>
          <a:xfrm>
            <a:off x="107950" y="1875790"/>
            <a:ext cx="12192000" cy="6858000"/>
          </a:xfrm>
          <a:prstGeom prst="rect">
            <a:avLst/>
          </a:prstGeom>
        </p:spPr>
      </p:pic>
      <p:pic>
        <p:nvPicPr>
          <p:cNvPr id="2" name="图片 1" descr="D:\倪志梁\2021\12\4华侨大学课件动画\图片调整\CM6C0647.jpgCM6C0647"/>
          <p:cNvPicPr>
            <a:picLocks noChangeAspect="1"/>
          </p:cNvPicPr>
          <p:nvPr/>
        </p:nvPicPr>
        <p:blipFill>
          <a:blip r:embed="rId5"/>
          <a:srcRect l="-336" t="38594" r="336" b="1539"/>
          <a:stretch>
            <a:fillRect/>
          </a:stretch>
        </p:blipFill>
        <p:spPr>
          <a:xfrm>
            <a:off x="429895" y="1275715"/>
            <a:ext cx="11331575" cy="44710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图片 3" descr="IMG_8843"/>
          <p:cNvPicPr>
            <a:picLocks noChangeAspect="1"/>
          </p:cNvPicPr>
          <p:nvPr/>
        </p:nvPicPr>
        <p:blipFill>
          <a:blip r:embed="rId6"/>
          <a:srcRect l="-448" t="31789" r="448" b="6718"/>
          <a:stretch>
            <a:fillRect/>
          </a:stretch>
        </p:blipFill>
        <p:spPr>
          <a:xfrm>
            <a:off x="429895" y="1102360"/>
            <a:ext cx="11331575" cy="464439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2675890"/>
            <a:ext cx="12200255" cy="2204720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4804410" y="2877820"/>
            <a:ext cx="279844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第</a:t>
            </a:r>
            <a:r>
              <a:rPr lang="en-US" altLang="zh-CN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二</a:t>
            </a:r>
            <a:r>
              <a:rPr lang="en-US" altLang="zh-CN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部</a:t>
            </a:r>
            <a:r>
              <a:rPr lang="en-US" altLang="zh-CN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分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3400743" y="3658235"/>
            <a:ext cx="560578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>
                <a:solidFill>
                  <a:srgbClr val="BB313E"/>
                </a:solidFill>
                <a:latin typeface="+mn-ea"/>
                <a:cs typeface="+mn-ea"/>
              </a:rPr>
              <a:t> </a:t>
            </a:r>
            <a:r>
              <a:rPr lang="zh-CN" sz="8000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预习检查</a:t>
            </a:r>
            <a:endParaRPr lang="zh-CN" sz="8000" spc="300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+mn-ea"/>
              <a:sym typeface="字魂105号-简雅黑" panose="00000500000000000000" pitchFamily="2" charset="-122"/>
            </a:endParaRPr>
          </a:p>
        </p:txBody>
      </p:sp>
      <p:pic>
        <p:nvPicPr>
          <p:cNvPr id="41" name="图片 40"/>
          <p:cNvPicPr/>
          <p:nvPr/>
        </p:nvPicPr>
        <p:blipFill>
          <a:blip r:embed="rId7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405003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8" name="标题 1"/>
          <p:cNvSpPr txBox="1"/>
          <p:nvPr/>
        </p:nvSpPr>
        <p:spPr>
          <a:xfrm>
            <a:off x="560070" y="403225"/>
            <a:ext cx="3987165" cy="54737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l">
              <a:lnSpc>
                <a:spcPct val="120000"/>
              </a:lnSpc>
            </a:pPr>
            <a:r>
              <a:rPr 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预习检查：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P174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4745" y="1652270"/>
            <a:ext cx="9760585" cy="3263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文本框 6"/>
          <p:cNvSpPr txBox="1"/>
          <p:nvPr/>
        </p:nvSpPr>
        <p:spPr>
          <a:xfrm>
            <a:off x="2313147" y="1718628"/>
            <a:ext cx="900113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较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312353" y="2521903"/>
            <a:ext cx="9017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092065" y="1718628"/>
            <a:ext cx="1770063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冬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夏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5092065" y="2502853"/>
            <a:ext cx="1770063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春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秋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092065" y="3307715"/>
            <a:ext cx="1852613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晴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阴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5092065" y="4076065"/>
            <a:ext cx="1196975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每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8660765" y="1718628"/>
            <a:ext cx="900113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周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8660765" y="2483803"/>
            <a:ext cx="900113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月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8660765" y="3298190"/>
            <a:ext cx="900113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年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8660765" y="4103053"/>
            <a:ext cx="900113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期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579818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8" name="标题 1"/>
          <p:cNvSpPr txBox="1"/>
          <p:nvPr/>
        </p:nvSpPr>
        <p:spPr>
          <a:xfrm>
            <a:off x="560070" y="403225"/>
            <a:ext cx="5853430" cy="54737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l">
              <a:lnSpc>
                <a:spcPct val="120000"/>
              </a:lnSpc>
            </a:pPr>
            <a:r>
              <a:rPr 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预习检查：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P175 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读句子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685" y="1275080"/>
            <a:ext cx="4655820" cy="2628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685" y="4046220"/>
            <a:ext cx="6450965" cy="248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8915" y="300355"/>
            <a:ext cx="248666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05105"/>
            <a:ext cx="246888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209550" y="269875"/>
            <a:ext cx="238315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eaLnBrk="1" hangingPunct="1"/>
            <a:r>
              <a:rPr lang="zh-CN" altLang="en-US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预习检查</a:t>
            </a:r>
            <a:endParaRPr lang="zh-CN" altLang="en-US" sz="4000" b="1" spc="150" dirty="0">
              <a:ln w="3175">
                <a:noFill/>
                <a:prstDash val="dash"/>
              </a:ln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23556" name="矩形 1"/>
          <p:cNvSpPr/>
          <p:nvPr/>
        </p:nvSpPr>
        <p:spPr>
          <a:xfrm>
            <a:off x="1174115" y="1184910"/>
            <a:ext cx="10587990" cy="502637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lnSpc>
                <a:spcPct val="21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雨 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夏天  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气候  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四季如春 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比较 </a:t>
            </a:r>
          </a:p>
          <a:p>
            <a:pPr marL="0" lvl="0" indent="0" eaLnBrk="1" hangingPunct="1">
              <a:lnSpc>
                <a:spcPct val="21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热    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舒服  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怎么样 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打   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网球 </a:t>
            </a:r>
          </a:p>
          <a:p>
            <a:pPr marL="0" lvl="0" indent="0" eaLnBrk="1" hangingPunct="1">
              <a:lnSpc>
                <a:spcPct val="21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对了    如果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的话，就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  </a:t>
            </a:r>
          </a:p>
          <a:p>
            <a:pPr marL="0" lvl="0" indent="0" eaLnBrk="1" hangingPunct="1">
              <a:lnSpc>
                <a:spcPct val="21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昆明</a:t>
            </a:r>
            <a:endParaRPr lang="zh-CN" altLang="en-US" sz="40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8255" y="3087370"/>
            <a:ext cx="12192000" cy="377063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1270" y="635"/>
            <a:ext cx="12194540" cy="3996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 descr="中国元素10_画板 1"/>
          <p:cNvPicPr>
            <a:picLocks noChangeAspect="1"/>
          </p:cNvPicPr>
          <p:nvPr/>
        </p:nvPicPr>
        <p:blipFill>
          <a:blip r:embed="rId4">
            <a:alphaModFix amt="15000"/>
          </a:blip>
          <a:stretch>
            <a:fillRect/>
          </a:stretch>
        </p:blipFill>
        <p:spPr>
          <a:xfrm>
            <a:off x="107950" y="1875790"/>
            <a:ext cx="12192000" cy="6858000"/>
          </a:xfrm>
          <a:prstGeom prst="rect">
            <a:avLst/>
          </a:prstGeom>
        </p:spPr>
      </p:pic>
      <p:pic>
        <p:nvPicPr>
          <p:cNvPr id="2" name="图片 1" descr="D:\倪志梁\2021\12\4华侨大学课件动画\图片调整\CM6C0647.jpgCM6C0647"/>
          <p:cNvPicPr>
            <a:picLocks noChangeAspect="1"/>
          </p:cNvPicPr>
          <p:nvPr/>
        </p:nvPicPr>
        <p:blipFill>
          <a:blip r:embed="rId5"/>
          <a:srcRect l="-336" t="38594" r="336" b="1539"/>
          <a:stretch>
            <a:fillRect/>
          </a:stretch>
        </p:blipFill>
        <p:spPr>
          <a:xfrm>
            <a:off x="429895" y="1275715"/>
            <a:ext cx="11331575" cy="44710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图片 3" descr="IMG_8843"/>
          <p:cNvPicPr>
            <a:picLocks noChangeAspect="1"/>
          </p:cNvPicPr>
          <p:nvPr/>
        </p:nvPicPr>
        <p:blipFill>
          <a:blip r:embed="rId6"/>
          <a:srcRect l="-448" t="31789" r="448" b="6718"/>
          <a:stretch>
            <a:fillRect/>
          </a:stretch>
        </p:blipFill>
        <p:spPr>
          <a:xfrm>
            <a:off x="429895" y="1102360"/>
            <a:ext cx="11331575" cy="464439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2675890"/>
            <a:ext cx="12200255" cy="2204720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4804410" y="2877820"/>
            <a:ext cx="279844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第</a:t>
            </a:r>
            <a:r>
              <a:rPr lang="en-US" altLang="zh-CN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三</a:t>
            </a:r>
            <a:r>
              <a:rPr lang="en-US" altLang="zh-CN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部</a:t>
            </a:r>
            <a:r>
              <a:rPr lang="en-US" altLang="zh-CN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分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2635250" y="3592830"/>
            <a:ext cx="713676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8000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生词和语言点</a:t>
            </a:r>
            <a:endParaRPr lang="zh-CN" altLang="en-US" sz="8000" spc="300" dirty="0">
              <a:solidFill>
                <a:srgbClr val="BB313E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pic>
        <p:nvPicPr>
          <p:cNvPr id="41" name="图片 40"/>
          <p:cNvPicPr/>
          <p:nvPr/>
        </p:nvPicPr>
        <p:blipFill>
          <a:blip r:embed="rId7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00025" y="307975"/>
            <a:ext cx="151447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23825" y="212725"/>
            <a:ext cx="148907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5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7" name="Title 6"/>
          <p:cNvSpPr txBox="1"/>
          <p:nvPr>
            <p:custDataLst>
              <p:tags r:id="rId2"/>
            </p:custDataLst>
          </p:nvPr>
        </p:nvSpPr>
        <p:spPr>
          <a:xfrm>
            <a:off x="282575" y="278765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舒服</a:t>
            </a:r>
            <a:endParaRPr lang="zh-CN" altLang="en-US" sz="4000" b="1" spc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32771" name="Rectangle 3"/>
          <p:cNvSpPr>
            <a:spLocks noGrp="1" noRot="1"/>
          </p:cNvSpPr>
          <p:nvPr/>
        </p:nvSpPr>
        <p:spPr>
          <a:xfrm>
            <a:off x="543878" y="1124268"/>
            <a:ext cx="9158287" cy="12065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冬天外边很冷，可是在教室里很</a:t>
            </a:r>
            <a:r>
              <a:rPr lang="zh-CN" altLang="en-US" sz="4400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舒服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698939" y="2855841"/>
            <a:ext cx="5138371" cy="3507497"/>
          </a:xfrm>
          <a:prstGeom prst="rect">
            <a:avLst/>
          </a:prstGeom>
          <a:ln>
            <a:noFill/>
          </a:ln>
          <a:effectLst/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矩形 5"/>
          <p:cNvSpPr/>
          <p:nvPr/>
        </p:nvSpPr>
        <p:spPr>
          <a:xfrm>
            <a:off x="6047423" y="3592513"/>
            <a:ext cx="5285105" cy="19380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病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了，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身体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不</a:t>
            </a:r>
            <a:r>
              <a:rPr lang="zh-CN" altLang="en-US" sz="4400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舒服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，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我要去看医生。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229985" y="3515360"/>
            <a:ext cx="157289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>
                <a:latin typeface="方正舒体" panose="02010601030101010101" charset="-122"/>
                <a:ea typeface="方正舒体" panose="02010601030101010101" charset="-122"/>
                <a:cs typeface="方正舒体" panose="02010601030101010101" charset="-122"/>
              </a:rPr>
              <a:t>（bìnɡ）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7670800" y="3532505"/>
            <a:ext cx="191960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400">
                <a:latin typeface="方正舒体" panose="02010601030101010101" charset="-122"/>
                <a:ea typeface="方正舒体" panose="02010601030101010101" charset="-122"/>
                <a:cs typeface="方正舒体" panose="02010601030101010101" charset="-122"/>
              </a:rPr>
              <a:t>（shēn tǐ）</a:t>
            </a:r>
          </a:p>
        </p:txBody>
      </p:sp>
      <p:pic>
        <p:nvPicPr>
          <p:cNvPr id="20" name="图片 19" descr="1_画板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/>
      <p:bldP spid="6" grpId="0"/>
      <p:bldP spid="13" grpId="0"/>
      <p:bldP spid="13" grpId="1"/>
      <p:bldP spid="17" grpId="0"/>
      <p:bldP spid="17" grpId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715645" y="123190"/>
            <a:ext cx="5546725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5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23" name="Title 6"/>
          <p:cNvSpPr txBox="1"/>
          <p:nvPr>
            <p:custDataLst>
              <p:tags r:id="rId2"/>
            </p:custDataLst>
          </p:nvPr>
        </p:nvSpPr>
        <p:spPr>
          <a:xfrm>
            <a:off x="937260" y="213360"/>
            <a:ext cx="567817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语言点</a:t>
            </a:r>
            <a:r>
              <a:rPr altLang="zh-CN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1:……</a:t>
            </a: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怎么样？</a:t>
            </a:r>
            <a:endParaRPr lang="zh-CN" altLang="en-US" sz="4000" b="1" spc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01433" y="1278573"/>
            <a:ext cx="9351962" cy="43008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>
              <a:lnSpc>
                <a:spcPct val="180000"/>
              </a:lnSpc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en-US" altLang="zh-CN" sz="3600" b="1" baseline="-250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你的身体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怎么样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>
              <a:lnSpc>
                <a:spcPct val="180000"/>
              </a:lnSpc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en-US" altLang="zh-CN" sz="3600" b="1" baseline="-250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你的身体好吗？</a:t>
            </a:r>
            <a:endParaRPr lang="en-US" altLang="zh-CN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>
              <a:lnSpc>
                <a:spcPct val="180000"/>
              </a:lnSpc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en-US" altLang="zh-CN" sz="3600" b="1" baseline="-250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你的身体好不好？</a:t>
            </a:r>
            <a:endParaRPr lang="en-US" altLang="zh-CN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>
              <a:lnSpc>
                <a:spcPct val="180000"/>
              </a:lnSpc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B</a:t>
            </a:r>
            <a:r>
              <a:rPr lang="zh-CN" altLang="en-US" sz="3600" b="1" baseline="-250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我的身体很好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不太好。</a:t>
            </a:r>
          </a:p>
        </p:txBody>
      </p:sp>
      <p:pic>
        <p:nvPicPr>
          <p:cNvPr id="3" name="图片 2" descr="1_画板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6758305" y="3875405"/>
            <a:ext cx="5645150" cy="317690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15645" y="123190"/>
            <a:ext cx="5331460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5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424305" y="1736408"/>
            <a:ext cx="9351962" cy="40659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>
              <a:lnSpc>
                <a:spcPct val="170000"/>
              </a:lnSpc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en-US" altLang="zh-CN" sz="3600" b="1" baseline="-250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这儿的咖啡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怎么样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>
              <a:lnSpc>
                <a:spcPct val="170000"/>
              </a:lnSpc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en-US" altLang="zh-CN" sz="3600" b="1" baseline="-250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这儿的咖啡好喝吗？</a:t>
            </a:r>
            <a:endParaRPr lang="en-US" altLang="zh-CN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>
              <a:lnSpc>
                <a:spcPct val="170000"/>
              </a:lnSpc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en-US" altLang="zh-CN" sz="3600" b="1" baseline="-250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这儿的咖啡好不好喝？</a:t>
            </a:r>
            <a:endParaRPr lang="en-US" altLang="zh-CN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>
              <a:lnSpc>
                <a:spcPct val="170000"/>
              </a:lnSpc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B</a:t>
            </a:r>
            <a:r>
              <a:rPr lang="zh-CN" altLang="en-US" sz="3600" b="1" baseline="-250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这儿的咖啡很好喝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很难喝。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424305" y="1233805"/>
            <a:ext cx="2892425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N+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怎么样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？</a:t>
            </a:r>
          </a:p>
        </p:txBody>
      </p:sp>
      <p:sp>
        <p:nvSpPr>
          <p:cNvPr id="6" name="Title 6"/>
          <p:cNvSpPr txBox="1"/>
          <p:nvPr>
            <p:custDataLst>
              <p:tags r:id="rId2"/>
            </p:custDataLst>
          </p:nvPr>
        </p:nvSpPr>
        <p:spPr>
          <a:xfrm>
            <a:off x="865505" y="213360"/>
            <a:ext cx="567817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语言点</a:t>
            </a:r>
            <a:r>
              <a:rPr altLang="zh-CN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1:……</a:t>
            </a: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怎么样？</a:t>
            </a:r>
            <a:endParaRPr lang="zh-CN" altLang="en-US" sz="4000" b="1" spc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pic>
        <p:nvPicPr>
          <p:cNvPr id="20" name="图片 19" descr="1_画板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6758305" y="3875405"/>
            <a:ext cx="5645150" cy="317690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316355" y="1073150"/>
            <a:ext cx="9907905" cy="5132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跟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谁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开玩笑</a:t>
            </a:r>
          </a:p>
          <a:p>
            <a:pPr indent="0">
              <a:lnSpc>
                <a:spcPct val="130000"/>
              </a:lnSpc>
              <a:buFont typeface="Arial" panose="020B0604020202020204" pitchFamily="34" charset="0"/>
              <a:buNone/>
            </a:pPr>
            <a:endParaRPr lang="zh-CN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  <a:p>
            <a:pPr marL="457200" indent="-4572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骑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+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自行车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/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马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/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摩托车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/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电动车</a:t>
            </a:r>
          </a:p>
          <a:p>
            <a:pPr marL="457200" indent="-4572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坐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+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公共汽车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/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公交车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/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火车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/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飞机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/</a:t>
            </a:r>
            <a:r>
              <a:rPr lang="zh-CN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高铁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/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轻轨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/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地铁</a:t>
            </a:r>
          </a:p>
          <a:p>
            <a:pPr marL="457200" indent="-457200">
              <a:lnSpc>
                <a:spcPct val="130000"/>
              </a:lnSpc>
            </a:pPr>
            <a:endParaRPr lang="zh-CN" altLang="en-US" sz="36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  <a:p>
            <a:pPr marL="457200" lvl="0" indent="-457200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平时</a:t>
            </a:r>
          </a:p>
        </p:txBody>
      </p:sp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0025" y="307975"/>
            <a:ext cx="321056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12725"/>
            <a:ext cx="318389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267970" y="313690"/>
            <a:ext cx="1170432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zh-CN" altLang="en-US" sz="40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</a:rPr>
              <a:t>复习：生词</a:t>
            </a: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15645" y="123190"/>
            <a:ext cx="5212715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5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4" name="Title 6"/>
          <p:cNvSpPr txBox="1"/>
          <p:nvPr>
            <p:custDataLst>
              <p:tags r:id="rId2"/>
            </p:custDataLst>
          </p:nvPr>
        </p:nvSpPr>
        <p:spPr>
          <a:xfrm>
            <a:off x="770255" y="226695"/>
            <a:ext cx="567817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语言点</a:t>
            </a:r>
            <a:r>
              <a:rPr altLang="zh-CN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1:……</a:t>
            </a: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怎么样？</a:t>
            </a:r>
            <a:endParaRPr lang="zh-CN" altLang="en-US" sz="4000" b="1" spc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641475" y="1712595"/>
            <a:ext cx="11348720" cy="1753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明天是周末，我们一起去动物园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怎么样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好啊，那我们明天去吧。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485265" y="1150620"/>
            <a:ext cx="4276090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事情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怎么样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？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641475" y="4143375"/>
            <a:ext cx="11348720" cy="1753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今天有考试，你明天去看医生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怎么样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好的，没问题。</a:t>
            </a:r>
          </a:p>
        </p:txBody>
      </p:sp>
      <p:pic>
        <p:nvPicPr>
          <p:cNvPr id="20" name="图片 19" descr="1_画板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6758305" y="3875405"/>
            <a:ext cx="5645150" cy="317690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496570" y="399415"/>
            <a:ext cx="337502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23570" y="490220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: P177</a:t>
            </a:r>
            <a:endParaRPr altLang="zh-CN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005" y="1835785"/>
            <a:ext cx="9261475" cy="2594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0" y="-6350"/>
            <a:ext cx="12191365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/>
          <p:nvPr/>
        </p:nvPicPr>
        <p:blipFill>
          <a:blip r:embed="rId4"/>
          <a:stretch>
            <a:fillRect/>
          </a:stretch>
        </p:blipFill>
        <p:spPr>
          <a:xfrm>
            <a:off x="9420281" y="-70208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5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5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6"/>
          <a:srcRect l="9160" t="5234" r="11467" b="9611"/>
          <a:stretch>
            <a:fillRect/>
          </a:stretch>
        </p:blipFill>
        <p:spPr>
          <a:xfrm>
            <a:off x="845820" y="1090295"/>
            <a:ext cx="5172710" cy="4396740"/>
          </a:xfrm>
          <a:prstGeom prst="round2DiagRect">
            <a:avLst>
              <a:gd name="adj1" fmla="val 16667"/>
              <a:gd name="adj2" fmla="val 4956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星形: 五角 2"/>
          <p:cNvSpPr/>
          <p:nvPr/>
        </p:nvSpPr>
        <p:spPr>
          <a:xfrm>
            <a:off x="3305175" y="4361180"/>
            <a:ext cx="254000" cy="237490"/>
          </a:xfrm>
          <a:prstGeom prst="star5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676" name="文本框 4"/>
          <p:cNvSpPr txBox="1"/>
          <p:nvPr/>
        </p:nvSpPr>
        <p:spPr>
          <a:xfrm>
            <a:off x="8361680" y="1596390"/>
            <a:ext cx="1372870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昆明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738620" y="3727450"/>
            <a:ext cx="4900930" cy="14204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昆明在中国的南边，</a:t>
            </a:r>
          </a:p>
          <a:p>
            <a:pPr marL="0" lvl="0" indent="0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四季如春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很舒服。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7150100" y="2502535"/>
            <a:ext cx="4661535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昆明的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气候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怎么样？</a:t>
            </a:r>
          </a:p>
        </p:txBody>
      </p:sp>
      <p:sp>
        <p:nvSpPr>
          <p:cNvPr id="10" name="文本框 9"/>
          <p:cNvSpPr txBox="1"/>
          <p:nvPr/>
        </p:nvSpPr>
        <p:spPr>
          <a:xfrm rot="1173288">
            <a:off x="10546080" y="3467100"/>
            <a:ext cx="876935" cy="13220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8000" b="1" dirty="0">
                <a:solidFill>
                  <a:srgbClr val="FF0000"/>
                </a:solidFill>
              </a:rPr>
              <a:t>？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/>
      <p:bldP spid="28676" grpId="1"/>
      <p:bldP spid="8" grpId="0"/>
      <p:bldP spid="9" grpId="0"/>
      <p:bldP spid="10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715645" y="123190"/>
            <a:ext cx="4152900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5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42" name="矩形 41"/>
          <p:cNvSpPr/>
          <p:nvPr/>
        </p:nvSpPr>
        <p:spPr>
          <a:xfrm rot="18780000">
            <a:off x="873125" y="6066790"/>
            <a:ext cx="384810" cy="3848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itle 6"/>
          <p:cNvSpPr txBox="1"/>
          <p:nvPr>
            <p:custDataLst>
              <p:tags r:id="rId2"/>
            </p:custDataLst>
          </p:nvPr>
        </p:nvSpPr>
        <p:spPr>
          <a:xfrm>
            <a:off x="770255" y="226695"/>
            <a:ext cx="417893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语言点</a:t>
            </a:r>
            <a:r>
              <a:rPr altLang="zh-CN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2:</a:t>
            </a: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比较</a:t>
            </a:r>
            <a:r>
              <a:rPr altLang="zh-CN" sz="28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1</a:t>
            </a:r>
            <a:r>
              <a:rPr altLang="zh-CN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 V.</a:t>
            </a:r>
            <a:endParaRPr altLang="zh-CN" sz="4000" b="1" spc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2581275" y="4618990"/>
            <a:ext cx="7973060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ysClr val="windowText" lastClr="000000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ysClr val="windowText" lastClr="000000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ysClr val="windowText" lastClr="000000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ea"/>
              </a:rPr>
              <a:t>比较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ea"/>
              </a:rPr>
              <a:t>中国的天气和你们家乡的天气。</a:t>
            </a:r>
          </a:p>
        </p:txBody>
      </p:sp>
      <p:pic>
        <p:nvPicPr>
          <p:cNvPr id="40963" name="Picture 3">
            <a:hlinkClick r:id="rId6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56460" y="3089910"/>
            <a:ext cx="643255" cy="885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64" name="Picture 4">
            <a:hlinkClick r:id="rId6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74150" y="2508885"/>
            <a:ext cx="1268095" cy="174688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74" name="Picture 14">
            <a:hlinkClick r:id="rId6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72250" y="2736215"/>
            <a:ext cx="1010920" cy="13906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Picture 3">
            <a:hlinkClick r:id="rId6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90695" y="2887345"/>
            <a:ext cx="790575" cy="10883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3806190" y="1186180"/>
            <a:ext cx="5523230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ysClr val="windowText" lastClr="000000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ysClr val="windowText" lastClr="000000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ysClr val="windowText" lastClr="000000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ea"/>
              </a:rPr>
              <a:t>比较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ea"/>
              </a:rPr>
              <a:t>这些芒果的大小。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ea"/>
            </a:endParaRPr>
          </a:p>
        </p:txBody>
      </p:sp>
      <p:pic>
        <p:nvPicPr>
          <p:cNvPr id="20" name="图片 19" descr="1_画板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>
            <a:alphaModFix amt="25000"/>
          </a:blip>
          <a:stretch>
            <a:fillRect/>
          </a:stretch>
        </p:blipFill>
        <p:spPr>
          <a:xfrm>
            <a:off x="6758305" y="3875405"/>
            <a:ext cx="5645150" cy="317690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715645" y="123190"/>
            <a:ext cx="4819650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5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42" name="矩形 41"/>
          <p:cNvSpPr/>
          <p:nvPr/>
        </p:nvSpPr>
        <p:spPr>
          <a:xfrm rot="18780000">
            <a:off x="873125" y="6066790"/>
            <a:ext cx="384810" cy="3848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itle 6"/>
          <p:cNvSpPr txBox="1"/>
          <p:nvPr>
            <p:custDataLst>
              <p:tags r:id="rId2"/>
            </p:custDataLst>
          </p:nvPr>
        </p:nvSpPr>
        <p:spPr>
          <a:xfrm>
            <a:off x="770255" y="214630"/>
            <a:ext cx="567817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语言点</a:t>
            </a:r>
            <a:r>
              <a:rPr altLang="zh-CN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2:</a:t>
            </a: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比较</a:t>
            </a:r>
            <a:r>
              <a:rPr altLang="zh-CN" sz="28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2</a:t>
            </a:r>
            <a:r>
              <a:rPr altLang="zh-CN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 adv.</a:t>
            </a:r>
            <a:endParaRPr altLang="zh-CN" sz="4000" b="1" spc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304155" y="3002915"/>
            <a:ext cx="5819775" cy="29330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</a:lstStyle>
          <a:p>
            <a:pPr marL="358775" lvl="0" indent="-571500" algn="just">
              <a:lnSpc>
                <a:spcPct val="120000"/>
              </a:lnSpc>
              <a:spcBef>
                <a:spcPct val="0"/>
              </a:spcBef>
            </a:pP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昆明周四的温度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比较</a:t>
            </a:r>
            <a:r>
              <a:rPr lang="zh-CN" altLang="en-US" sz="3600" b="1" dirty="0">
                <a:solidFill>
                  <a:sysClr val="windowText" lastClr="000000"/>
                </a:solidFill>
                <a:latin typeface="楷体" panose="02010609060101010101" charset="-122"/>
                <a:ea typeface="楷体" panose="02010609060101010101" charset="-122"/>
              </a:rPr>
              <a:t>高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，最高温度是</a:t>
            </a:r>
            <a:r>
              <a:rPr lang="en-US" altLang="zh-CN" b="1" dirty="0">
                <a:latin typeface="楷体" panose="02010609060101010101" charset="-122"/>
                <a:ea typeface="楷体" panose="02010609060101010101" charset="-122"/>
              </a:rPr>
              <a:t>26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度，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比较</a:t>
            </a:r>
            <a:r>
              <a:rPr lang="zh-CN" altLang="en-US" sz="3600" b="1" dirty="0">
                <a:solidFill>
                  <a:sysClr val="windowText" lastClr="000000"/>
                </a:solidFill>
                <a:latin typeface="楷体" panose="02010609060101010101" charset="-122"/>
                <a:ea typeface="楷体" panose="02010609060101010101" charset="-122"/>
              </a:rPr>
              <a:t>热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b="1" dirty="0">
              <a:latin typeface="楷体" panose="02010609060101010101" charset="-122"/>
              <a:ea typeface="楷体" panose="02010609060101010101" charset="-122"/>
            </a:endParaRPr>
          </a:p>
          <a:p>
            <a:pPr marL="358775" lvl="0" indent="-571500" algn="just">
              <a:lnSpc>
                <a:spcPct val="120000"/>
              </a:lnSpc>
              <a:spcBef>
                <a:spcPct val="0"/>
              </a:spcBef>
            </a:pPr>
            <a:endParaRPr lang="en-US" altLang="zh-CN" sz="18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358775" lvl="0" indent="-571500" algn="just">
              <a:lnSpc>
                <a:spcPct val="120000"/>
              </a:lnSpc>
              <a:spcBef>
                <a:spcPct val="0"/>
              </a:spcBef>
            </a:pP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周二和周三的最高温度是</a:t>
            </a:r>
            <a:r>
              <a:rPr lang="en-US" altLang="zh-CN" b="1" dirty="0">
                <a:latin typeface="楷体" panose="02010609060101010101" charset="-122"/>
                <a:ea typeface="楷体" panose="02010609060101010101" charset="-122"/>
              </a:rPr>
              <a:t>22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度，温度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比较</a:t>
            </a:r>
            <a:r>
              <a:rPr lang="zh-CN" altLang="en-US" sz="3600" b="1" dirty="0">
                <a:solidFill>
                  <a:sysClr val="windowText" lastClr="000000"/>
                </a:solidFill>
                <a:latin typeface="楷体" panose="02010609060101010101" charset="-122"/>
                <a:ea typeface="楷体" panose="02010609060101010101" charset="-122"/>
              </a:rPr>
              <a:t>低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5304155" y="1715135"/>
            <a:ext cx="7178675" cy="1106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ysClr val="windowText" lastClr="000000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ysClr val="windowText" lastClr="000000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ysClr val="windowText" lastClr="000000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ea"/>
              </a:rPr>
              <a:t>请你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ea"/>
              </a:rPr>
              <a:t>比较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ea"/>
              </a:rPr>
              <a:t>一下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ea"/>
              </a:rPr>
              <a:t>昆明最近的天气。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6">
            <a:duotone>
              <a:srgbClr val="4472C4">
                <a:shade val="45000"/>
                <a:satMod val="135000"/>
              </a:srgbClr>
              <a:prstClr val="white"/>
            </a:duotone>
          </a:blip>
          <a:srcRect l="16206" t="22377" b="34473"/>
          <a:stretch>
            <a:fillRect/>
          </a:stretch>
        </p:blipFill>
        <p:spPr>
          <a:xfrm>
            <a:off x="1118870" y="2241550"/>
            <a:ext cx="3369945" cy="3745865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6">
            <a:duotone>
              <a:srgbClr val="4472C4">
                <a:shade val="45000"/>
                <a:satMod val="135000"/>
              </a:srgbClr>
              <a:prstClr val="white"/>
            </a:duotone>
          </a:blip>
          <a:srcRect l="13674" t="4225" r="9745" b="90541"/>
          <a:stretch>
            <a:fillRect/>
          </a:stretch>
        </p:blipFill>
        <p:spPr>
          <a:xfrm>
            <a:off x="1118870" y="1725930"/>
            <a:ext cx="3369945" cy="554990"/>
          </a:xfrm>
          <a:prstGeom prst="rect">
            <a:avLst/>
          </a:prstGeom>
          <a:ln>
            <a:noFill/>
          </a:ln>
          <a:effectLst/>
        </p:spPr>
      </p:pic>
      <p:sp>
        <p:nvSpPr>
          <p:cNvPr id="21" name="文本框 20"/>
          <p:cNvSpPr txBox="1"/>
          <p:nvPr/>
        </p:nvSpPr>
        <p:spPr>
          <a:xfrm>
            <a:off x="8830310" y="1787525"/>
            <a:ext cx="146748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>
                <a:latin typeface="黑体" panose="02010609060101010101" charset="-122"/>
                <a:ea typeface="黑体" panose="02010609060101010101" charset="-122"/>
              </a:rPr>
              <a:t>zuìjìn</a:t>
            </a:r>
          </a:p>
        </p:txBody>
      </p:sp>
      <p:pic>
        <p:nvPicPr>
          <p:cNvPr id="3" name="图片 2" descr="1_画板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58305" y="3875405"/>
            <a:ext cx="5645150" cy="317690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1" grpId="0"/>
      <p:bldP spid="21" grpId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715645" y="123190"/>
            <a:ext cx="5614035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5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42" name="矩形 41"/>
          <p:cNvSpPr/>
          <p:nvPr/>
        </p:nvSpPr>
        <p:spPr>
          <a:xfrm rot="18780000">
            <a:off x="873125" y="6066790"/>
            <a:ext cx="384810" cy="3848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itle 6"/>
          <p:cNvSpPr txBox="1"/>
          <p:nvPr>
            <p:custDataLst>
              <p:tags r:id="rId2"/>
            </p:custDataLst>
          </p:nvPr>
        </p:nvSpPr>
        <p:spPr>
          <a:xfrm>
            <a:off x="804545" y="236220"/>
            <a:ext cx="567817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语言点</a:t>
            </a:r>
            <a:r>
              <a:rPr altLang="zh-CN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2:</a:t>
            </a: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比较</a:t>
            </a:r>
            <a:r>
              <a:rPr altLang="zh-CN" sz="28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2</a:t>
            </a:r>
            <a:r>
              <a:rPr altLang="zh-CN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+A/</a:t>
            </a: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心理</a:t>
            </a:r>
            <a:r>
              <a:rPr altLang="zh-CN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V</a:t>
            </a:r>
            <a:endParaRPr altLang="zh-CN" sz="4000" b="1" spc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323340" y="1210945"/>
            <a:ext cx="12192000" cy="4486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</a:lstStyle>
          <a:p>
            <a:pPr marL="358775" lvl="0" indent="-571500">
              <a:lnSpc>
                <a:spcPct val="120000"/>
              </a:lnSpc>
              <a:spcBef>
                <a:spcPct val="0"/>
              </a:spcBef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去饭店吃饭</a:t>
            </a:r>
            <a:r>
              <a:rPr lang="zh-CN" altLang="en-US" sz="4000" b="1" dirty="0">
                <a:solidFill>
                  <a:srgbClr val="666699"/>
                </a:solidFill>
                <a:latin typeface="楷体" panose="02010609060101010101" charset="-122"/>
                <a:ea typeface="楷体" panose="02010609060101010101" charset="-122"/>
              </a:rPr>
              <a:t>比较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___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，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358775" lvl="0" indent="-571500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可是去食堂吃饭</a:t>
            </a:r>
            <a:r>
              <a:rPr lang="zh-CN" altLang="en-US" sz="4000" b="1" dirty="0">
                <a:solidFill>
                  <a:srgbClr val="666699"/>
                </a:solidFill>
                <a:latin typeface="楷体" panose="02010609060101010101" charset="-122"/>
                <a:ea typeface="楷体" panose="02010609060101010101" charset="-122"/>
              </a:rPr>
              <a:t>比较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358775" lvl="0" indent="-571500">
              <a:lnSpc>
                <a:spcPct val="120000"/>
              </a:lnSpc>
              <a:spcBef>
                <a:spcPct val="0"/>
              </a:spcBef>
            </a:pPr>
            <a:endParaRPr lang="en-US" altLang="zh-CN" sz="2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358775" lvl="0" indent="-571500">
              <a:lnSpc>
                <a:spcPct val="120000"/>
              </a:lnSpc>
              <a:spcBef>
                <a:spcPct val="0"/>
              </a:spcBef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北京的夏天</a:t>
            </a:r>
            <a:r>
              <a:rPr lang="zh-CN" altLang="en-US" sz="4000" b="1" dirty="0">
                <a:solidFill>
                  <a:srgbClr val="666699"/>
                </a:solidFill>
                <a:latin typeface="楷体" panose="02010609060101010101" charset="-122"/>
                <a:ea typeface="楷体" panose="02010609060101010101" charset="-122"/>
              </a:rPr>
              <a:t>比较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___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，不过昆明</a:t>
            </a:r>
            <a:r>
              <a:rPr lang="zh-CN" altLang="en-US" sz="4000" b="1" dirty="0">
                <a:solidFill>
                  <a:srgbClr val="666699"/>
                </a:solidFill>
                <a:latin typeface="楷体" panose="02010609060101010101" charset="-122"/>
                <a:ea typeface="楷体" panose="02010609060101010101" charset="-122"/>
              </a:rPr>
              <a:t>比较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358775" lvl="0" indent="-571500">
              <a:lnSpc>
                <a:spcPct val="120000"/>
              </a:lnSpc>
              <a:spcBef>
                <a:spcPct val="0"/>
              </a:spcBef>
            </a:pPr>
            <a:endParaRPr lang="en-US" altLang="zh-CN" sz="18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358775" lvl="0" indent="-571500">
              <a:lnSpc>
                <a:spcPct val="120000"/>
              </a:lnSpc>
              <a:spcBef>
                <a:spcPct val="0"/>
              </a:spcBef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4000" b="1" dirty="0">
                <a:solidFill>
                  <a:srgbClr val="666699"/>
                </a:solidFill>
                <a:latin typeface="楷体" panose="02010609060101010101" charset="-122"/>
                <a:ea typeface="楷体" panose="02010609060101010101" charset="-122"/>
              </a:rPr>
              <a:t>比较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___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去华侨大学学习，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358775" lvl="0" indent="-571500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4000" b="1" dirty="0">
                <a:solidFill>
                  <a:srgbClr val="666699"/>
                </a:solidFill>
                <a:latin typeface="楷体" panose="02010609060101010101" charset="-122"/>
                <a:ea typeface="楷体" panose="02010609060101010101" charset="-122"/>
              </a:rPr>
              <a:t>比较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华侨大学的专业。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016500" y="1210945"/>
            <a:ext cx="1431925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</a:lstStyle>
          <a:p>
            <a:pPr marL="0" lvl="0" indent="0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贵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5971858" y="1968818"/>
            <a:ext cx="1666875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</a:lstStyle>
          <a:p>
            <a:pPr marL="0" lvl="0" indent="0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便宜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5049520" y="3061970"/>
            <a:ext cx="1431925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</a:lstStyle>
          <a:p>
            <a:pPr marL="0" lvl="0" indent="0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热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8876665" y="3063558"/>
            <a:ext cx="1666875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</a:lstStyle>
          <a:p>
            <a:pPr marL="0" lvl="0" indent="0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舒服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3339783" y="4096068"/>
            <a:ext cx="1431925" cy="768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lnSpc>
                <a:spcPct val="110000"/>
              </a:lnSpc>
              <a:buClrTx/>
              <a:buSzTx/>
              <a:buFontTx/>
              <a:defRPr/>
            </a:pPr>
            <a:r>
              <a:rPr kumimoji="0" lang="zh-CN" altLang="en-US" sz="4000" b="1" kern="1200" cap="none" spc="0" normalizeH="0" baseline="0" noProof="0" dirty="0">
                <a:solidFill>
                  <a:srgbClr val="70AD47">
                    <a:lumMod val="75000"/>
                  </a:srgbClr>
                </a:solidFill>
                <a:latin typeface="楷体" panose="02010609060101010101" charset="-122"/>
                <a:ea typeface="楷体" panose="02010609060101010101" charset="-122"/>
                <a:cs typeface="+mn-ea"/>
              </a:rPr>
              <a:t>想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3317558" y="4864735"/>
            <a:ext cx="1666875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</a:lstStyle>
          <a:p>
            <a:pPr marL="0" lvl="0" indent="0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喜欢</a:t>
            </a:r>
          </a:p>
        </p:txBody>
      </p:sp>
      <p:pic>
        <p:nvPicPr>
          <p:cNvPr id="20" name="图片 19" descr="1_画板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6758305" y="3875405"/>
            <a:ext cx="5645150" cy="317690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56" end="7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1">
                                            <p:txEl>
                                              <p:charRg st="56" end="7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71" end="9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1">
                                            <p:txEl>
                                              <p:charRg st="71" end="9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  <p:bldP spid="18" grpId="0"/>
      <p:bldP spid="26" grpId="0"/>
      <p:bldP spid="27" grpId="0"/>
      <p:bldP spid="28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496570" y="399415"/>
            <a:ext cx="332676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23570" y="490220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: P177</a:t>
            </a:r>
            <a:endParaRPr altLang="zh-CN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3525" y="1743075"/>
            <a:ext cx="9314180" cy="25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715645" y="123190"/>
            <a:ext cx="4021455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5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42" name="矩形 41"/>
          <p:cNvSpPr/>
          <p:nvPr/>
        </p:nvSpPr>
        <p:spPr>
          <a:xfrm rot="18780000">
            <a:off x="873125" y="6066790"/>
            <a:ext cx="384810" cy="3848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itle 6"/>
          <p:cNvSpPr txBox="1"/>
          <p:nvPr>
            <p:custDataLst>
              <p:tags r:id="rId2"/>
            </p:custDataLst>
          </p:nvPr>
        </p:nvSpPr>
        <p:spPr>
          <a:xfrm>
            <a:off x="804545" y="202565"/>
            <a:ext cx="443992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语言点</a:t>
            </a:r>
            <a:r>
              <a:rPr altLang="zh-CN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3:</a:t>
            </a: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不</a:t>
            </a:r>
            <a:r>
              <a:rPr altLang="zh-CN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A</a:t>
            </a: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不</a:t>
            </a:r>
            <a:r>
              <a:rPr altLang="zh-CN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B</a:t>
            </a:r>
            <a:endParaRPr altLang="zh-CN" sz="4000" b="1" spc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32772" name="Rectangle 2"/>
          <p:cNvSpPr txBox="1">
            <a:spLocks noRot="1"/>
          </p:cNvSpPr>
          <p:nvPr/>
        </p:nvSpPr>
        <p:spPr>
          <a:xfrm>
            <a:off x="1544320" y="4558665"/>
            <a:ext cx="10122535" cy="19481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4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冷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和</a:t>
            </a:r>
            <a:r>
              <a:rPr lang="zh-CN" altLang="en-US" sz="4800" b="1" dirty="0">
                <a:solidFill>
                  <a:srgbClr val="FF6600"/>
                </a:solidFill>
                <a:latin typeface="楷体" panose="02010609060101010101" charset="-122"/>
                <a:ea typeface="楷体" panose="02010609060101010101" charset="-122"/>
              </a:rPr>
              <a:t>热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都不舒服，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</a:t>
            </a:r>
            <a:r>
              <a:rPr lang="zh-CN" altLang="en-US" sz="4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冷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</a:t>
            </a:r>
            <a:r>
              <a:rPr lang="zh-CN" altLang="en-US" sz="4800" b="1" dirty="0">
                <a:solidFill>
                  <a:srgbClr val="FF6600"/>
                </a:solidFill>
                <a:latin typeface="楷体" panose="02010609060101010101" charset="-122"/>
                <a:ea typeface="楷体" panose="02010609060101010101" charset="-122"/>
              </a:rPr>
              <a:t>热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，很舒服。</a:t>
            </a:r>
          </a:p>
        </p:txBody>
      </p:sp>
      <p:pic>
        <p:nvPicPr>
          <p:cNvPr id="32773" name="图片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89075" y="1418590"/>
            <a:ext cx="8595995" cy="314769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2" descr="1_画板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58305" y="3875405"/>
            <a:ext cx="5645150" cy="317690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715645" y="123190"/>
            <a:ext cx="3933190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5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4" name="Title 6"/>
          <p:cNvSpPr txBox="1"/>
          <p:nvPr>
            <p:custDataLst>
              <p:tags r:id="rId2"/>
            </p:custDataLst>
          </p:nvPr>
        </p:nvSpPr>
        <p:spPr>
          <a:xfrm>
            <a:off x="804545" y="213360"/>
            <a:ext cx="384429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语言点</a:t>
            </a:r>
            <a:r>
              <a:rPr altLang="zh-CN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3:</a:t>
            </a: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不</a:t>
            </a:r>
            <a:r>
              <a:rPr altLang="zh-CN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A</a:t>
            </a: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不</a:t>
            </a:r>
            <a:r>
              <a:rPr altLang="zh-CN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B</a:t>
            </a:r>
            <a:endParaRPr altLang="zh-CN" sz="4000" b="1" spc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33795" name="Rectangle 3"/>
          <p:cNvSpPr>
            <a:spLocks noGrp="1" noRot="1"/>
          </p:cNvSpPr>
          <p:nvPr>
            <p:ph type="body" sz="half" idx="4294967295"/>
          </p:nvPr>
        </p:nvSpPr>
        <p:spPr>
          <a:xfrm>
            <a:off x="0" y="1603375"/>
            <a:ext cx="1575435" cy="4897120"/>
          </a:xfrm>
        </p:spPr>
        <p:txBody>
          <a:bodyPr vert="horz" wrap="square" lIns="91440" tIns="45720" rIns="91440" bIns="45720" anchor="t">
            <a:noAutofit/>
          </a:bodyPr>
          <a:lstStyle>
            <a:lvl1pPr lvl="0">
              <a:buClrTx/>
              <a:buSzTx/>
              <a:buFontTx/>
              <a:defRPr sz="2800"/>
            </a:lvl1pPr>
            <a:lvl2pPr lvl="1">
              <a:buClrTx/>
              <a:buSzTx/>
              <a:buFontTx/>
              <a:defRPr sz="2400"/>
            </a:lvl2pPr>
            <a:lvl3pPr lvl="2">
              <a:buClrTx/>
              <a:buSzTx/>
              <a:buFontTx/>
              <a:defRPr sz="2000"/>
            </a:lvl3pPr>
            <a:lvl4pPr lvl="3">
              <a:buClrTx/>
              <a:buSzTx/>
              <a:buFontTx/>
              <a:defRPr sz="1800"/>
            </a:lvl4pPr>
            <a:lvl5pPr lvl="4">
              <a:buClrTx/>
              <a:buSzTx/>
              <a:buFontTx/>
              <a:defRPr sz="1800"/>
            </a:lvl5pPr>
          </a:lstStyle>
          <a:p>
            <a:pPr marL="0" lvl="0" indent="0" algn="r" fontAlgn="auto">
              <a:lnSpc>
                <a:spcPct val="150000"/>
              </a:lnSpc>
              <a:buNone/>
            </a:pPr>
            <a:r>
              <a:rPr lang="zh-CN" altLang="en-US" sz="4000" b="1" dirty="0">
                <a:latin typeface="Century Gothic" panose="020B0502020202020204" pitchFamily="34" charset="0"/>
                <a:ea typeface="楷体" panose="02010609060101010101" charset="-122"/>
              </a:rPr>
              <a:t>大</a:t>
            </a:r>
          </a:p>
          <a:p>
            <a:pPr marL="0" lvl="0" indent="0" algn="r" fontAlgn="auto">
              <a:lnSpc>
                <a:spcPct val="150000"/>
              </a:lnSpc>
              <a:buNone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多</a:t>
            </a:r>
          </a:p>
          <a:p>
            <a:pPr marL="0" lvl="0" indent="0" algn="r" fontAlgn="auto">
              <a:lnSpc>
                <a:spcPct val="150000"/>
              </a:lnSpc>
              <a:buNone/>
            </a:pPr>
            <a:r>
              <a:rPr lang="zh-CN" altLang="en-US" sz="4000" b="1" dirty="0">
                <a:latin typeface="Century Gothic" panose="020B0502020202020204" pitchFamily="34" charset="0"/>
                <a:ea typeface="楷体" panose="02010609060101010101" charset="-122"/>
              </a:rPr>
              <a:t>长</a:t>
            </a:r>
          </a:p>
          <a:p>
            <a:pPr marL="0" lvl="0" indent="0" algn="r" fontAlgn="auto">
              <a:lnSpc>
                <a:spcPct val="150000"/>
              </a:lnSpc>
              <a:buNone/>
            </a:pPr>
            <a:r>
              <a:rPr lang="zh-CN" altLang="en-US" sz="4000" b="1" dirty="0">
                <a:latin typeface="Century Gothic" panose="020B0502020202020204" pitchFamily="34" charset="0"/>
                <a:ea typeface="楷体" panose="02010609060101010101" charset="-122"/>
              </a:rPr>
              <a:t>高</a:t>
            </a:r>
          </a:p>
        </p:txBody>
      </p:sp>
      <p:sp>
        <p:nvSpPr>
          <p:cNvPr id="3" name="矩形 2"/>
          <p:cNvSpPr/>
          <p:nvPr/>
        </p:nvSpPr>
        <p:spPr>
          <a:xfrm>
            <a:off x="5523230" y="1794510"/>
            <a:ext cx="3786188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小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——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不大不小</a:t>
            </a:r>
          </a:p>
        </p:txBody>
      </p:sp>
      <p:sp>
        <p:nvSpPr>
          <p:cNvPr id="7" name="矩形 6"/>
          <p:cNvSpPr/>
          <p:nvPr/>
        </p:nvSpPr>
        <p:spPr>
          <a:xfrm>
            <a:off x="5523230" y="3973830"/>
            <a:ext cx="3396615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短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——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不长不短</a:t>
            </a:r>
          </a:p>
        </p:txBody>
      </p:sp>
      <p:sp>
        <p:nvSpPr>
          <p:cNvPr id="8" name="矩形 7"/>
          <p:cNvSpPr/>
          <p:nvPr/>
        </p:nvSpPr>
        <p:spPr>
          <a:xfrm>
            <a:off x="5523230" y="2846070"/>
            <a:ext cx="3396615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少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——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不多不少</a:t>
            </a:r>
          </a:p>
        </p:txBody>
      </p:sp>
      <p:sp>
        <p:nvSpPr>
          <p:cNvPr id="9" name="矩形 8"/>
          <p:cNvSpPr/>
          <p:nvPr/>
        </p:nvSpPr>
        <p:spPr>
          <a:xfrm>
            <a:off x="5523230" y="5063490"/>
            <a:ext cx="3396615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低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——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不高不低</a:t>
            </a:r>
          </a:p>
        </p:txBody>
      </p:sp>
      <p:cxnSp>
        <p:nvCxnSpPr>
          <p:cNvPr id="10" name="直接箭头连接符 9"/>
          <p:cNvCxnSpPr>
            <a:cxnSpLocks noChangeShapeType="1"/>
          </p:cNvCxnSpPr>
          <p:nvPr/>
        </p:nvCxnSpPr>
        <p:spPr bwMode="auto">
          <a:xfrm>
            <a:off x="3363913" y="2147570"/>
            <a:ext cx="1473200" cy="0"/>
          </a:xfrm>
          <a:prstGeom prst="straightConnector1">
            <a:avLst/>
          </a:prstGeom>
          <a:noFill/>
          <a:ln w="76200">
            <a:solidFill>
              <a:srgbClr val="7030A0"/>
            </a:solidFill>
            <a:rou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1" name="直接箭头连接符 10"/>
          <p:cNvCxnSpPr>
            <a:cxnSpLocks noChangeShapeType="1"/>
          </p:cNvCxnSpPr>
          <p:nvPr/>
        </p:nvCxnSpPr>
        <p:spPr bwMode="auto">
          <a:xfrm>
            <a:off x="3363913" y="3188653"/>
            <a:ext cx="1473200" cy="0"/>
          </a:xfrm>
          <a:prstGeom prst="straightConnector1">
            <a:avLst/>
          </a:prstGeom>
          <a:noFill/>
          <a:ln w="76200">
            <a:solidFill>
              <a:srgbClr val="7030A0"/>
            </a:solidFill>
            <a:rou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2" name="直接箭头连接符 11"/>
          <p:cNvCxnSpPr>
            <a:cxnSpLocks noChangeShapeType="1"/>
          </p:cNvCxnSpPr>
          <p:nvPr/>
        </p:nvCxnSpPr>
        <p:spPr bwMode="auto">
          <a:xfrm>
            <a:off x="3363913" y="4340543"/>
            <a:ext cx="1473200" cy="0"/>
          </a:xfrm>
          <a:prstGeom prst="straightConnector1">
            <a:avLst/>
          </a:prstGeom>
          <a:noFill/>
          <a:ln w="76200">
            <a:solidFill>
              <a:srgbClr val="7030A0"/>
            </a:solidFill>
            <a:rou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3" name="直接箭头连接符 12"/>
          <p:cNvCxnSpPr>
            <a:cxnSpLocks noChangeShapeType="1"/>
          </p:cNvCxnSpPr>
          <p:nvPr/>
        </p:nvCxnSpPr>
        <p:spPr bwMode="auto">
          <a:xfrm>
            <a:off x="3363913" y="5387658"/>
            <a:ext cx="1473200" cy="0"/>
          </a:xfrm>
          <a:prstGeom prst="straightConnector1">
            <a:avLst/>
          </a:prstGeom>
          <a:noFill/>
          <a:ln w="76200">
            <a:solidFill>
              <a:srgbClr val="7030A0"/>
            </a:solidFill>
            <a:rou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16" name="图片 15" descr="1_画板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6758305" y="3875405"/>
            <a:ext cx="5645150" cy="317690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9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337375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23570" y="490220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: P178</a:t>
            </a:r>
            <a:endParaRPr altLang="zh-CN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4790" y="1769110"/>
            <a:ext cx="9342755" cy="2964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3302635" y="3408363"/>
            <a:ext cx="900113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热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446203" y="3391853"/>
            <a:ext cx="900112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小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9680258" y="3428048"/>
            <a:ext cx="9017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少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3302635" y="4068763"/>
            <a:ext cx="900113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晚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6446203" y="4077018"/>
            <a:ext cx="900112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慢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9680258" y="4080193"/>
            <a:ext cx="9017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近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  <p:bldP spid="12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0025" y="307975"/>
            <a:ext cx="373761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12725"/>
            <a:ext cx="370967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267970" y="298450"/>
            <a:ext cx="1170432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zh-CN" altLang="en-US" sz="40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</a:rPr>
              <a:t>复习：语言点</a:t>
            </a: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363345" y="1132840"/>
            <a:ext cx="9907905" cy="4523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32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跟</a:t>
            </a:r>
            <a:r>
              <a:rPr lang="en-US" altLang="zh-CN" sz="32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32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和</a:t>
            </a:r>
            <a:r>
              <a:rPr lang="en-US" altLang="zh-CN" sz="32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2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一起</a:t>
            </a:r>
            <a:r>
              <a:rPr lang="en-US" altLang="zh-CN" sz="32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+V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32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和</a:t>
            </a:r>
            <a:r>
              <a:rPr lang="en-US" altLang="zh-CN" sz="32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32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跟</a:t>
            </a:r>
            <a:r>
              <a:rPr lang="en-US" altLang="zh-CN" sz="32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2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一样；和</a:t>
            </a:r>
            <a:r>
              <a:rPr lang="en-US" altLang="zh-CN" sz="32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32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跟</a:t>
            </a:r>
            <a:r>
              <a:rPr lang="en-US" altLang="zh-CN" sz="32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2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一样</a:t>
            </a:r>
            <a:r>
              <a:rPr lang="en-US" altLang="zh-CN" sz="32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+(A)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sz="3200" b="1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32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A——AA</a:t>
            </a:r>
            <a:r>
              <a:rPr lang="zh-CN" altLang="en-US" sz="32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：玩玩</a:t>
            </a:r>
            <a:r>
              <a:rPr lang="en-US" altLang="zh-CN" sz="32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32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写写</a:t>
            </a:r>
            <a:r>
              <a:rPr lang="en-US" altLang="zh-CN" sz="32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32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听听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AB——ABAB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：休息休息</a:t>
            </a:r>
            <a:r>
              <a:rPr lang="en-US" altLang="zh-CN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介绍介绍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32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AB——AAB</a:t>
            </a:r>
            <a:r>
              <a:rPr lang="zh-CN" altLang="en-US" sz="32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：上上课</a:t>
            </a:r>
            <a:r>
              <a:rPr lang="en-US" altLang="zh-CN" sz="32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32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睡睡觉</a:t>
            </a:r>
            <a:endParaRPr lang="zh-CN" altLang="en-US" sz="3200" b="1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>
            <a:alphaModFix amt="25000"/>
          </a:blip>
          <a:stretch>
            <a:fillRect/>
          </a:stretch>
        </p:blipFill>
        <p:spPr>
          <a:xfrm>
            <a:off x="6758305" y="3875405"/>
            <a:ext cx="5645150" cy="317690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715645" y="123190"/>
            <a:ext cx="7553960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6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15070" y="3529965"/>
            <a:ext cx="2016760" cy="27152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2" name="矩形 41"/>
          <p:cNvSpPr/>
          <p:nvPr/>
        </p:nvSpPr>
        <p:spPr>
          <a:xfrm rot="18780000">
            <a:off x="873125" y="6066790"/>
            <a:ext cx="384810" cy="3848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itle 6"/>
          <p:cNvSpPr txBox="1"/>
          <p:nvPr>
            <p:custDataLst>
              <p:tags r:id="rId3"/>
            </p:custDataLst>
          </p:nvPr>
        </p:nvSpPr>
        <p:spPr>
          <a:xfrm>
            <a:off x="804545" y="213995"/>
            <a:ext cx="899223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语言点</a:t>
            </a:r>
            <a:r>
              <a:rPr altLang="zh-CN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4:</a:t>
            </a: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如果</a:t>
            </a:r>
            <a:r>
              <a:rPr altLang="zh-CN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……</a:t>
            </a: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的话，就</a:t>
            </a:r>
            <a:r>
              <a:rPr altLang="zh-CN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……</a:t>
            </a:r>
            <a:endParaRPr altLang="zh-CN" sz="4000" b="1" spc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13765" y="1207770"/>
            <a:ext cx="11660188" cy="37458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358775" lvl="0" indent="-571500">
              <a:lnSpc>
                <a:spcPct val="180000"/>
              </a:lnSpc>
              <a:spcBef>
                <a:spcPct val="0"/>
              </a:spcBef>
              <a:buClr>
                <a:schemeClr val="tx1"/>
              </a:buClr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如果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你周末有空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的话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，我们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就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一起喝咖啡吧。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358775" lvl="0" indent="-571500">
              <a:lnSpc>
                <a:spcPct val="180000"/>
              </a:lnSpc>
              <a:spcBef>
                <a:spcPct val="0"/>
              </a:spcBef>
              <a:buClr>
                <a:schemeClr val="tx1"/>
              </a:buClr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如果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明天下雨，我们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就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在宿舍看书吧。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358775" lvl="0" indent="-571500">
              <a:lnSpc>
                <a:spcPct val="180000"/>
              </a:lnSpc>
              <a:spcBef>
                <a:spcPct val="0"/>
              </a:spcBef>
              <a:buClr>
                <a:schemeClr val="tx1"/>
              </a:buClr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天气好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的话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，我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就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去</a:t>
            </a:r>
            <a:r>
              <a:rPr lang="zh-CN" altLang="en-US" sz="44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打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网球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496570" y="399415"/>
            <a:ext cx="331470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1775" y="1393190"/>
            <a:ext cx="9389110" cy="5010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23570" y="490220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: P178</a:t>
            </a:r>
            <a:endParaRPr altLang="zh-CN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080125" y="2642235"/>
            <a:ext cx="478155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我们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就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去银行吧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6327775" y="3413760"/>
            <a:ext cx="478155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就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去看朋友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4335463" y="4200843"/>
            <a:ext cx="478155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就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送给你吧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3116263" y="4985385"/>
            <a:ext cx="46482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如果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你没课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的话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040063" y="5756910"/>
            <a:ext cx="47244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如果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下午不下雨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的话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715645" y="123190"/>
            <a:ext cx="5220970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5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4" name="Title 6"/>
          <p:cNvSpPr txBox="1"/>
          <p:nvPr>
            <p:custDataLst>
              <p:tags r:id="rId2"/>
            </p:custDataLst>
          </p:nvPr>
        </p:nvSpPr>
        <p:spPr>
          <a:xfrm>
            <a:off x="911225" y="213360"/>
            <a:ext cx="509905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语言点</a:t>
            </a:r>
            <a:r>
              <a:rPr altLang="zh-CN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5:</a:t>
            </a: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对了，</a:t>
            </a:r>
            <a:r>
              <a:rPr altLang="zh-CN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……</a:t>
            </a:r>
            <a:endParaRPr altLang="zh-CN" sz="4000" b="1" spc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36868" name="文本框 4"/>
          <p:cNvSpPr txBox="1"/>
          <p:nvPr/>
        </p:nvSpPr>
        <p:spPr>
          <a:xfrm>
            <a:off x="1590675" y="1158240"/>
            <a:ext cx="7294245" cy="508600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今天的天气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怎么样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2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不冷不热，很舒服。</a:t>
            </a:r>
            <a:endParaRPr lang="en-US" altLang="zh-CN" sz="32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对了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，你喜不喜欢打网球？</a:t>
            </a:r>
            <a:endParaRPr lang="en-US" altLang="zh-CN" sz="32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喜欢！</a:t>
            </a:r>
            <a:endParaRPr lang="en-US" altLang="zh-CN" sz="32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：我们明天一起去打网球吧！</a:t>
            </a:r>
          </a:p>
        </p:txBody>
      </p:sp>
      <p:pic>
        <p:nvPicPr>
          <p:cNvPr id="20" name="图片 19" descr="1_画板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6758305" y="3875405"/>
            <a:ext cx="5645150" cy="317690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8255" y="3087370"/>
            <a:ext cx="12192000" cy="377063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1270" y="635"/>
            <a:ext cx="12194540" cy="3996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 descr="中国元素10_画板 1"/>
          <p:cNvPicPr>
            <a:picLocks noChangeAspect="1"/>
          </p:cNvPicPr>
          <p:nvPr/>
        </p:nvPicPr>
        <p:blipFill>
          <a:blip r:embed="rId4">
            <a:alphaModFix amt="15000"/>
          </a:blip>
          <a:stretch>
            <a:fillRect/>
          </a:stretch>
        </p:blipFill>
        <p:spPr>
          <a:xfrm>
            <a:off x="107950" y="1875790"/>
            <a:ext cx="12192000" cy="6858000"/>
          </a:xfrm>
          <a:prstGeom prst="rect">
            <a:avLst/>
          </a:prstGeom>
        </p:spPr>
      </p:pic>
      <p:pic>
        <p:nvPicPr>
          <p:cNvPr id="2" name="图片 1" descr="D:\倪志梁\2021\12\4华侨大学课件动画\图片调整\CM6C0647.jpgCM6C0647"/>
          <p:cNvPicPr>
            <a:picLocks noChangeAspect="1"/>
          </p:cNvPicPr>
          <p:nvPr/>
        </p:nvPicPr>
        <p:blipFill>
          <a:blip r:embed="rId5"/>
          <a:srcRect l="-336" t="38594" r="336" b="1539"/>
          <a:stretch>
            <a:fillRect/>
          </a:stretch>
        </p:blipFill>
        <p:spPr>
          <a:xfrm>
            <a:off x="429895" y="1275715"/>
            <a:ext cx="11331575" cy="44710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图片 3" descr="IMG_8843"/>
          <p:cNvPicPr>
            <a:picLocks noChangeAspect="1"/>
          </p:cNvPicPr>
          <p:nvPr/>
        </p:nvPicPr>
        <p:blipFill>
          <a:blip r:embed="rId6"/>
          <a:srcRect l="-448" t="31789" r="448" b="6718"/>
          <a:stretch>
            <a:fillRect/>
          </a:stretch>
        </p:blipFill>
        <p:spPr>
          <a:xfrm>
            <a:off x="429895" y="1102360"/>
            <a:ext cx="11331575" cy="464439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2675890"/>
            <a:ext cx="12200255" cy="2204720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4805680" y="2877820"/>
            <a:ext cx="279844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第</a:t>
            </a:r>
            <a:r>
              <a:rPr lang="en-US" altLang="zh-CN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四</a:t>
            </a:r>
            <a:r>
              <a:rPr lang="en-US" altLang="zh-CN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部</a:t>
            </a:r>
            <a:r>
              <a:rPr lang="en-US" altLang="zh-CN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分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4487545" y="3658235"/>
            <a:ext cx="343471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>
                <a:solidFill>
                  <a:srgbClr val="BB313E"/>
                </a:solidFill>
                <a:latin typeface="+mn-ea"/>
                <a:cs typeface="+mn-ea"/>
              </a:rPr>
              <a:t> </a:t>
            </a:r>
            <a:r>
              <a:rPr lang="zh-CN" altLang="zh-CN" sz="8000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课</a:t>
            </a:r>
            <a:r>
              <a:rPr lang="en-US" altLang="zh-CN" sz="8000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 </a:t>
            </a:r>
            <a:r>
              <a:rPr lang="zh-CN" altLang="zh-CN" sz="8000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文</a:t>
            </a:r>
            <a:endParaRPr lang="zh-CN" altLang="zh-CN" sz="8000" spc="300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+mn-ea"/>
              <a:sym typeface="字魂105号-简雅黑" panose="00000500000000000000" pitchFamily="2" charset="-122"/>
            </a:endParaRPr>
          </a:p>
        </p:txBody>
      </p:sp>
      <p:pic>
        <p:nvPicPr>
          <p:cNvPr id="41" name="图片 40"/>
          <p:cNvPicPr/>
          <p:nvPr/>
        </p:nvPicPr>
        <p:blipFill>
          <a:blip r:embed="rId7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/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3" name="图片 12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4" name="图片 13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pic>
        <p:nvPicPr>
          <p:cNvPr id="20" name="图片 19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alphaModFix amt="25000"/>
          </a:blip>
          <a:stretch>
            <a:fillRect/>
          </a:stretch>
        </p:blipFill>
        <p:spPr>
          <a:xfrm>
            <a:off x="6365875" y="3875405"/>
            <a:ext cx="5645150" cy="317690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6504305" y="764095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15645" y="224790"/>
            <a:ext cx="4590415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5"/>
            </p:custDataLst>
          </p:nvPr>
        </p:nvSpPr>
        <p:spPr>
          <a:xfrm>
            <a:off x="920115" y="373380"/>
            <a:ext cx="413385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课文热身</a:t>
            </a:r>
            <a:r>
              <a:rPr altLang="zh-CN" sz="4000" b="1" spc="3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: P175</a:t>
            </a:r>
            <a:endParaRPr lang="zh-CN" altLang="zh-CN" sz="4000" b="1" spc="300" dirty="0">
              <a:ln w="3175">
                <a:noFill/>
                <a:prstDash val="dash"/>
              </a:ln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95" y="1847215"/>
            <a:ext cx="9170670" cy="2806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1425575" y="4012565"/>
            <a:ext cx="5434013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5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/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3" name="图片 12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4" name="图片 13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pic>
        <p:nvPicPr>
          <p:cNvPr id="20" name="图片 19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alphaModFix amt="25000"/>
          </a:blip>
          <a:stretch>
            <a:fillRect/>
          </a:stretch>
        </p:blipFill>
        <p:spPr>
          <a:xfrm>
            <a:off x="6032500" y="3875405"/>
            <a:ext cx="5645150" cy="317690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6504305" y="764095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15645" y="224790"/>
            <a:ext cx="2088515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5"/>
            </p:custDataLst>
          </p:nvPr>
        </p:nvSpPr>
        <p:spPr>
          <a:xfrm>
            <a:off x="920115" y="373380"/>
            <a:ext cx="195516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0" noProof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课文二</a:t>
            </a:r>
            <a:endParaRPr lang="zh-CN" altLang="en-US" sz="4000" b="1" spc="0" noProof="0" dirty="0">
              <a:ln w="3175">
                <a:noFill/>
                <a:prstDash val="dash"/>
              </a:ln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276475" y="1320800"/>
            <a:ext cx="7844790" cy="4780280"/>
          </a:xfrm>
        </p:spPr>
        <p:txBody>
          <a:bodyPr vert="horz" wrap="square" lIns="91440" tIns="45720" rIns="91440" bIns="45720" anchor="t"/>
          <a:lstStyle/>
          <a:p>
            <a:pPr marL="514350" indent="-514350">
              <a:lnSpc>
                <a:spcPct val="180000"/>
              </a:lnSpc>
              <a:buFontTx/>
              <a:buAutoNum type="arabicPeriod"/>
            </a:pPr>
            <a:r>
              <a:rPr lang="zh-CN" altLang="en-US" sz="3200" b="1" dirty="0">
                <a:solidFill>
                  <a:srgbClr val="FF6600"/>
                </a:solidFill>
                <a:latin typeface="楷体" panose="02010609060101010101" charset="-122"/>
                <a:ea typeface="楷体" panose="02010609060101010101" charset="-122"/>
              </a:rPr>
              <a:t>听课文，回答问题。</a:t>
            </a:r>
            <a:endParaRPr lang="en-US" altLang="zh-CN" sz="3200" b="1" dirty="0">
              <a:solidFill>
                <a:srgbClr val="FF66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>
              <a:lnSpc>
                <a:spcPct val="180000"/>
              </a:lnSpc>
              <a:buFontTx/>
              <a:buAutoNum type="circleNumDbPlain"/>
            </a:pPr>
            <a:r>
              <a:rPr lang="zh-CN" altLang="en-US" sz="32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昆明的气候怎么样？</a:t>
            </a:r>
            <a:endParaRPr lang="en-US" altLang="zh-CN" sz="32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>
              <a:lnSpc>
                <a:spcPct val="180000"/>
              </a:lnSpc>
              <a:buFontTx/>
              <a:buAutoNum type="circleNumDbPlain"/>
            </a:pPr>
            <a:r>
              <a:rPr lang="zh-CN" altLang="en-US" sz="32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昆明的夏天呢？常常下雨吗？</a:t>
            </a:r>
            <a:endParaRPr lang="en-US" altLang="zh-CN" sz="32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>
              <a:lnSpc>
                <a:spcPct val="180000"/>
              </a:lnSpc>
              <a:buFontTx/>
              <a:buAutoNum type="circleNumDbPlain"/>
            </a:pPr>
            <a:r>
              <a:rPr lang="zh-CN" altLang="en-US" sz="32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她们喜欢干什么？</a:t>
            </a:r>
            <a:endParaRPr lang="zh-CN" altLang="en-US" sz="4000" b="1" dirty="0">
              <a:solidFill>
                <a:srgbClr val="FF66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/>
            <a:endParaRPr lang="zh-CN" altLang="en-US" sz="4000" b="1" dirty="0">
              <a:solidFill>
                <a:srgbClr val="FF66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/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3" name="图片 12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4" name="图片 13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pic>
        <p:nvPicPr>
          <p:cNvPr id="20" name="图片 19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alphaModFix amt="25000"/>
          </a:blip>
          <a:stretch>
            <a:fillRect/>
          </a:stretch>
        </p:blipFill>
        <p:spPr>
          <a:xfrm>
            <a:off x="6032500" y="3875405"/>
            <a:ext cx="5645150" cy="317690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6504305" y="764095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15645" y="224790"/>
            <a:ext cx="2171700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5"/>
            </p:custDataLst>
          </p:nvPr>
        </p:nvSpPr>
        <p:spPr>
          <a:xfrm>
            <a:off x="920115" y="373380"/>
            <a:ext cx="175260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课文二</a:t>
            </a:r>
            <a:endParaRPr lang="zh-CN" altLang="en-US" sz="4000" b="1" spc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39940" name="文本框 2"/>
          <p:cNvSpPr txBox="1"/>
          <p:nvPr/>
        </p:nvSpPr>
        <p:spPr>
          <a:xfrm>
            <a:off x="1074420" y="1398905"/>
            <a:ext cx="11555095" cy="48158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6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你知道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昆明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的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气候怎么样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吗？舒不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舒服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啊？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6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  美：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比较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舒服。昆明在中国的南边，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6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        四季如春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，不冷不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热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6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夏天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呢？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60000"/>
              </a:lnSpc>
              <a:spcBef>
                <a:spcPct val="0"/>
              </a:spcBef>
              <a:buNone/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  美：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夏天比较热。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60000"/>
              </a:lnSpc>
              <a:spcBef>
                <a:spcPct val="0"/>
              </a:spcBef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常常下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雨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吗？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/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3" name="图片 12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4" name="图片 13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pic>
        <p:nvPicPr>
          <p:cNvPr id="20" name="图片 19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alphaModFix amt="25000"/>
          </a:blip>
          <a:stretch>
            <a:fillRect/>
          </a:stretch>
        </p:blipFill>
        <p:spPr>
          <a:xfrm>
            <a:off x="6032500" y="3875405"/>
            <a:ext cx="5645150" cy="317690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6504305" y="764095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15645" y="224790"/>
            <a:ext cx="2159635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5"/>
            </p:custDataLst>
          </p:nvPr>
        </p:nvSpPr>
        <p:spPr>
          <a:xfrm>
            <a:off x="920115" y="373380"/>
            <a:ext cx="184848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课文二</a:t>
            </a:r>
            <a:endParaRPr lang="zh-CN" altLang="en-US" sz="4000" b="1" spc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41987" name="文本框 2"/>
          <p:cNvSpPr txBox="1"/>
          <p:nvPr/>
        </p:nvSpPr>
        <p:spPr>
          <a:xfrm>
            <a:off x="920115" y="1272540"/>
            <a:ext cx="11725275" cy="45231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  美：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对，常常下雨。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对了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，你喜不喜欢打网球？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  美：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喜欢！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太好了！我也喜欢。</a:t>
            </a: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如果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这个周末有空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的话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，我们就一起去吧。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  美：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好啊！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/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3" name="图片 12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4" name="图片 13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pic>
        <p:nvPicPr>
          <p:cNvPr id="20" name="图片 19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alphaModFix amt="25000"/>
          </a:blip>
          <a:stretch>
            <a:fillRect/>
          </a:stretch>
        </p:blipFill>
        <p:spPr>
          <a:xfrm>
            <a:off x="6032500" y="3875405"/>
            <a:ext cx="5645150" cy="317690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6504305" y="764095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715645" y="224790"/>
            <a:ext cx="2159635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itle 6"/>
          <p:cNvSpPr txBox="1"/>
          <p:nvPr>
            <p:custDataLst>
              <p:tags r:id="rId5"/>
            </p:custDataLst>
          </p:nvPr>
        </p:nvSpPr>
        <p:spPr>
          <a:xfrm>
            <a:off x="920115" y="373380"/>
            <a:ext cx="184848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课文二</a:t>
            </a:r>
            <a:endParaRPr lang="zh-CN" altLang="en-US" sz="4000" b="1" spc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40962" name="文本框 2"/>
          <p:cNvSpPr txBox="1"/>
          <p:nvPr/>
        </p:nvSpPr>
        <p:spPr>
          <a:xfrm>
            <a:off x="1308418" y="1388428"/>
            <a:ext cx="9958387" cy="42748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7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玛丽亚：你知道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吗？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啊？</a:t>
            </a:r>
            <a:endParaRPr lang="en-US" altLang="zh-CN" sz="32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7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  美：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。昆明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，四季如春，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2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70000"/>
              </a:lnSpc>
              <a:spcBef>
                <a:spcPct val="0"/>
              </a:spcBef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玛丽亚：夏天呢？</a:t>
            </a:r>
            <a:endParaRPr lang="en-US" altLang="zh-CN" sz="32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70000"/>
              </a:lnSpc>
              <a:spcBef>
                <a:spcPct val="0"/>
              </a:spcBef>
              <a:buNone/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  美：夏天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2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70000"/>
              </a:lnSpc>
              <a:spcBef>
                <a:spcPct val="0"/>
              </a:spcBef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玛丽亚：常常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/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3" name="图片 12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4" name="图片 13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pic>
        <p:nvPicPr>
          <p:cNvPr id="20" name="图片 19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alphaModFix amt="25000"/>
          </a:blip>
          <a:stretch>
            <a:fillRect/>
          </a:stretch>
        </p:blipFill>
        <p:spPr>
          <a:xfrm>
            <a:off x="6032500" y="3875405"/>
            <a:ext cx="5645150" cy="317690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6504305" y="764095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715645" y="224790"/>
            <a:ext cx="2159635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itle 6"/>
          <p:cNvSpPr txBox="1"/>
          <p:nvPr>
            <p:custDataLst>
              <p:tags r:id="rId5"/>
            </p:custDataLst>
          </p:nvPr>
        </p:nvSpPr>
        <p:spPr>
          <a:xfrm>
            <a:off x="920115" y="373380"/>
            <a:ext cx="184848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课文二</a:t>
            </a:r>
            <a:endParaRPr lang="zh-CN" altLang="en-US" sz="4000" b="1" spc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43010" name="文本框 2"/>
          <p:cNvSpPr txBox="1"/>
          <p:nvPr/>
        </p:nvSpPr>
        <p:spPr>
          <a:xfrm>
            <a:off x="1299528" y="1223963"/>
            <a:ext cx="9717087" cy="48158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6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  美：对，常常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2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6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玛丽亚：对了，你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2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60000"/>
              </a:lnSpc>
              <a:spcBef>
                <a:spcPct val="0"/>
              </a:spcBef>
              <a:buNone/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  美：喜欢！</a:t>
            </a:r>
            <a:endParaRPr lang="en-US" altLang="zh-CN" sz="32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60000"/>
              </a:lnSpc>
              <a:spcBef>
                <a:spcPct val="0"/>
              </a:spcBef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！我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2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60000"/>
              </a:lnSpc>
              <a:spcBef>
                <a:spcPct val="0"/>
              </a:spcBef>
              <a:buNone/>
            </a:pP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如果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，我们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2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60000"/>
              </a:lnSpc>
              <a:spcBef>
                <a:spcPct val="0"/>
              </a:spcBef>
              <a:buNone/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  美：好啊！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347470" y="1275715"/>
            <a:ext cx="9907905" cy="50774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3600" b="1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V</a:t>
            </a:r>
            <a:r>
              <a:rPr lang="zh-CN" altLang="en-US" sz="3600" b="1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不</a:t>
            </a:r>
            <a:r>
              <a:rPr lang="en-US" altLang="zh-CN" sz="3600" b="1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V</a:t>
            </a:r>
            <a:r>
              <a:rPr lang="zh-CN" altLang="en-US" sz="3600" b="1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：看不看</a:t>
            </a:r>
            <a:r>
              <a:rPr lang="en-US" altLang="zh-CN" sz="3600" b="1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3600" b="1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去不去</a:t>
            </a:r>
            <a:r>
              <a:rPr lang="en-US" altLang="zh-CN" sz="3600" b="1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3600" b="1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打不打算</a:t>
            </a:r>
            <a:r>
              <a:rPr lang="en-US" altLang="zh-CN" sz="3600" b="1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3600" b="1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介不介绍</a:t>
            </a:r>
            <a:endParaRPr lang="en-US" altLang="zh-CN" sz="3600" b="1" noProof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sz="3600" b="1" noProof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你的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房间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电话号码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是多少？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sz="3600" b="1" noProof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3600" b="1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先</a:t>
            </a:r>
            <a:r>
              <a:rPr lang="en-US" altLang="zh-CN" sz="3600" b="1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，然后</a:t>
            </a:r>
            <a:r>
              <a:rPr lang="en-US" altLang="zh-CN" sz="3600" b="1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sz="3600" b="1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0025" y="307975"/>
            <a:ext cx="373761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12725"/>
            <a:ext cx="370967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267970" y="298450"/>
            <a:ext cx="1170432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zh-CN" altLang="en-US" sz="40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</a:rPr>
              <a:t>复习：语言点</a:t>
            </a: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496570" y="399415"/>
            <a:ext cx="333946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23570" y="490220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: P179</a:t>
            </a:r>
            <a:endParaRPr altLang="zh-CN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sp>
        <p:nvSpPr>
          <p:cNvPr id="37894" name="文本框 4"/>
          <p:cNvSpPr txBox="1"/>
          <p:nvPr/>
        </p:nvSpPr>
        <p:spPr>
          <a:xfrm>
            <a:off x="9451023" y="2329180"/>
            <a:ext cx="1230312" cy="4222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350" y="1628775"/>
            <a:ext cx="9299575" cy="421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333946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23570" y="490220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: P179</a:t>
            </a:r>
            <a:endParaRPr altLang="zh-CN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sp>
        <p:nvSpPr>
          <p:cNvPr id="37894" name="文本框 4"/>
          <p:cNvSpPr txBox="1"/>
          <p:nvPr/>
        </p:nvSpPr>
        <p:spPr>
          <a:xfrm>
            <a:off x="9451023" y="2329180"/>
            <a:ext cx="1230312" cy="4222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650" y="2439035"/>
            <a:ext cx="9361805" cy="2507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9916478" y="3796348"/>
            <a:ext cx="6350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9945053" y="4442460"/>
            <a:ext cx="6350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B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9916478" y="2462848"/>
            <a:ext cx="6350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D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9916478" y="3150235"/>
            <a:ext cx="6350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C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  <p:bldP spid="12" grpId="0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496570" y="399415"/>
            <a:ext cx="333946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23570" y="490220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: P179</a:t>
            </a:r>
            <a:endParaRPr altLang="zh-CN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0475" y="1608455"/>
            <a:ext cx="9340850" cy="3393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文本框 16"/>
          <p:cNvSpPr txBox="1"/>
          <p:nvPr/>
        </p:nvSpPr>
        <p:spPr>
          <a:xfrm>
            <a:off x="6042343" y="2771775"/>
            <a:ext cx="6350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热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8102918" y="2772410"/>
            <a:ext cx="1487487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舒服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650615" y="3266123"/>
            <a:ext cx="1176338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一样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6321743" y="3317875"/>
            <a:ext cx="6350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热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8872855" y="3308350"/>
            <a:ext cx="6350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雨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1581468" y="3824923"/>
            <a:ext cx="13081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冬天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962718" y="3849688"/>
            <a:ext cx="6350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最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9095105" y="3830638"/>
            <a:ext cx="1331913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不过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5798185" y="4376420"/>
            <a:ext cx="12192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气候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496570" y="399415"/>
            <a:ext cx="333946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23570" y="490220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en-US" altLang="zh-CN" sz="4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10-9</a:t>
            </a:r>
            <a:r>
              <a:rPr altLang="zh-CN" sz="4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: P180</a:t>
            </a:r>
            <a:endParaRPr altLang="zh-CN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65"/>
          <a:stretch>
            <a:fillRect/>
          </a:stretch>
        </p:blipFill>
        <p:spPr bwMode="auto">
          <a:xfrm>
            <a:off x="1579880" y="1703070"/>
            <a:ext cx="9214485" cy="3979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矩形 16"/>
          <p:cNvSpPr/>
          <p:nvPr/>
        </p:nvSpPr>
        <p:spPr>
          <a:xfrm>
            <a:off x="2327593" y="3762058"/>
            <a:ext cx="1063625" cy="7699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333946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23570" y="490220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: P180</a:t>
            </a:r>
            <a:endParaRPr altLang="zh-CN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7325" y="1689735"/>
            <a:ext cx="9393555" cy="3806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2238375" y="2346325"/>
            <a:ext cx="1063625" cy="7699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  <p:sp>
        <p:nvSpPr>
          <p:cNvPr id="9" name="矩形 8"/>
          <p:cNvSpPr/>
          <p:nvPr/>
        </p:nvSpPr>
        <p:spPr>
          <a:xfrm>
            <a:off x="2238375" y="3624263"/>
            <a:ext cx="1063625" cy="7699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  <p:sp>
        <p:nvSpPr>
          <p:cNvPr id="10" name="矩形 9"/>
          <p:cNvSpPr/>
          <p:nvPr/>
        </p:nvSpPr>
        <p:spPr>
          <a:xfrm>
            <a:off x="2276475" y="4325938"/>
            <a:ext cx="1063625" cy="7699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496570" y="399415"/>
            <a:ext cx="3709669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23570" y="490220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en-US" altLang="zh-CN" sz="4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10-10</a:t>
            </a:r>
            <a:r>
              <a:rPr altLang="zh-CN" sz="4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: P180</a:t>
            </a:r>
            <a:endParaRPr altLang="zh-CN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1780" y="1478280"/>
            <a:ext cx="9304655" cy="4607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矩形 11"/>
          <p:cNvSpPr/>
          <p:nvPr/>
        </p:nvSpPr>
        <p:spPr>
          <a:xfrm>
            <a:off x="2576513" y="2916238"/>
            <a:ext cx="1063625" cy="7699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  <p:sp>
        <p:nvSpPr>
          <p:cNvPr id="17" name="矩形 16"/>
          <p:cNvSpPr/>
          <p:nvPr/>
        </p:nvSpPr>
        <p:spPr>
          <a:xfrm>
            <a:off x="2614613" y="3609975"/>
            <a:ext cx="1063625" cy="7699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7" grpId="0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333946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23570" y="490220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: P180</a:t>
            </a:r>
            <a:endParaRPr altLang="zh-CN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475" y="2232025"/>
            <a:ext cx="9343390" cy="2941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5815330" y="3381375"/>
            <a:ext cx="1063625" cy="7699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  <p:sp>
        <p:nvSpPr>
          <p:cNvPr id="9" name="矩形 8"/>
          <p:cNvSpPr/>
          <p:nvPr/>
        </p:nvSpPr>
        <p:spPr>
          <a:xfrm>
            <a:off x="2143125" y="4543743"/>
            <a:ext cx="1063625" cy="7699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331025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3" name="Title 6"/>
          <p:cNvSpPr txBox="1"/>
          <p:nvPr>
            <p:custDataLst>
              <p:tags r:id="rId3"/>
            </p:custDataLst>
          </p:nvPr>
        </p:nvSpPr>
        <p:spPr>
          <a:xfrm>
            <a:off x="654050" y="464185"/>
            <a:ext cx="895477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练习：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P181</a:t>
            </a:r>
            <a:endParaRPr altLang="zh-CN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213485" y="1165225"/>
            <a:ext cx="9044305" cy="5517515"/>
          </a:xfrm>
          <a:prstGeom prst="rect">
            <a:avLst/>
          </a:prstGeom>
          <a:noFill/>
          <a:ln w="28575">
            <a:noFill/>
            <a:miter lim="800000"/>
          </a:ln>
          <a:effectLst/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听说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上海的夏天比较热，冬天比较冷，春天和秋天不冷不热，很舒服。很多上海人不太喜欢夏天和冬天，比较喜欢春天和秋天。</a:t>
            </a:r>
            <a:endParaRPr kumimoji="1" lang="en-US" altLang="zh-CN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marR="0" lvl="0" indent="0" algn="just" defTabSz="914400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夏天太热的时候，如果有空的话，人们喜欢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逛商场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；春天和秋天的时候，人们喜欢去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公园锻炼身体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，跑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跑步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、打打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太极拳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什么的。</a:t>
            </a:r>
          </a:p>
        </p:txBody>
      </p:sp>
    </p:spTree>
    <p:custDataLst>
      <p:tags r:id="rId1"/>
    </p:custData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496570" y="399415"/>
            <a:ext cx="333946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23570" y="490220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: P181</a:t>
            </a:r>
            <a:endParaRPr altLang="zh-CN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0980" y="2189480"/>
            <a:ext cx="9389110" cy="290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矩形 9"/>
          <p:cNvSpPr/>
          <p:nvPr/>
        </p:nvSpPr>
        <p:spPr>
          <a:xfrm>
            <a:off x="2086293" y="2984500"/>
            <a:ext cx="10636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  <p:sp>
        <p:nvSpPr>
          <p:cNvPr id="12" name="矩形 11"/>
          <p:cNvSpPr/>
          <p:nvPr/>
        </p:nvSpPr>
        <p:spPr>
          <a:xfrm>
            <a:off x="2086293" y="4459288"/>
            <a:ext cx="10636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140460" y="1272540"/>
            <a:ext cx="8936355" cy="4521835"/>
          </a:xfrm>
          <a:prstGeom prst="rect">
            <a:avLst/>
          </a:prstGeom>
          <a:noFill/>
          <a:ln w="28575">
            <a:noFill/>
            <a:miter lim="800000"/>
          </a:ln>
          <a:effectLst/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我喜欢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运动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，平时喜欢打打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篮球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、踢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踢足球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什么的。不过我最喜欢的运动是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滑雪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和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游泳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，所以我最喜欢的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季节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是冬天和夏天。冬天我常和朋友一起去滑雪，夏天常去游泳馆游泳。</a:t>
            </a:r>
          </a:p>
        </p:txBody>
      </p:sp>
      <p:sp>
        <p:nvSpPr>
          <p:cNvPr id="6" name="矩形 5"/>
          <p:cNvSpPr/>
          <p:nvPr/>
        </p:nvSpPr>
        <p:spPr>
          <a:xfrm>
            <a:off x="496570" y="399415"/>
            <a:ext cx="331025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7" name="Title 6"/>
          <p:cNvSpPr txBox="1"/>
          <p:nvPr>
            <p:custDataLst>
              <p:tags r:id="rId3"/>
            </p:custDataLst>
          </p:nvPr>
        </p:nvSpPr>
        <p:spPr>
          <a:xfrm>
            <a:off x="654050" y="464185"/>
            <a:ext cx="895477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练习：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P181</a:t>
            </a:r>
            <a:endParaRPr altLang="zh-CN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DOCER_TEMPLATE_OPEN_ONCE_MARK" val="1"/>
  <p:tag name="COMMONDATA" val="eyJoZGlkIjoiMGFlMDNhN2M1N2Q5Y2ZiNDhkODZhODY4NjExZWRkYTE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SUBTYPE" val="h"/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3*i*0"/>
  <p:tag name="KSO_WM_UNIT_LAYERLEVEL" val="1"/>
  <p:tag name="KSO_WM_TAG_VERSION" val="1.0"/>
  <p:tag name="KSO_WM_BEAUTIFY_FLAG" val="#wm#"/>
  <p:tag name="KSO_WM_SLIDE_BK_DARK_LIGHT" val="2"/>
  <p:tag name="KSO_WM_UNIT_BK_DARK_LIGHT" val="2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SUBTYPE" val="h"/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4*i*0"/>
  <p:tag name="KSO_WM_UNIT_LAYERLEVEL" val="1"/>
  <p:tag name="KSO_WM_TAG_VERSION" val="1.0"/>
  <p:tag name="KSO_WM_BEAUTIFY_FLAG" val="#wm#"/>
  <p:tag name="KSO_WM_SLIDE_BK_DARK_LIGHT" val="2"/>
  <p:tag name="KSO_WM_UNIT_BK_DARK_LIGHT" val="2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SUBTYPE" val="h"/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5*i*0"/>
  <p:tag name="KSO_WM_UNIT_LAYERLEVEL" val="1"/>
  <p:tag name="KSO_WM_TAG_VERSION" val="1.0"/>
  <p:tag name="KSO_WM_BEAUTIFY_FLAG" val="#wm#"/>
  <p:tag name="KSO_WM_SLIDE_BK_DARK_LIGHT" val="2"/>
  <p:tag name="KSO_WM_UNIT_BK_DARK_LIGHT" val="2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SUBTYPE" val="h"/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6*i*0"/>
  <p:tag name="KSO_WM_UNIT_LAYERLEVEL" val="1"/>
  <p:tag name="KSO_WM_TAG_VERSION" val="1.0"/>
  <p:tag name="KSO_WM_BEAUTIFY_FLAG" val="#wm#"/>
  <p:tag name="KSO_WM_SLIDE_BK_DARK_LIGHT" val="2"/>
  <p:tag name="KSO_WM_UNIT_BK_DARK_LIGHT" val="2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SUBTYPE" val="h"/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7*i*0"/>
  <p:tag name="KSO_WM_UNIT_LAYERLEVEL" val="1"/>
  <p:tag name="KSO_WM_TAG_VERSION" val="1.0"/>
  <p:tag name="KSO_WM_BEAUTIFY_FLAG" val="#wm#"/>
  <p:tag name="KSO_WM_SLIDE_BK_DARK_LIGHT" val="2"/>
  <p:tag name="KSO_WM_UNIT_BK_DARK_LIGHT" val="2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SUBTYPE" val="h"/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8*i*0"/>
  <p:tag name="KSO_WM_UNIT_LAYERLEVEL" val="1"/>
  <p:tag name="KSO_WM_TAG_VERSION" val="1.0"/>
  <p:tag name="KSO_WM_BEAUTIFY_FLAG" val="#wm#"/>
  <p:tag name="KSO_WM_SLIDE_BK_DARK_LIGHT" val="2"/>
  <p:tag name="KSO_WM_UNIT_BK_DARK_LIGHT" val="2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TEMPLATE_CATEGORY" val="custom"/>
  <p:tag name="KSO_WM_TEMPLATE_INDEX" val="2020470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ID" val="custom20204701_14*i*1"/>
  <p:tag name="KSO_WM_UNIT_LAYERLEVEL" val="1"/>
  <p:tag name="KSO_WM_TAG_VERSION" val="1.0"/>
  <p:tag name="KSO_WM_BEAUTIFY_FLAG" val="#wm#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COLOR_SCHEME_SHAPE_ID" val="36"/>
  <p:tag name="KSO_WM_UNIT_COLOR_SCHEME_PARENT_PAGE" val="0_4"/>
  <p:tag name="KSO_WM_UNIT_NOCLEAR" val="0"/>
  <p:tag name="KSO_WM_UNIT_VALUE" val="26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custom20204701_4*l_h_f*1_1_1"/>
  <p:tag name="KSO_WM_TEMPLATE_CATEGORY" val="custom"/>
  <p:tag name="KSO_WM_TEMPLATE_INDEX" val="20204701"/>
  <p:tag name="KSO_WM_UNIT_LAYERLEVEL" val="1_1_1"/>
  <p:tag name="KSO_WM_TAG_VERSION" val="1.0"/>
  <p:tag name="KSO_WM_BEAUTIFY_FLAG" val="#wm#"/>
  <p:tag name="KSO_WM_UNIT_PRESET_TEXT" val="单击此处添加标题，文字是您思想的提炼"/>
  <p:tag name="KSO_WM_UNIT_TEXT_FILL_FORE_SCHEMECOLOR_INDEX" val="13"/>
  <p:tag name="KSO_WM_UNIT_TEXT_FILL_TYPE" val="1"/>
  <p:tag name="KSO_WM_UNIT_USESOURCEFORMAT_APPLY" val="1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COLOR_SCHEME_SHAPE_ID" val="45"/>
  <p:tag name="KSO_WM_UNIT_COLOR_SCHEME_PARENT_PAGE" val="0_4"/>
  <p:tag name="KSO_WM_UNIT_NOCLEAR" val="0"/>
  <p:tag name="KSO_WM_UNIT_VALUE" val="26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custom20204701_4*l_h_f*1_2_1"/>
  <p:tag name="KSO_WM_TEMPLATE_CATEGORY" val="custom"/>
  <p:tag name="KSO_WM_TEMPLATE_INDEX" val="20204701"/>
  <p:tag name="KSO_WM_UNIT_LAYERLEVEL" val="1_1_1"/>
  <p:tag name="KSO_WM_TAG_VERSION" val="1.0"/>
  <p:tag name="KSO_WM_BEAUTIFY_FLAG" val="#wm#"/>
  <p:tag name="KSO_WM_UNIT_PRESET_TEXT" val="单击此处添加标题，文字是您思想的提炼"/>
  <p:tag name="KSO_WM_UNIT_TEXT_FILL_FORE_SCHEMECOLOR_INDEX" val="13"/>
  <p:tag name="KSO_WM_UNIT_TEXT_FILL_TYPE" val="1"/>
  <p:tag name="KSO_WM_UNIT_USESOURCEFORMAT_APPLY" val="1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COLOR_SCHEME_SHAPE_ID" val="48"/>
  <p:tag name="KSO_WM_UNIT_COLOR_SCHEME_PARENT_PAGE" val="0_4"/>
  <p:tag name="KSO_WM_UNIT_NOCLEAR" val="0"/>
  <p:tag name="KSO_WM_UNIT_VALUE" val="26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custom20204701_4*l_h_f*1_3_1"/>
  <p:tag name="KSO_WM_TEMPLATE_CATEGORY" val="custom"/>
  <p:tag name="KSO_WM_TEMPLATE_INDEX" val="20204701"/>
  <p:tag name="KSO_WM_UNIT_LAYERLEVEL" val="1_1_1"/>
  <p:tag name="KSO_WM_TAG_VERSION" val="1.0"/>
  <p:tag name="KSO_WM_BEAUTIFY_FLAG" val="#wm#"/>
  <p:tag name="KSO_WM_UNIT_PRESET_TEXT" val="单击此处添加标题，文字是您思想的提炼"/>
  <p:tag name="KSO_WM_UNIT_TEXT_FILL_FORE_SCHEMECOLOR_INDEX" val="13"/>
  <p:tag name="KSO_WM_UNIT_TEXT_FILL_TYPE" val="1"/>
  <p:tag name="KSO_WM_UNIT_USESOURCEFORMAT_APPLY" val="1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COLOR_SCHEME_SHAPE_ID" val="54"/>
  <p:tag name="KSO_WM_UNIT_COLOR_SCHEME_PARENT_PAGE" val="0_4"/>
  <p:tag name="KSO_WM_UNIT_NOCLEAR" val="0"/>
  <p:tag name="KSO_WM_UNIT_VALUE" val="26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4_1"/>
  <p:tag name="KSO_WM_UNIT_ID" val="custom20204701_4*l_h_f*1_4_1"/>
  <p:tag name="KSO_WM_TEMPLATE_CATEGORY" val="custom"/>
  <p:tag name="KSO_WM_TEMPLATE_INDEX" val="20204701"/>
  <p:tag name="KSO_WM_UNIT_LAYERLEVEL" val="1_1_1"/>
  <p:tag name="KSO_WM_TAG_VERSION" val="1.0"/>
  <p:tag name="KSO_WM_BEAUTIFY_FLAG" val="#wm#"/>
  <p:tag name="KSO_WM_UNIT_PRESET_TEXT" val="单击此处添加标题，文字是您思想的提炼"/>
  <p:tag name="KSO_WM_UNIT_TEXT_FILL_FORE_SCHEMECOLOR_INDEX" val="13"/>
  <p:tag name="KSO_WM_UNIT_TEXT_FILL_TYPE" val="1"/>
  <p:tag name="KSO_WM_UNIT_USESOURCEFORMAT_APPLY" val="1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COLOR_SCHEME_SHAPE_ID" val="49"/>
  <p:tag name="KSO_WM_UNIT_COLOR_SCHEME_PARENT_PAGE" val="0_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custom20204701_4*l_h_i*1_1_1"/>
  <p:tag name="KSO_WM_TEMPLATE_CATEGORY" val="custom"/>
  <p:tag name="KSO_WM_TEMPLATE_INDEX" val="2020470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COLOR_SCHEME_SHAPE_ID" val="50"/>
  <p:tag name="KSO_WM_UNIT_COLOR_SCHEME_PARENT_PAGE" val="0_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custom20204701_4*l_h_i*1_1_2"/>
  <p:tag name="KSO_WM_TEMPLATE_CATEGORY" val="custom"/>
  <p:tag name="KSO_WM_TEMPLATE_INDEX" val="2020470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COLOR_SCHEME_SHAPE_ID" val="52"/>
  <p:tag name="KSO_WM_UNIT_COLOR_SCHEME_PARENT_PAGE" val="0_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1"/>
  <p:tag name="KSO_WM_UNIT_ID" val="custom20204701_4*l_h_i*1_1_1"/>
  <p:tag name="KSO_WM_TEMPLATE_CATEGORY" val="custom"/>
  <p:tag name="KSO_WM_TEMPLATE_INDEX" val="2020470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COLOR_SCHEME_SHAPE_ID" val="49"/>
  <p:tag name="KSO_WM_UNIT_COLOR_SCHEME_PARENT_PAGE" val="0_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custom20204701_4*l_h_i*1_1_1"/>
  <p:tag name="KSO_WM_TEMPLATE_CATEGORY" val="custom"/>
  <p:tag name="KSO_WM_TEMPLATE_INDEX" val="2020470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COLOR_SCHEME_SHAPE_ID" val="50"/>
  <p:tag name="KSO_WM_UNIT_COLOR_SCHEME_PARENT_PAGE" val="0_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custom20204701_4*l_h_i*1_1_2"/>
  <p:tag name="KSO_WM_TEMPLATE_CATEGORY" val="custom"/>
  <p:tag name="KSO_WM_TEMPLATE_INDEX" val="2020470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COLOR_SCHEME_SHAPE_ID" val="52"/>
  <p:tag name="KSO_WM_UNIT_COLOR_SCHEME_PARENT_PAGE" val="0_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1"/>
  <p:tag name="KSO_WM_UNIT_ID" val="custom20204701_4*l_h_i*1_1_1"/>
  <p:tag name="KSO_WM_TEMPLATE_CATEGORY" val="custom"/>
  <p:tag name="KSO_WM_TEMPLATE_INDEX" val="2020470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COLOR_SCHEME_SHAPE_ID" val="49"/>
  <p:tag name="KSO_WM_UNIT_COLOR_SCHEME_PARENT_PAGE" val="0_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custom20204701_4*l_h_i*1_1_1"/>
  <p:tag name="KSO_WM_TEMPLATE_CATEGORY" val="custom"/>
  <p:tag name="KSO_WM_TEMPLATE_INDEX" val="2020470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COLOR_SCHEME_SHAPE_ID" val="50"/>
  <p:tag name="KSO_WM_UNIT_COLOR_SCHEME_PARENT_PAGE" val="0_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custom20204701_4*l_h_i*1_1_2"/>
  <p:tag name="KSO_WM_TEMPLATE_CATEGORY" val="custom"/>
  <p:tag name="KSO_WM_TEMPLATE_INDEX" val="2020470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COLOR_SCHEME_SHAPE_ID" val="52"/>
  <p:tag name="KSO_WM_UNIT_COLOR_SCHEME_PARENT_PAGE" val="0_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1"/>
  <p:tag name="KSO_WM_UNIT_ID" val="custom20204701_4*l_h_i*1_1_1"/>
  <p:tag name="KSO_WM_TEMPLATE_CATEGORY" val="custom"/>
  <p:tag name="KSO_WM_TEMPLATE_INDEX" val="2020470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COLOR_SCHEME_SHAPE_ID" val="49"/>
  <p:tag name="KSO_WM_UNIT_COLOR_SCHEME_PARENT_PAGE" val="0_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custom20204701_4*l_h_i*1_1_1"/>
  <p:tag name="KSO_WM_TEMPLATE_CATEGORY" val="custom"/>
  <p:tag name="KSO_WM_TEMPLATE_INDEX" val="2020470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COLOR_SCHEME_SHAPE_ID" val="50"/>
  <p:tag name="KSO_WM_UNIT_COLOR_SCHEME_PARENT_PAGE" val="0_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custom20204701_4*l_h_i*1_1_2"/>
  <p:tag name="KSO_WM_TEMPLATE_CATEGORY" val="custom"/>
  <p:tag name="KSO_WM_TEMPLATE_INDEX" val="2020470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COLOR_SCHEME_SHAPE_ID" val="52"/>
  <p:tag name="KSO_WM_UNIT_COLOR_SCHEME_PARENT_PAGE" val="0_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1"/>
  <p:tag name="KSO_WM_UNIT_ID" val="custom20204701_4*l_h_i*1_1_1"/>
  <p:tag name="KSO_WM_TEMPLATE_CATEGORY" val="custom"/>
  <p:tag name="KSO_WM_TEMPLATE_INDEX" val="2020470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640,&quot;width&quot;:6680}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640,&quot;width&quot;:10420}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8295,&quot;width&quot;:9195}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378ab9a8-be95-4a09-bed5-bd9f2a672acc}"/>
  <p:tag name="TABLE_ENDDRAG_ORIGIN_RECT" val="460*132"/>
  <p:tag name="TABLE_ENDDRAG_RECT" val="440*227*460*132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COLOR_SCHEME_SHAPE_ID" val="36"/>
  <p:tag name="KSO_WM_UNIT_COLOR_SCHEME_PARENT_PAGE" val="0_4"/>
  <p:tag name="KSO_WM_UNIT_NOCLEAR" val="0"/>
  <p:tag name="KSO_WM_UNIT_VALUE" val="26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custom20204701_4*l_h_f*1_1_1"/>
  <p:tag name="KSO_WM_TEMPLATE_CATEGORY" val="custom"/>
  <p:tag name="KSO_WM_TEMPLATE_INDEX" val="20204701"/>
  <p:tag name="KSO_WM_UNIT_LAYERLEVEL" val="1_1_1"/>
  <p:tag name="KSO_WM_TAG_VERSION" val="1.0"/>
  <p:tag name="KSO_WM_BEAUTIFY_FLAG" val="#wm#"/>
  <p:tag name="KSO_WM_UNIT_PRESET_TEXT" val="单击此处添加标题，文字是您思想的提炼"/>
  <p:tag name="KSO_WM_UNIT_TEXT_FILL_FORE_SCHEMECOLOR_INDEX" val="13"/>
  <p:tag name="KSO_WM_UNIT_TEXT_FILL_TYPE" val="1"/>
  <p:tag name="KSO_WM_UNIT_USESOURCEFORMAT_APPLY" val="1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COLOR_SCHEME_SHAPE_ID" val="45"/>
  <p:tag name="KSO_WM_UNIT_COLOR_SCHEME_PARENT_PAGE" val="0_4"/>
  <p:tag name="KSO_WM_UNIT_NOCLEAR" val="0"/>
  <p:tag name="KSO_WM_UNIT_VALUE" val="26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custom20204701_4*l_h_f*1_2_1"/>
  <p:tag name="KSO_WM_TEMPLATE_CATEGORY" val="custom"/>
  <p:tag name="KSO_WM_TEMPLATE_INDEX" val="20204701"/>
  <p:tag name="KSO_WM_UNIT_LAYERLEVEL" val="1_1_1"/>
  <p:tag name="KSO_WM_TAG_VERSION" val="1.0"/>
  <p:tag name="KSO_WM_BEAUTIFY_FLAG" val="#wm#"/>
  <p:tag name="KSO_WM_UNIT_PRESET_TEXT" val="单击此处添加标题，文字是您思想的提炼"/>
  <p:tag name="KSO_WM_UNIT_TEXT_FILL_FORE_SCHEMECOLOR_INDEX" val="13"/>
  <p:tag name="KSO_WM_UNIT_TEXT_FILL_TYPE" val="1"/>
  <p:tag name="KSO_WM_UNIT_USESOURCEFORMAT_APPLY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COLOR_SCHEME_SHAPE_ID" val="48"/>
  <p:tag name="KSO_WM_UNIT_COLOR_SCHEME_PARENT_PAGE" val="0_4"/>
  <p:tag name="KSO_WM_UNIT_NOCLEAR" val="0"/>
  <p:tag name="KSO_WM_UNIT_VALUE" val="26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custom20204701_4*l_h_f*1_3_1"/>
  <p:tag name="KSO_WM_TEMPLATE_CATEGORY" val="custom"/>
  <p:tag name="KSO_WM_TEMPLATE_INDEX" val="20204701"/>
  <p:tag name="KSO_WM_UNIT_LAYERLEVEL" val="1_1_1"/>
  <p:tag name="KSO_WM_TAG_VERSION" val="1.0"/>
  <p:tag name="KSO_WM_BEAUTIFY_FLAG" val="#wm#"/>
  <p:tag name="KSO_WM_UNIT_PRESET_TEXT" val="单击此处添加标题，文字是您思想的提炼"/>
  <p:tag name="KSO_WM_UNIT_TEXT_FILL_FORE_SCHEMECOLOR_INDEX" val="13"/>
  <p:tag name="KSO_WM_UNIT_TEXT_FILL_TYPE" val="1"/>
  <p:tag name="KSO_WM_UNIT_USESOURCEFORMAT_APPLY" val="1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COLOR_SCHEME_SHAPE_ID" val="54"/>
  <p:tag name="KSO_WM_UNIT_COLOR_SCHEME_PARENT_PAGE" val="0_4"/>
  <p:tag name="KSO_WM_UNIT_NOCLEAR" val="0"/>
  <p:tag name="KSO_WM_UNIT_VALUE" val="26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4_1"/>
  <p:tag name="KSO_WM_UNIT_ID" val="custom20204701_4*l_h_f*1_4_1"/>
  <p:tag name="KSO_WM_TEMPLATE_CATEGORY" val="custom"/>
  <p:tag name="KSO_WM_TEMPLATE_INDEX" val="20204701"/>
  <p:tag name="KSO_WM_UNIT_LAYERLEVEL" val="1_1_1"/>
  <p:tag name="KSO_WM_TAG_VERSION" val="1.0"/>
  <p:tag name="KSO_WM_BEAUTIFY_FLAG" val="#wm#"/>
  <p:tag name="KSO_WM_UNIT_PRESET_TEXT" val="单击此处添加标题，文字是您思想的提炼"/>
  <p:tag name="KSO_WM_UNIT_TEXT_FILL_FORE_SCHEMECOLOR_INDEX" val="13"/>
  <p:tag name="KSO_WM_UNIT_TEXT_FILL_TYPE" val="1"/>
  <p:tag name="KSO_WM_UNIT_USESOURCEFORMAT_APPLY" val="1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COLOR_SCHEME_SHAPE_ID" val="49"/>
  <p:tag name="KSO_WM_UNIT_COLOR_SCHEME_PARENT_PAGE" val="0_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custom20204701_4*l_h_i*1_1_1"/>
  <p:tag name="KSO_WM_TEMPLATE_CATEGORY" val="custom"/>
  <p:tag name="KSO_WM_TEMPLATE_INDEX" val="2020470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COLOR_SCHEME_SHAPE_ID" val="50"/>
  <p:tag name="KSO_WM_UNIT_COLOR_SCHEME_PARENT_PAGE" val="0_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custom20204701_4*l_h_i*1_1_2"/>
  <p:tag name="KSO_WM_TEMPLATE_CATEGORY" val="custom"/>
  <p:tag name="KSO_WM_TEMPLATE_INDEX" val="2020470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COLOR_SCHEME_SHAPE_ID" val="52"/>
  <p:tag name="KSO_WM_UNIT_COLOR_SCHEME_PARENT_PAGE" val="0_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1"/>
  <p:tag name="KSO_WM_UNIT_ID" val="custom20204701_4*l_h_i*1_1_1"/>
  <p:tag name="KSO_WM_TEMPLATE_CATEGORY" val="custom"/>
  <p:tag name="KSO_WM_TEMPLATE_INDEX" val="2020470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COLOR_SCHEME_SHAPE_ID" val="49"/>
  <p:tag name="KSO_WM_UNIT_COLOR_SCHEME_PARENT_PAGE" val="0_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custom20204701_4*l_h_i*1_1_1"/>
  <p:tag name="KSO_WM_TEMPLATE_CATEGORY" val="custom"/>
  <p:tag name="KSO_WM_TEMPLATE_INDEX" val="2020470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COLOR_SCHEME_SHAPE_ID" val="50"/>
  <p:tag name="KSO_WM_UNIT_COLOR_SCHEME_PARENT_PAGE" val="0_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custom20204701_4*l_h_i*1_1_2"/>
  <p:tag name="KSO_WM_TEMPLATE_CATEGORY" val="custom"/>
  <p:tag name="KSO_WM_TEMPLATE_INDEX" val="2020470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COLOR_SCHEME_SHAPE_ID" val="52"/>
  <p:tag name="KSO_WM_UNIT_COLOR_SCHEME_PARENT_PAGE" val="0_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1"/>
  <p:tag name="KSO_WM_UNIT_ID" val="custom20204701_4*l_h_i*1_1_1"/>
  <p:tag name="KSO_WM_TEMPLATE_CATEGORY" val="custom"/>
  <p:tag name="KSO_WM_TEMPLATE_INDEX" val="2020470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COLOR_SCHEME_SHAPE_ID" val="49"/>
  <p:tag name="KSO_WM_UNIT_COLOR_SCHEME_PARENT_PAGE" val="0_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custom20204701_4*l_h_i*1_1_1"/>
  <p:tag name="KSO_WM_TEMPLATE_CATEGORY" val="custom"/>
  <p:tag name="KSO_WM_TEMPLATE_INDEX" val="2020470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COLOR_SCHEME_SHAPE_ID" val="50"/>
  <p:tag name="KSO_WM_UNIT_COLOR_SCHEME_PARENT_PAGE" val="0_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custom20204701_4*l_h_i*1_1_2"/>
  <p:tag name="KSO_WM_TEMPLATE_CATEGORY" val="custom"/>
  <p:tag name="KSO_WM_TEMPLATE_INDEX" val="2020470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COLOR_SCHEME_SHAPE_ID" val="52"/>
  <p:tag name="KSO_WM_UNIT_COLOR_SCHEME_PARENT_PAGE" val="0_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1"/>
  <p:tag name="KSO_WM_UNIT_ID" val="custom20204701_4*l_h_i*1_1_1"/>
  <p:tag name="KSO_WM_TEMPLATE_CATEGORY" val="custom"/>
  <p:tag name="KSO_WM_TEMPLATE_INDEX" val="2020470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COLOR_SCHEME_SHAPE_ID" val="49"/>
  <p:tag name="KSO_WM_UNIT_COLOR_SCHEME_PARENT_PAGE" val="0_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custom20204701_4*l_h_i*1_1_1"/>
  <p:tag name="KSO_WM_TEMPLATE_CATEGORY" val="custom"/>
  <p:tag name="KSO_WM_TEMPLATE_INDEX" val="2020470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3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COLOR_SCHEME_SHAPE_ID" val="50"/>
  <p:tag name="KSO_WM_UNIT_COLOR_SCHEME_PARENT_PAGE" val="0_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custom20204701_4*l_h_i*1_1_2"/>
  <p:tag name="KSO_WM_TEMPLATE_CATEGORY" val="custom"/>
  <p:tag name="KSO_WM_TEMPLATE_INDEX" val="2020470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3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COLOR_SCHEME_SHAPE_ID" val="52"/>
  <p:tag name="KSO_WM_UNIT_COLOR_SCHEME_PARENT_PAGE" val="0_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1"/>
  <p:tag name="KSO_WM_UNIT_ID" val="custom20204701_4*l_h_i*1_1_1"/>
  <p:tag name="KSO_WM_TEMPLATE_CATEGORY" val="custom"/>
  <p:tag name="KSO_WM_TEMPLATE_INDEX" val="2020470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3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3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3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3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3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3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4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4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4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4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4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4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4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4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4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4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4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4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4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4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4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4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4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4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4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4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4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4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4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4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4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4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4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4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4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4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4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4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4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4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4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4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4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5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5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5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5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5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5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4703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4703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20204703"/>
  <p:tag name="KSO_WM_TEMPLATE_SUBCATEGORY" val="0"/>
  <p:tag name="KSO_WM_TEMPLATE_MASTER_TYPE" val="1"/>
  <p:tag name="KSO_WM_TEMPLATE_COLOR_TYPE" val="1"/>
  <p:tag name="KSO_WM_TEMPLATE_MASTER_THUMB_INDEX" val="12"/>
  <p:tag name="KSO_WM_TEMPLATE_THUMBS_INDEX" val="1、4、7、8、9、10、11、12、13、14、15、16、17、18、21、24、27、2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自定义 646">
      <a:dk1>
        <a:srgbClr val="000000"/>
      </a:dk1>
      <a:lt1>
        <a:srgbClr val="FFFFFF"/>
      </a:lt1>
      <a:dk2>
        <a:srgbClr val="FDE4E2"/>
      </a:dk2>
      <a:lt2>
        <a:srgbClr val="FFFFFF"/>
      </a:lt2>
      <a:accent1>
        <a:srgbClr val="E94032"/>
      </a:accent1>
      <a:accent2>
        <a:srgbClr val="E57220"/>
      </a:accent2>
      <a:accent3>
        <a:srgbClr val="EB910C"/>
      </a:accent3>
      <a:accent4>
        <a:srgbClr val="EEAB02"/>
      </a:accent4>
      <a:accent5>
        <a:srgbClr val="F4C002"/>
      </a:accent5>
      <a:accent6>
        <a:srgbClr val="E5C505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2669</Words>
  <Application>Microsoft Office PowerPoint</Application>
  <PresentationFormat>宽屏</PresentationFormat>
  <Paragraphs>513</Paragraphs>
  <Slides>101</Slides>
  <Notes>33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101</vt:i4>
      </vt:variant>
    </vt:vector>
  </HeadingPairs>
  <TitlesOfParts>
    <vt:vector size="118" baseType="lpstr">
      <vt:lpstr>等线</vt:lpstr>
      <vt:lpstr>方正舒体</vt:lpstr>
      <vt:lpstr>汉仪尚巍手书W</vt:lpstr>
      <vt:lpstr>黑体</vt:lpstr>
      <vt:lpstr>楷体</vt:lpstr>
      <vt:lpstr>隶书</vt:lpstr>
      <vt:lpstr>思源黑体 CN Heavy</vt:lpstr>
      <vt:lpstr>宋体</vt:lpstr>
      <vt:lpstr>微软雅黑</vt:lpstr>
      <vt:lpstr>字魂105号-简雅黑</vt:lpstr>
      <vt:lpstr>Arial</vt:lpstr>
      <vt:lpstr>Calibri</vt:lpstr>
      <vt:lpstr>Century Gothic</vt:lpstr>
      <vt:lpstr>Segoe UI</vt:lpstr>
      <vt:lpstr>Wingdings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度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HQU</dc:creator>
  <cp:lastModifiedBy>HQU</cp:lastModifiedBy>
  <cp:revision>539</cp:revision>
  <dcterms:created xsi:type="dcterms:W3CDTF">2019-06-19T02:08:00Z</dcterms:created>
  <dcterms:modified xsi:type="dcterms:W3CDTF">2022-10-31T08:41:45Z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2052-11.1.0.11636</vt:lpwstr>
  </property>
  <property fmtid="{D5CDD505-2E9C-101B-9397-08002B2CF9AE}" pid="3" name="ICV">
    <vt:lpwstr>8AF89E3FA5CB41319EDFA8E38DA8A8F9</vt:lpwstr>
  </property>
</Properties>
</file>