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heme/theme3.xml" ContentType="application/vnd.openxmlformats-officedocument.theme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notesSlides/notesSlide1.xml" ContentType="application/vnd.openxmlformats-officedocument.presentationml.notesSlide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notesSlides/notesSlide2.xml" ContentType="application/vnd.openxmlformats-officedocument.presentationml.notesSlide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notesSlides/notesSlide3.xml" ContentType="application/vnd.openxmlformats-officedocument.presentationml.notesSlide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notesSlides/notesSlide4.xml" ContentType="application/vnd.openxmlformats-officedocument.presentationml.notesSlide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notesSlides/notesSlide5.xml" ContentType="application/vnd.openxmlformats-officedocument.presentationml.notesSlide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notesSlides/notesSlide6.xml" ContentType="application/vnd.openxmlformats-officedocument.presentationml.notesSlide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notesSlides/notesSlide7.xml" ContentType="application/vnd.openxmlformats-officedocument.presentationml.notesSlide+xml"/>
  <Override PartName="/ppt/tags/tag279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notesSlides/notesSlide8.xml" ContentType="application/vnd.openxmlformats-officedocument.presentationml.notesSlide+xml"/>
  <Override PartName="/ppt/tags/tag299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notesSlides/notesSlide9.xml" ContentType="application/vnd.openxmlformats-officedocument.presentationml.notesSlide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notesSlides/notesSlide10.xml" ContentType="application/vnd.openxmlformats-officedocument.presentationml.notesSlide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notesSlides/notesSlide11.xml" ContentType="application/vnd.openxmlformats-officedocument.presentationml.notesSlide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notesSlides/notesSlide12.xml" ContentType="application/vnd.openxmlformats-officedocument.presentationml.notesSlide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notesSlides/notesSlide13.xml" ContentType="application/vnd.openxmlformats-officedocument.presentationml.notesSlide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notesSlides/notesSlide14.xml" ContentType="application/vnd.openxmlformats-officedocument.presentationml.notesSlide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notesSlides/notesSlide15.xml" ContentType="application/vnd.openxmlformats-officedocument.presentationml.notesSlide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0.xml" ContentType="application/vnd.openxmlformats-officedocument.presentationml.tags+xml"/>
  <Override PartName="/ppt/notesSlides/notesSlide16.xml" ContentType="application/vnd.openxmlformats-officedocument.presentationml.notesSlide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notesSlides/notesSlide17.xml" ContentType="application/vnd.openxmlformats-officedocument.presentationml.notesSlide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notesSlides/notesSlide18.xml" ContentType="application/vnd.openxmlformats-officedocument.presentationml.notesSlide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notesSlides/notesSlide19.xml" ContentType="application/vnd.openxmlformats-officedocument.presentationml.notesSlide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notesSlides/notesSlide20.xml" ContentType="application/vnd.openxmlformats-officedocument.presentationml.notesSlide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notesSlides/notesSlide21.xml" ContentType="application/vnd.openxmlformats-officedocument.presentationml.notesSlide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notesSlides/notesSlide22.xml" ContentType="application/vnd.openxmlformats-officedocument.presentationml.notesSlide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notesSlides/notesSlide23.xml" ContentType="application/vnd.openxmlformats-officedocument.presentationml.notesSlide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notesSlides/notesSlide24.xml" ContentType="application/vnd.openxmlformats-officedocument.presentationml.notesSlide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notesSlides/notesSlide25.xml" ContentType="application/vnd.openxmlformats-officedocument.presentationml.notesSlide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notesSlides/notesSlide26.xml" ContentType="application/vnd.openxmlformats-officedocument.presentationml.notesSlide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notesSlides/notesSlide27.xml" ContentType="application/vnd.openxmlformats-officedocument.presentationml.notesSlide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notesSlides/notesSlide28.xml" ContentType="application/vnd.openxmlformats-officedocument.presentationml.notesSlide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notesSlides/notesSlide29.xml" ContentType="application/vnd.openxmlformats-officedocument.presentationml.notesSlide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notesSlides/notesSlide30.xml" ContentType="application/vnd.openxmlformats-officedocument.presentationml.notesSlide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notesSlides/notesSlide31.xml" ContentType="application/vnd.openxmlformats-officedocument.presentationml.notesSlide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0.xml" ContentType="application/vnd.openxmlformats-officedocument.presentationml.tags+xml"/>
  <Override PartName="/ppt/notesSlides/notesSlide32.xml" ContentType="application/vnd.openxmlformats-officedocument.presentationml.notesSlide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notesSlides/notesSlide33.xml" ContentType="application/vnd.openxmlformats-officedocument.presentationml.notesSlide+xml"/>
  <Override PartName="/ppt/tags/tag48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100"/>
  </p:notesMasterIdLst>
  <p:sldIdLst>
    <p:sldId id="321" r:id="rId3"/>
    <p:sldId id="471" r:id="rId4"/>
    <p:sldId id="289" r:id="rId5"/>
    <p:sldId id="266" r:id="rId6"/>
    <p:sldId id="473" r:id="rId7"/>
    <p:sldId id="573" r:id="rId8"/>
    <p:sldId id="475" r:id="rId9"/>
    <p:sldId id="574" r:id="rId10"/>
    <p:sldId id="477" r:id="rId11"/>
    <p:sldId id="478" r:id="rId12"/>
    <p:sldId id="479" r:id="rId13"/>
    <p:sldId id="319" r:id="rId14"/>
    <p:sldId id="359" r:id="rId15"/>
    <p:sldId id="480" r:id="rId16"/>
    <p:sldId id="481" r:id="rId17"/>
    <p:sldId id="482" r:id="rId18"/>
    <p:sldId id="483" r:id="rId19"/>
    <p:sldId id="484" r:id="rId20"/>
    <p:sldId id="485" r:id="rId21"/>
    <p:sldId id="666" r:id="rId22"/>
    <p:sldId id="665" r:id="rId23"/>
    <p:sldId id="785" r:id="rId24"/>
    <p:sldId id="786" r:id="rId25"/>
    <p:sldId id="787" r:id="rId26"/>
    <p:sldId id="749" r:id="rId27"/>
    <p:sldId id="750" r:id="rId28"/>
    <p:sldId id="751" r:id="rId29"/>
    <p:sldId id="752" r:id="rId30"/>
    <p:sldId id="407" r:id="rId31"/>
    <p:sldId id="753" r:id="rId32"/>
    <p:sldId id="754" r:id="rId33"/>
    <p:sldId id="755" r:id="rId34"/>
    <p:sldId id="756" r:id="rId35"/>
    <p:sldId id="757" r:id="rId36"/>
    <p:sldId id="758" r:id="rId37"/>
    <p:sldId id="759" r:id="rId38"/>
    <p:sldId id="760" r:id="rId39"/>
    <p:sldId id="762" r:id="rId40"/>
    <p:sldId id="763" r:id="rId41"/>
    <p:sldId id="764" r:id="rId42"/>
    <p:sldId id="761" r:id="rId43"/>
    <p:sldId id="287" r:id="rId44"/>
    <p:sldId id="765" r:id="rId45"/>
    <p:sldId id="766" r:id="rId46"/>
    <p:sldId id="496" r:id="rId47"/>
    <p:sldId id="768" r:id="rId48"/>
    <p:sldId id="767" r:id="rId49"/>
    <p:sldId id="769" r:id="rId50"/>
    <p:sldId id="770" r:id="rId51"/>
    <p:sldId id="771" r:id="rId52"/>
    <p:sldId id="772" r:id="rId53"/>
    <p:sldId id="510" r:id="rId54"/>
    <p:sldId id="788" r:id="rId55"/>
    <p:sldId id="789" r:id="rId56"/>
    <p:sldId id="790" r:id="rId57"/>
    <p:sldId id="791" r:id="rId58"/>
    <p:sldId id="792" r:id="rId59"/>
    <p:sldId id="517" r:id="rId60"/>
    <p:sldId id="778" r:id="rId61"/>
    <p:sldId id="793" r:id="rId62"/>
    <p:sldId id="794" r:id="rId63"/>
    <p:sldId id="795" r:id="rId64"/>
    <p:sldId id="796" r:id="rId65"/>
    <p:sldId id="797" r:id="rId66"/>
    <p:sldId id="798" r:id="rId67"/>
    <p:sldId id="799" r:id="rId68"/>
    <p:sldId id="800" r:id="rId69"/>
    <p:sldId id="801" r:id="rId70"/>
    <p:sldId id="802" r:id="rId71"/>
    <p:sldId id="803" r:id="rId72"/>
    <p:sldId id="804" r:id="rId73"/>
    <p:sldId id="821" r:id="rId74"/>
    <p:sldId id="822" r:id="rId75"/>
    <p:sldId id="823" r:id="rId76"/>
    <p:sldId id="824" r:id="rId77"/>
    <p:sldId id="825" r:id="rId78"/>
    <p:sldId id="826" r:id="rId79"/>
    <p:sldId id="827" r:id="rId80"/>
    <p:sldId id="828" r:id="rId81"/>
    <p:sldId id="829" r:id="rId82"/>
    <p:sldId id="830" r:id="rId83"/>
    <p:sldId id="498" r:id="rId84"/>
    <p:sldId id="831" r:id="rId85"/>
    <p:sldId id="846" r:id="rId86"/>
    <p:sldId id="847" r:id="rId87"/>
    <p:sldId id="848" r:id="rId88"/>
    <p:sldId id="849" r:id="rId89"/>
    <p:sldId id="850" r:id="rId90"/>
    <p:sldId id="851" r:id="rId91"/>
    <p:sldId id="852" r:id="rId92"/>
    <p:sldId id="853" r:id="rId93"/>
    <p:sldId id="832" r:id="rId94"/>
    <p:sldId id="833" r:id="rId95"/>
    <p:sldId id="834" r:id="rId96"/>
    <p:sldId id="835" r:id="rId97"/>
    <p:sldId id="836" r:id="rId98"/>
    <p:sldId id="318" r:id="rId99"/>
  </p:sldIdLst>
  <p:sldSz cx="12192000" cy="6858000"/>
  <p:notesSz cx="6858000" cy="9144000"/>
  <p:custDataLst>
    <p:tags r:id="rId10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24">
          <p15:clr>
            <a:srgbClr val="A4A3A4"/>
          </p15:clr>
        </p15:guide>
        <p15:guide id="2" pos="380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94032"/>
    <a:srgbClr val="C00000"/>
    <a:srgbClr val="BB313E"/>
    <a:srgbClr val="AB2C22"/>
    <a:srgbClr val="D9D9D9"/>
    <a:srgbClr val="AA1414"/>
    <a:srgbClr val="FFFFF5"/>
    <a:srgbClr val="D51919"/>
    <a:srgbClr val="EC60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778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540" y="120"/>
      </p:cViewPr>
      <p:guideLst>
        <p:guide orient="horz" pos="2224"/>
        <p:guide pos="380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84" Type="http://schemas.openxmlformats.org/officeDocument/2006/relationships/slide" Target="slides/slide82.xml"/><Relationship Id="rId89" Type="http://schemas.openxmlformats.org/officeDocument/2006/relationships/slide" Target="slides/slide87.xml"/><Relationship Id="rId16" Type="http://schemas.openxmlformats.org/officeDocument/2006/relationships/slide" Target="slides/slide14.xml"/><Relationship Id="rId11" Type="http://schemas.openxmlformats.org/officeDocument/2006/relationships/slide" Target="slides/slide9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102" Type="http://schemas.openxmlformats.org/officeDocument/2006/relationships/presProps" Target="presProps.xml"/><Relationship Id="rId5" Type="http://schemas.openxmlformats.org/officeDocument/2006/relationships/slide" Target="slides/slide3.xml"/><Relationship Id="rId90" Type="http://schemas.openxmlformats.org/officeDocument/2006/relationships/slide" Target="slides/slide88.xml"/><Relationship Id="rId95" Type="http://schemas.openxmlformats.org/officeDocument/2006/relationships/slide" Target="slides/slide93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80" Type="http://schemas.openxmlformats.org/officeDocument/2006/relationships/slide" Target="slides/slide78.xml"/><Relationship Id="rId85" Type="http://schemas.openxmlformats.org/officeDocument/2006/relationships/slide" Target="slides/slide83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59" Type="http://schemas.openxmlformats.org/officeDocument/2006/relationships/slide" Target="slides/slide57.xml"/><Relationship Id="rId103" Type="http://schemas.openxmlformats.org/officeDocument/2006/relationships/viewProps" Target="view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slide" Target="slides/slide81.xml"/><Relationship Id="rId88" Type="http://schemas.openxmlformats.org/officeDocument/2006/relationships/slide" Target="slides/slide86.xml"/><Relationship Id="rId91" Type="http://schemas.openxmlformats.org/officeDocument/2006/relationships/slide" Target="slides/slide89.xml"/><Relationship Id="rId96" Type="http://schemas.openxmlformats.org/officeDocument/2006/relationships/slide" Target="slides/slide9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slide" Target="slides/slide84.xml"/><Relationship Id="rId94" Type="http://schemas.openxmlformats.org/officeDocument/2006/relationships/slide" Target="slides/slide92.xml"/><Relationship Id="rId99" Type="http://schemas.openxmlformats.org/officeDocument/2006/relationships/slide" Target="slides/slide97.xml"/><Relationship Id="rId101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slide" Target="slides/slide74.xml"/><Relationship Id="rId97" Type="http://schemas.openxmlformats.org/officeDocument/2006/relationships/slide" Target="slides/slide95.xml"/><Relationship Id="rId104" Type="http://schemas.openxmlformats.org/officeDocument/2006/relationships/theme" Target="theme/theme1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92" Type="http://schemas.openxmlformats.org/officeDocument/2006/relationships/slide" Target="slides/slide90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Relationship Id="rId24" Type="http://schemas.openxmlformats.org/officeDocument/2006/relationships/slide" Target="slides/slide22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66" Type="http://schemas.openxmlformats.org/officeDocument/2006/relationships/slide" Target="slides/slide64.xml"/><Relationship Id="rId87" Type="http://schemas.openxmlformats.org/officeDocument/2006/relationships/slide" Target="slides/slide85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56" Type="http://schemas.openxmlformats.org/officeDocument/2006/relationships/slide" Target="slides/slide54.xml"/><Relationship Id="rId77" Type="http://schemas.openxmlformats.org/officeDocument/2006/relationships/slide" Target="slides/slide75.xml"/><Relationship Id="rId100" Type="http://schemas.openxmlformats.org/officeDocument/2006/relationships/notesMaster" Target="notesMasters/notesMaster1.xml"/><Relationship Id="rId105" Type="http://schemas.openxmlformats.org/officeDocument/2006/relationships/tableStyles" Target="tableStyle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93" Type="http://schemas.openxmlformats.org/officeDocument/2006/relationships/slide" Target="slides/slide91.xml"/><Relationship Id="rId98" Type="http://schemas.openxmlformats.org/officeDocument/2006/relationships/slide" Target="slides/slide96.xml"/><Relationship Id="rId3" Type="http://schemas.openxmlformats.org/officeDocument/2006/relationships/slide" Target="slides/slide1.xml"/><Relationship Id="rId25" Type="http://schemas.openxmlformats.org/officeDocument/2006/relationships/slide" Target="slides/slide23.xml"/><Relationship Id="rId46" Type="http://schemas.openxmlformats.org/officeDocument/2006/relationships/slide" Target="slides/slide44.xml"/><Relationship Id="rId67" Type="http://schemas.openxmlformats.org/officeDocument/2006/relationships/slide" Target="slides/slide6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2022/10/31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2.xml"/><Relationship Id="rId4" Type="http://schemas.openxmlformats.org/officeDocument/2006/relationships/tags" Target="../tags/tag1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8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3.xml"/><Relationship Id="rId4" Type="http://schemas.openxmlformats.org/officeDocument/2006/relationships/tags" Target="../tags/tag62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tags" Target="../tags/tag72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71.xml"/><Relationship Id="rId1" Type="http://schemas.openxmlformats.org/officeDocument/2006/relationships/tags" Target="../tags/tag70.xml"/><Relationship Id="rId6" Type="http://schemas.openxmlformats.org/officeDocument/2006/relationships/tags" Target="../tags/tag75.xml"/><Relationship Id="rId5" Type="http://schemas.openxmlformats.org/officeDocument/2006/relationships/tags" Target="../tags/tag74.xml"/><Relationship Id="rId4" Type="http://schemas.openxmlformats.org/officeDocument/2006/relationships/tags" Target="../tags/tag73.xml"/><Relationship Id="rId9" Type="http://schemas.openxmlformats.org/officeDocument/2006/relationships/image" Target="file:///C:\Users\1V994W2\PycharmProjects\PPT_Background_Generation/pic_temp/pic_sup.png" TargetMode="External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2.xml"/><Relationship Id="rId3" Type="http://schemas.openxmlformats.org/officeDocument/2006/relationships/tags" Target="../tags/tag78.xml"/><Relationship Id="rId7" Type="http://schemas.openxmlformats.org/officeDocument/2006/relationships/tags" Target="../tags/tag82.xml"/><Relationship Id="rId12" Type="http://schemas.openxmlformats.org/officeDocument/2006/relationships/image" Target="file:///C:\Users\1V994W2\PycharmProjects\PPT_Background_Generation/pic_temp/1_pic_quater_right_down.png" TargetMode="External"/><Relationship Id="rId2" Type="http://schemas.openxmlformats.org/officeDocument/2006/relationships/tags" Target="../tags/tag77.xml"/><Relationship Id="rId1" Type="http://schemas.openxmlformats.org/officeDocument/2006/relationships/tags" Target="../tags/tag76.xml"/><Relationship Id="rId6" Type="http://schemas.openxmlformats.org/officeDocument/2006/relationships/tags" Target="../tags/tag81.xml"/><Relationship Id="rId11" Type="http://schemas.openxmlformats.org/officeDocument/2006/relationships/image" Target="../media/image3.png"/><Relationship Id="rId5" Type="http://schemas.openxmlformats.org/officeDocument/2006/relationships/tags" Target="../tags/tag80.xml"/><Relationship Id="rId10" Type="http://schemas.openxmlformats.org/officeDocument/2006/relationships/image" Target="file:///C:\Users\1V994W2\PycharmProjects\PPT_Background_Generation/pic_temp/0_pic_quater_left_up.png" TargetMode="External"/><Relationship Id="rId4" Type="http://schemas.openxmlformats.org/officeDocument/2006/relationships/tags" Target="../tags/tag79.xml"/><Relationship Id="rId9" Type="http://schemas.openxmlformats.org/officeDocument/2006/relationships/image" Target="../media/image2.png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2.xml"/><Relationship Id="rId3" Type="http://schemas.openxmlformats.org/officeDocument/2006/relationships/tags" Target="../tags/tag85.xml"/><Relationship Id="rId7" Type="http://schemas.openxmlformats.org/officeDocument/2006/relationships/tags" Target="../tags/tag89.xml"/><Relationship Id="rId2" Type="http://schemas.openxmlformats.org/officeDocument/2006/relationships/tags" Target="../tags/tag84.xml"/><Relationship Id="rId1" Type="http://schemas.openxmlformats.org/officeDocument/2006/relationships/tags" Target="../tags/tag83.xml"/><Relationship Id="rId6" Type="http://schemas.openxmlformats.org/officeDocument/2006/relationships/tags" Target="../tags/tag88.xml"/><Relationship Id="rId5" Type="http://schemas.openxmlformats.org/officeDocument/2006/relationships/tags" Target="../tags/tag87.xml"/><Relationship Id="rId10" Type="http://schemas.openxmlformats.org/officeDocument/2006/relationships/image" Target="file:///C:\Users\1V994W2\PycharmProjects\PPT_Background_Generation/pic_temp/pic_half_top.png" TargetMode="External"/><Relationship Id="rId4" Type="http://schemas.openxmlformats.org/officeDocument/2006/relationships/tags" Target="../tags/tag86.xml"/><Relationship Id="rId9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tags" Target="../tags/tag97.xml"/><Relationship Id="rId13" Type="http://schemas.openxmlformats.org/officeDocument/2006/relationships/image" Target="file:///C:\Users\1V994W2\PycharmProjects\PPT_Background_Generation/pic_temp/1_pic_quater_right_down.png" TargetMode="External"/><Relationship Id="rId3" Type="http://schemas.openxmlformats.org/officeDocument/2006/relationships/tags" Target="../tags/tag92.xml"/><Relationship Id="rId7" Type="http://schemas.openxmlformats.org/officeDocument/2006/relationships/tags" Target="../tags/tag96.xml"/><Relationship Id="rId12" Type="http://schemas.openxmlformats.org/officeDocument/2006/relationships/image" Target="../media/image3.png"/><Relationship Id="rId2" Type="http://schemas.openxmlformats.org/officeDocument/2006/relationships/tags" Target="../tags/tag91.xml"/><Relationship Id="rId1" Type="http://schemas.openxmlformats.org/officeDocument/2006/relationships/tags" Target="../tags/tag90.xml"/><Relationship Id="rId6" Type="http://schemas.openxmlformats.org/officeDocument/2006/relationships/tags" Target="../tags/tag95.xml"/><Relationship Id="rId11" Type="http://schemas.openxmlformats.org/officeDocument/2006/relationships/image" Target="file:///C:\Users\1V994W2\PycharmProjects\PPT_Background_Generation/pic_temp/0_pic_quater_left_up.png" TargetMode="External"/><Relationship Id="rId5" Type="http://schemas.openxmlformats.org/officeDocument/2006/relationships/tags" Target="../tags/tag94.xml"/><Relationship Id="rId10" Type="http://schemas.openxmlformats.org/officeDocument/2006/relationships/image" Target="../media/image2.png"/><Relationship Id="rId4" Type="http://schemas.openxmlformats.org/officeDocument/2006/relationships/tags" Target="../tags/tag93.xml"/><Relationship Id="rId9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tags" Target="../tags/tag105.xml"/><Relationship Id="rId13" Type="http://schemas.openxmlformats.org/officeDocument/2006/relationships/image" Target="file:///C:\Users\1V994W2\PycharmProjects\PPT_Background_Generation/pic_temp/0_pic_quater_left_up.png" TargetMode="External"/><Relationship Id="rId3" Type="http://schemas.openxmlformats.org/officeDocument/2006/relationships/tags" Target="../tags/tag100.xml"/><Relationship Id="rId7" Type="http://schemas.openxmlformats.org/officeDocument/2006/relationships/tags" Target="../tags/tag104.xml"/><Relationship Id="rId12" Type="http://schemas.openxmlformats.org/officeDocument/2006/relationships/image" Target="../media/image2.png"/><Relationship Id="rId2" Type="http://schemas.openxmlformats.org/officeDocument/2006/relationships/tags" Target="../tags/tag99.xml"/><Relationship Id="rId1" Type="http://schemas.openxmlformats.org/officeDocument/2006/relationships/tags" Target="../tags/tag98.xml"/><Relationship Id="rId6" Type="http://schemas.openxmlformats.org/officeDocument/2006/relationships/tags" Target="../tags/tag103.xml"/><Relationship Id="rId11" Type="http://schemas.openxmlformats.org/officeDocument/2006/relationships/slideMaster" Target="../slideMasters/slideMaster2.xml"/><Relationship Id="rId5" Type="http://schemas.openxmlformats.org/officeDocument/2006/relationships/tags" Target="../tags/tag102.xml"/><Relationship Id="rId15" Type="http://schemas.openxmlformats.org/officeDocument/2006/relationships/image" Target="file:///C:\Users\1V994W2\PycharmProjects\PPT_Background_Generation/pic_temp/1_pic_quater_right_down.png" TargetMode="External"/><Relationship Id="rId10" Type="http://schemas.openxmlformats.org/officeDocument/2006/relationships/tags" Target="../tags/tag107.xml"/><Relationship Id="rId4" Type="http://schemas.openxmlformats.org/officeDocument/2006/relationships/tags" Target="../tags/tag101.xml"/><Relationship Id="rId9" Type="http://schemas.openxmlformats.org/officeDocument/2006/relationships/tags" Target="../tags/tag106.xml"/><Relationship Id="rId14" Type="http://schemas.openxmlformats.org/officeDocument/2006/relationships/image" Target="../media/image3.png"/></Relationships>
</file>

<file path=ppt/slideLayouts/_rels/slideLayout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tags" Target="../tags/tag110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109.xml"/><Relationship Id="rId1" Type="http://schemas.openxmlformats.org/officeDocument/2006/relationships/tags" Target="../tags/tag108.xml"/><Relationship Id="rId6" Type="http://schemas.openxmlformats.org/officeDocument/2006/relationships/tags" Target="../tags/tag113.xml"/><Relationship Id="rId11" Type="http://schemas.openxmlformats.org/officeDocument/2006/relationships/image" Target="file:///C:\Users\1V994W2\PycharmProjects\PPT_Background_Generation/pic_temp/1_pic_quater_right_down.png" TargetMode="External"/><Relationship Id="rId5" Type="http://schemas.openxmlformats.org/officeDocument/2006/relationships/tags" Target="../tags/tag112.xml"/><Relationship Id="rId10" Type="http://schemas.openxmlformats.org/officeDocument/2006/relationships/image" Target="../media/image3.png"/><Relationship Id="rId4" Type="http://schemas.openxmlformats.org/officeDocument/2006/relationships/tags" Target="../tags/tag111.xml"/><Relationship Id="rId9" Type="http://schemas.openxmlformats.org/officeDocument/2006/relationships/image" Target="file:///C:\Users\1V994W2\Documents\Tencent%20Files\574576071\FileRecv\&#25340;&#35013;&#32032;&#26448;\sup\14\subject.png" TargetMode="Externa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tags" Target="../tags/tag116.xml"/><Relationship Id="rId2" Type="http://schemas.openxmlformats.org/officeDocument/2006/relationships/tags" Target="../tags/tag115.xml"/><Relationship Id="rId1" Type="http://schemas.openxmlformats.org/officeDocument/2006/relationships/tags" Target="../tags/tag114.xml"/><Relationship Id="rId4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8" Type="http://schemas.openxmlformats.org/officeDocument/2006/relationships/tags" Target="../tags/tag124.xml"/><Relationship Id="rId13" Type="http://schemas.openxmlformats.org/officeDocument/2006/relationships/image" Target="file:///C:\Users\1V994W2\PycharmProjects\PPT_Background_Generation/pic_temp/1_pic_quater_right_down.png" TargetMode="External"/><Relationship Id="rId3" Type="http://schemas.openxmlformats.org/officeDocument/2006/relationships/tags" Target="../tags/tag119.xml"/><Relationship Id="rId7" Type="http://schemas.openxmlformats.org/officeDocument/2006/relationships/tags" Target="../tags/tag123.xml"/><Relationship Id="rId12" Type="http://schemas.openxmlformats.org/officeDocument/2006/relationships/image" Target="../media/image3.png"/><Relationship Id="rId2" Type="http://schemas.openxmlformats.org/officeDocument/2006/relationships/tags" Target="../tags/tag118.xml"/><Relationship Id="rId1" Type="http://schemas.openxmlformats.org/officeDocument/2006/relationships/tags" Target="../tags/tag117.xml"/><Relationship Id="rId6" Type="http://schemas.openxmlformats.org/officeDocument/2006/relationships/tags" Target="../tags/tag122.xml"/><Relationship Id="rId11" Type="http://schemas.openxmlformats.org/officeDocument/2006/relationships/image" Target="file:///C:\Users\1V994W2\PycharmProjects\PPT_Background_Generation/pic_temp/0_pic_quater_left_up.png" TargetMode="External"/><Relationship Id="rId5" Type="http://schemas.openxmlformats.org/officeDocument/2006/relationships/tags" Target="../tags/tag121.xml"/><Relationship Id="rId10" Type="http://schemas.openxmlformats.org/officeDocument/2006/relationships/image" Target="../media/image2.png"/><Relationship Id="rId4" Type="http://schemas.openxmlformats.org/officeDocument/2006/relationships/tags" Target="../tags/tag120.xml"/><Relationship Id="rId9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7.xml"/><Relationship Id="rId4" Type="http://schemas.openxmlformats.org/officeDocument/2006/relationships/tags" Target="../tags/tag16.xml"/></Relationships>
</file>

<file path=ppt/slideLayouts/_rels/slideLayout20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2.xml"/><Relationship Id="rId3" Type="http://schemas.openxmlformats.org/officeDocument/2006/relationships/tags" Target="../tags/tag127.xml"/><Relationship Id="rId7" Type="http://schemas.openxmlformats.org/officeDocument/2006/relationships/tags" Target="../tags/tag131.xml"/><Relationship Id="rId12" Type="http://schemas.openxmlformats.org/officeDocument/2006/relationships/image" Target="file:///C:\Users\1V994W2\PycharmProjects\PPT_Background_Generation/pic_temp/1_pic_quater_right_down.png" TargetMode="External"/><Relationship Id="rId2" Type="http://schemas.openxmlformats.org/officeDocument/2006/relationships/tags" Target="../tags/tag126.xml"/><Relationship Id="rId1" Type="http://schemas.openxmlformats.org/officeDocument/2006/relationships/tags" Target="../tags/tag125.xml"/><Relationship Id="rId6" Type="http://schemas.openxmlformats.org/officeDocument/2006/relationships/tags" Target="../tags/tag130.xml"/><Relationship Id="rId11" Type="http://schemas.openxmlformats.org/officeDocument/2006/relationships/image" Target="../media/image3.png"/><Relationship Id="rId5" Type="http://schemas.openxmlformats.org/officeDocument/2006/relationships/tags" Target="../tags/tag129.xml"/><Relationship Id="rId10" Type="http://schemas.openxmlformats.org/officeDocument/2006/relationships/image" Target="file:///C:\Users\1V994W2\PycharmProjects\PPT_Background_Generation/pic_temp/0_pic_quater_left_up.png" TargetMode="External"/><Relationship Id="rId4" Type="http://schemas.openxmlformats.org/officeDocument/2006/relationships/tags" Target="../tags/tag128.xml"/><Relationship Id="rId9" Type="http://schemas.openxmlformats.org/officeDocument/2006/relationships/image" Target="../media/image2.png"/></Relationships>
</file>

<file path=ppt/slideLayouts/_rels/slideLayout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134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133.xml"/><Relationship Id="rId1" Type="http://schemas.openxmlformats.org/officeDocument/2006/relationships/tags" Target="../tags/tag132.xml"/><Relationship Id="rId6" Type="http://schemas.openxmlformats.org/officeDocument/2006/relationships/tags" Target="../tags/tag137.xml"/><Relationship Id="rId11" Type="http://schemas.openxmlformats.org/officeDocument/2006/relationships/image" Target="file:///C:\Users\1V994W2\PycharmProjects\PPT_Background_Generation/pic_temp/1_pic_quater_right_down.png" TargetMode="External"/><Relationship Id="rId5" Type="http://schemas.openxmlformats.org/officeDocument/2006/relationships/tags" Target="../tags/tag136.xml"/><Relationship Id="rId10" Type="http://schemas.openxmlformats.org/officeDocument/2006/relationships/image" Target="../media/image3.png"/><Relationship Id="rId4" Type="http://schemas.openxmlformats.org/officeDocument/2006/relationships/tags" Target="../tags/tag135.xml"/><Relationship Id="rId9" Type="http://schemas.openxmlformats.org/officeDocument/2006/relationships/image" Target="file:///C:\Users\1V994W2\PycharmProjects\PPT_Background_Generation/pic_temp/0_pic_quater_left_up.png" TargetMode="External"/></Relationships>
</file>

<file path=ppt/slideLayouts/_rels/slideLayout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tags" Target="../tags/tag140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139.xml"/><Relationship Id="rId1" Type="http://schemas.openxmlformats.org/officeDocument/2006/relationships/tags" Target="../tags/tag138.xml"/><Relationship Id="rId6" Type="http://schemas.openxmlformats.org/officeDocument/2006/relationships/tags" Target="../tags/tag143.xml"/><Relationship Id="rId5" Type="http://schemas.openxmlformats.org/officeDocument/2006/relationships/tags" Target="../tags/tag142.xml"/><Relationship Id="rId4" Type="http://schemas.openxmlformats.org/officeDocument/2006/relationships/tags" Target="../tags/tag141.xml"/><Relationship Id="rId9" Type="http://schemas.openxmlformats.org/officeDocument/2006/relationships/image" Target="file:///C:\Users\1V994W2\PycharmProjects\PPT_Background_Generation/pic_temp/pic_sup.png" TargetMode="External"/></Relationships>
</file>

<file path=ppt/slideLayouts/_rels/slideLayout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146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145.xml"/><Relationship Id="rId1" Type="http://schemas.openxmlformats.org/officeDocument/2006/relationships/tags" Target="../tags/tag144.xml"/><Relationship Id="rId6" Type="http://schemas.openxmlformats.org/officeDocument/2006/relationships/tags" Target="../tags/tag149.xml"/><Relationship Id="rId11" Type="http://schemas.openxmlformats.org/officeDocument/2006/relationships/image" Target="file:///C:\Users\1V994W2\PycharmProjects\PPT_Background_Generation/pic_temp/1_pic_quater_right_down.png" TargetMode="External"/><Relationship Id="rId5" Type="http://schemas.openxmlformats.org/officeDocument/2006/relationships/tags" Target="../tags/tag148.xml"/><Relationship Id="rId10" Type="http://schemas.openxmlformats.org/officeDocument/2006/relationships/image" Target="../media/image3.png"/><Relationship Id="rId4" Type="http://schemas.openxmlformats.org/officeDocument/2006/relationships/tags" Target="../tags/tag147.xml"/><Relationship Id="rId9" Type="http://schemas.openxmlformats.org/officeDocument/2006/relationships/image" Target="file:///C:\Users\1V994W2\PycharmProjects\PPT_Background_Generation/pic_temp/0_pic_quater_left_up.png" TargetMode="External"/></Relationships>
</file>

<file path=ppt/slideLayouts/_rels/slideLayout24.xml.rels><?xml version="1.0" encoding="UTF-8" standalone="yes"?>
<Relationships xmlns="http://schemas.openxmlformats.org/package/2006/relationships"><Relationship Id="rId8" Type="http://schemas.openxmlformats.org/officeDocument/2006/relationships/tags" Target="../tags/tag157.xml"/><Relationship Id="rId13" Type="http://schemas.openxmlformats.org/officeDocument/2006/relationships/image" Target="file:///C:\Users\1V994W2\PycharmProjects\PPT_Background_Generation/pic_temp/1_pic_quater_right_down.png" TargetMode="External"/><Relationship Id="rId3" Type="http://schemas.openxmlformats.org/officeDocument/2006/relationships/tags" Target="../tags/tag152.xml"/><Relationship Id="rId7" Type="http://schemas.openxmlformats.org/officeDocument/2006/relationships/tags" Target="../tags/tag156.xml"/><Relationship Id="rId12" Type="http://schemas.openxmlformats.org/officeDocument/2006/relationships/image" Target="../media/image3.png"/><Relationship Id="rId2" Type="http://schemas.openxmlformats.org/officeDocument/2006/relationships/tags" Target="../tags/tag151.xml"/><Relationship Id="rId1" Type="http://schemas.openxmlformats.org/officeDocument/2006/relationships/tags" Target="../tags/tag150.xml"/><Relationship Id="rId6" Type="http://schemas.openxmlformats.org/officeDocument/2006/relationships/tags" Target="../tags/tag155.xml"/><Relationship Id="rId11" Type="http://schemas.openxmlformats.org/officeDocument/2006/relationships/image" Target="file:///C:\Users\1V994W2\PycharmProjects\PPT_Background_Generation/pic_temp/0_pic_quater_left_up.png" TargetMode="External"/><Relationship Id="rId5" Type="http://schemas.openxmlformats.org/officeDocument/2006/relationships/tags" Target="../tags/tag154.xml"/><Relationship Id="rId10" Type="http://schemas.openxmlformats.org/officeDocument/2006/relationships/image" Target="../media/image2.png"/><Relationship Id="rId4" Type="http://schemas.openxmlformats.org/officeDocument/2006/relationships/tags" Target="../tags/tag153.xml"/><Relationship Id="rId9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8" Type="http://schemas.openxmlformats.org/officeDocument/2006/relationships/tags" Target="../tags/tag165.xml"/><Relationship Id="rId3" Type="http://schemas.openxmlformats.org/officeDocument/2006/relationships/tags" Target="../tags/tag160.xml"/><Relationship Id="rId7" Type="http://schemas.openxmlformats.org/officeDocument/2006/relationships/tags" Target="../tags/tag164.xml"/><Relationship Id="rId2" Type="http://schemas.openxmlformats.org/officeDocument/2006/relationships/tags" Target="../tags/tag159.xml"/><Relationship Id="rId1" Type="http://schemas.openxmlformats.org/officeDocument/2006/relationships/tags" Target="../tags/tag158.xml"/><Relationship Id="rId6" Type="http://schemas.openxmlformats.org/officeDocument/2006/relationships/tags" Target="../tags/tag163.xml"/><Relationship Id="rId11" Type="http://schemas.openxmlformats.org/officeDocument/2006/relationships/image" Target="file:///C:\Users\1V994W2\PycharmProjects\PPT_Background_Generation/pic_temp/0_pic_quater_left_up.png" TargetMode="External"/><Relationship Id="rId5" Type="http://schemas.openxmlformats.org/officeDocument/2006/relationships/tags" Target="../tags/tag162.xml"/><Relationship Id="rId10" Type="http://schemas.openxmlformats.org/officeDocument/2006/relationships/image" Target="../media/image2.png"/><Relationship Id="rId4" Type="http://schemas.openxmlformats.org/officeDocument/2006/relationships/tags" Target="../tags/tag161.xml"/><Relationship Id="rId9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8" Type="http://schemas.openxmlformats.org/officeDocument/2006/relationships/tags" Target="../tags/tag173.xml"/><Relationship Id="rId13" Type="http://schemas.openxmlformats.org/officeDocument/2006/relationships/image" Target="../media/image3.png"/><Relationship Id="rId3" Type="http://schemas.openxmlformats.org/officeDocument/2006/relationships/tags" Target="../tags/tag168.xml"/><Relationship Id="rId7" Type="http://schemas.openxmlformats.org/officeDocument/2006/relationships/tags" Target="../tags/tag172.xml"/><Relationship Id="rId12" Type="http://schemas.openxmlformats.org/officeDocument/2006/relationships/image" Target="file:///C:\Users\1V994W2\PycharmProjects\PPT_Background_Generation/pic_temp/0_pic_quater_left_up.png" TargetMode="External"/><Relationship Id="rId2" Type="http://schemas.openxmlformats.org/officeDocument/2006/relationships/tags" Target="../tags/tag167.xml"/><Relationship Id="rId1" Type="http://schemas.openxmlformats.org/officeDocument/2006/relationships/tags" Target="../tags/tag166.xml"/><Relationship Id="rId6" Type="http://schemas.openxmlformats.org/officeDocument/2006/relationships/tags" Target="../tags/tag171.xml"/><Relationship Id="rId11" Type="http://schemas.openxmlformats.org/officeDocument/2006/relationships/image" Target="../media/image2.png"/><Relationship Id="rId5" Type="http://schemas.openxmlformats.org/officeDocument/2006/relationships/tags" Target="../tags/tag170.xml"/><Relationship Id="rId10" Type="http://schemas.openxmlformats.org/officeDocument/2006/relationships/slideMaster" Target="../slideMasters/slideMaster2.xml"/><Relationship Id="rId4" Type="http://schemas.openxmlformats.org/officeDocument/2006/relationships/tags" Target="../tags/tag169.xml"/><Relationship Id="rId9" Type="http://schemas.openxmlformats.org/officeDocument/2006/relationships/tags" Target="../tags/tag174.xml"/><Relationship Id="rId14" Type="http://schemas.openxmlformats.org/officeDocument/2006/relationships/image" Target="file:///C:\Users\1V994W2\PycharmProjects\PPT_Background_Generation/pic_temp/1_pic_quater_right_down.png" TargetMode="External"/></Relationships>
</file>

<file path=ppt/slideLayouts/_rels/slideLayout27.xml.rels><?xml version="1.0" encoding="UTF-8" standalone="yes"?>
<Relationships xmlns="http://schemas.openxmlformats.org/package/2006/relationships"><Relationship Id="rId8" Type="http://schemas.openxmlformats.org/officeDocument/2006/relationships/tags" Target="../tags/tag182.xml"/><Relationship Id="rId13" Type="http://schemas.openxmlformats.org/officeDocument/2006/relationships/image" Target="../media/image3.png"/><Relationship Id="rId3" Type="http://schemas.openxmlformats.org/officeDocument/2006/relationships/tags" Target="../tags/tag177.xml"/><Relationship Id="rId7" Type="http://schemas.openxmlformats.org/officeDocument/2006/relationships/tags" Target="../tags/tag181.xml"/><Relationship Id="rId12" Type="http://schemas.openxmlformats.org/officeDocument/2006/relationships/image" Target="file:///C:\Users\1V994W2\PycharmProjects\PPT_Background_Generation/pic_temp/0_pic_quater_left_up.png" TargetMode="External"/><Relationship Id="rId2" Type="http://schemas.openxmlformats.org/officeDocument/2006/relationships/tags" Target="../tags/tag176.xml"/><Relationship Id="rId1" Type="http://schemas.openxmlformats.org/officeDocument/2006/relationships/tags" Target="../tags/tag175.xml"/><Relationship Id="rId6" Type="http://schemas.openxmlformats.org/officeDocument/2006/relationships/tags" Target="../tags/tag180.xml"/><Relationship Id="rId11" Type="http://schemas.openxmlformats.org/officeDocument/2006/relationships/image" Target="../media/image2.png"/><Relationship Id="rId5" Type="http://schemas.openxmlformats.org/officeDocument/2006/relationships/tags" Target="../tags/tag179.xml"/><Relationship Id="rId10" Type="http://schemas.openxmlformats.org/officeDocument/2006/relationships/slideMaster" Target="../slideMasters/slideMaster2.xml"/><Relationship Id="rId4" Type="http://schemas.openxmlformats.org/officeDocument/2006/relationships/tags" Target="../tags/tag178.xml"/><Relationship Id="rId9" Type="http://schemas.openxmlformats.org/officeDocument/2006/relationships/tags" Target="../tags/tag183.xml"/><Relationship Id="rId14" Type="http://schemas.openxmlformats.org/officeDocument/2006/relationships/image" Target="file:///C:\Users\1V994W2\PycharmProjects\PPT_Background_Generation/pic_temp/1_pic_quater_right_down.png" TargetMode="External"/></Relationships>
</file>

<file path=ppt/slideLayouts/_rels/slideLayout28.xml.rels><?xml version="1.0" encoding="UTF-8" standalone="yes"?>
<Relationships xmlns="http://schemas.openxmlformats.org/package/2006/relationships"><Relationship Id="rId8" Type="http://schemas.openxmlformats.org/officeDocument/2006/relationships/tags" Target="../tags/tag191.xml"/><Relationship Id="rId13" Type="http://schemas.openxmlformats.org/officeDocument/2006/relationships/image" Target="file:///C:\Users\1V994W2\PycharmProjects\PPT_Background_Generation/pic_temp/1_pic_quater_right_up.png" TargetMode="External"/><Relationship Id="rId3" Type="http://schemas.openxmlformats.org/officeDocument/2006/relationships/tags" Target="../tags/tag186.xml"/><Relationship Id="rId7" Type="http://schemas.openxmlformats.org/officeDocument/2006/relationships/tags" Target="../tags/tag190.xml"/><Relationship Id="rId12" Type="http://schemas.openxmlformats.org/officeDocument/2006/relationships/image" Target="../media/image6.png"/><Relationship Id="rId2" Type="http://schemas.openxmlformats.org/officeDocument/2006/relationships/tags" Target="../tags/tag185.xml"/><Relationship Id="rId1" Type="http://schemas.openxmlformats.org/officeDocument/2006/relationships/tags" Target="../tags/tag184.xml"/><Relationship Id="rId6" Type="http://schemas.openxmlformats.org/officeDocument/2006/relationships/tags" Target="../tags/tag189.xml"/><Relationship Id="rId11" Type="http://schemas.openxmlformats.org/officeDocument/2006/relationships/slideMaster" Target="../slideMasters/slideMaster2.xml"/><Relationship Id="rId5" Type="http://schemas.openxmlformats.org/officeDocument/2006/relationships/tags" Target="../tags/tag188.xml"/><Relationship Id="rId10" Type="http://schemas.openxmlformats.org/officeDocument/2006/relationships/tags" Target="../tags/tag193.xml"/><Relationship Id="rId4" Type="http://schemas.openxmlformats.org/officeDocument/2006/relationships/tags" Target="../tags/tag187.xml"/><Relationship Id="rId9" Type="http://schemas.openxmlformats.org/officeDocument/2006/relationships/tags" Target="../tags/tag192.xml"/></Relationships>
</file>

<file path=ppt/slideLayouts/_rels/slideLayout29.xml.rels><?xml version="1.0" encoding="UTF-8" standalone="yes"?>
<Relationships xmlns="http://schemas.openxmlformats.org/package/2006/relationships"><Relationship Id="rId8" Type="http://schemas.openxmlformats.org/officeDocument/2006/relationships/tags" Target="../tags/tag201.xml"/><Relationship Id="rId13" Type="http://schemas.openxmlformats.org/officeDocument/2006/relationships/image" Target="file:///C:\Users\1V994W2\PycharmProjects\PPT_Background_Generation/pic_temp/1_pic_quater_left_down.png" TargetMode="External"/><Relationship Id="rId3" Type="http://schemas.openxmlformats.org/officeDocument/2006/relationships/tags" Target="../tags/tag196.xml"/><Relationship Id="rId7" Type="http://schemas.openxmlformats.org/officeDocument/2006/relationships/tags" Target="../tags/tag200.xml"/><Relationship Id="rId12" Type="http://schemas.openxmlformats.org/officeDocument/2006/relationships/image" Target="../media/image8.png"/><Relationship Id="rId2" Type="http://schemas.openxmlformats.org/officeDocument/2006/relationships/tags" Target="../tags/tag195.xml"/><Relationship Id="rId1" Type="http://schemas.openxmlformats.org/officeDocument/2006/relationships/tags" Target="../tags/tag194.xml"/><Relationship Id="rId6" Type="http://schemas.openxmlformats.org/officeDocument/2006/relationships/tags" Target="../tags/tag199.xml"/><Relationship Id="rId11" Type="http://schemas.openxmlformats.org/officeDocument/2006/relationships/image" Target="file:///C:\Users\1V994W2\PycharmProjects\PPT_Background_Generation/pic_temp/0_pic_quater_right_up.png" TargetMode="External"/><Relationship Id="rId5" Type="http://schemas.openxmlformats.org/officeDocument/2006/relationships/tags" Target="../tags/tag198.xml"/><Relationship Id="rId10" Type="http://schemas.openxmlformats.org/officeDocument/2006/relationships/image" Target="../media/image7.png"/><Relationship Id="rId4" Type="http://schemas.openxmlformats.org/officeDocument/2006/relationships/tags" Target="../tags/tag197.xml"/><Relationship Id="rId9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2.xml"/><Relationship Id="rId4" Type="http://schemas.openxmlformats.org/officeDocument/2006/relationships/tags" Target="../tags/tag2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6.xml"/><Relationship Id="rId3" Type="http://schemas.openxmlformats.org/officeDocument/2006/relationships/tags" Target="../tags/tag31.xml"/><Relationship Id="rId7" Type="http://schemas.openxmlformats.org/officeDocument/2006/relationships/tags" Target="../tags/tag35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tags" Target="../tags/tag34.xml"/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40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6" Type="http://schemas.openxmlformats.org/officeDocument/2006/relationships/tags" Target="../tags/tag49.xml"/><Relationship Id="rId5" Type="http://schemas.openxmlformats.org/officeDocument/2006/relationships/tags" Target="../tags/tag48.xml"/><Relationship Id="rId4" Type="http://schemas.openxmlformats.org/officeDocument/2006/relationships/tags" Target="../tags/tag47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2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4.xml"/><Relationship Id="rId4" Type="http://schemas.openxmlformats.org/officeDocument/2006/relationships/tags" Target="../tags/tag5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2022/10/31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2022/10/31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2022/10/31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/>
          <p:nvPr userDrawn="1">
            <p:custDataLst>
              <p:tags r:id="rId1"/>
            </p:custDataLst>
          </p:nvPr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2022/10/31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4" hasCustomPrompt="1"/>
            <p:custDataLst>
              <p:tags r:id="rId5"/>
            </p:custDataLst>
          </p:nvPr>
        </p:nvSpPr>
        <p:spPr>
          <a:xfrm>
            <a:off x="6571615" y="3339465"/>
            <a:ext cx="5382895" cy="687705"/>
          </a:xfrm>
        </p:spPr>
        <p:txBody>
          <a:bodyPr vert="horz" wrap="square" lIns="0" tIns="0" rIns="0" bIns="0" anchor="ctr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Pts val="1800"/>
              <a:buFont typeface="Arial" panose="020B0604020202020204" pitchFamily="34" charset="0"/>
              <a:buNone/>
              <a:defRPr sz="2400" b="0" spc="300" baseline="0">
                <a:solidFill>
                  <a:schemeClr val="bg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2" name="标题 1"/>
          <p:cNvSpPr>
            <a:spLocks noGrp="1"/>
          </p:cNvSpPr>
          <p:nvPr>
            <p:ph type="ctrTitle" idx="13" hasCustomPrompt="1"/>
            <p:custDataLst>
              <p:tags r:id="rId6"/>
            </p:custDataLst>
          </p:nvPr>
        </p:nvSpPr>
        <p:spPr>
          <a:xfrm>
            <a:off x="6571615" y="2126615"/>
            <a:ext cx="5382895" cy="1119505"/>
          </a:xfrm>
        </p:spPr>
        <p:txBody>
          <a:bodyPr vert="horz" wrap="square" lIns="0" tIns="0" rIns="0" bIns="0" anchor="ctr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Pts val="7200"/>
              <a:buFont typeface="Arial" panose="020B0604020202020204" pitchFamily="34" charset="0"/>
              <a:buNone/>
              <a:defRPr sz="7200" b="0" spc="300" baseline="0">
                <a:solidFill>
                  <a:schemeClr val="bg1"/>
                </a:solidFill>
                <a:latin typeface="Arial" panose="020B0604020202020204" pitchFamily="34" charset="0"/>
                <a:ea typeface="汉仪尚巍手书W" panose="00020600040101010101" pitchFamily="18" charset="-122"/>
              </a:defRPr>
            </a:lvl1pPr>
          </a:lstStyle>
          <a:p>
            <a:r>
              <a:rPr lang="zh-CN" altLang="en-US" dirty="0"/>
              <a:t>编辑标题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/>
          <p:nvPr userDrawn="1">
            <p:custDataLst>
              <p:tags r:id="rId1"/>
            </p:custDataLst>
          </p:nvPr>
        </p:nvPicPr>
        <p:blipFill>
          <a:blip r:embed="rId9" r:link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7" name="图片 6"/>
          <p:cNvPicPr/>
          <p:nvPr userDrawn="1">
            <p:custDataLst>
              <p:tags r:id="rId2"/>
            </p:custDataLst>
          </p:nvPr>
        </p:nvPicPr>
        <p:blipFill>
          <a:blip r:embed="rId11" r:link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wrap="square" lIns="90170" tIns="46990" rIns="90170" bIns="4699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4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wrap="square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/>
          <p:nvPr userDrawn="1">
            <p:custDataLst>
              <p:tags r:id="rId1"/>
            </p:custDataLst>
          </p:nvPr>
        </p:nvPicPr>
        <p:blipFill>
          <a:blip r:embed="rId9" r:link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4000" y="4826000"/>
            <a:ext cx="4064000" cy="2032000"/>
          </a:xfrm>
          <a:prstGeom prst="rect">
            <a:avLst/>
          </a:prstGeom>
        </p:spPr>
      </p:pic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标题 2"/>
          <p:cNvSpPr>
            <a:spLocks noGrp="1"/>
          </p:cNvSpPr>
          <p:nvPr>
            <p:ph type="ctrTitle" idx="14" hasCustomPrompt="1"/>
            <p:custDataLst>
              <p:tags r:id="rId5"/>
            </p:custDataLst>
          </p:nvPr>
        </p:nvSpPr>
        <p:spPr>
          <a:xfrm>
            <a:off x="2116456" y="2378205"/>
            <a:ext cx="5767705" cy="835660"/>
          </a:xfrm>
        </p:spPr>
        <p:txBody>
          <a:bodyPr vert="horz" wrap="square" lIns="0" tIns="0" rIns="0" bIns="0" anchor="ctr" anchorCtr="0">
            <a:normAutofit/>
          </a:bodyPr>
          <a:lstStyle>
            <a:lvl1pPr marL="0" marR="0" indent="0" algn="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Pts val="4800"/>
              <a:buFont typeface="Arial" panose="020B0604020202020204" pitchFamily="34" charset="0"/>
              <a:buNone/>
              <a:defRPr sz="4800" b="0" spc="500">
                <a:solidFill>
                  <a:schemeClr val="tx1"/>
                </a:solidFill>
                <a:latin typeface="Arial" panose="020B0604020202020204" pitchFamily="34" charset="0"/>
                <a:ea typeface="汉仪尚巍手书W" panose="00020600040101010101" pitchFamily="18" charset="-122"/>
              </a:defRPr>
            </a:lvl1pPr>
          </a:lstStyle>
          <a:p>
            <a:r>
              <a:rPr lang="zh-CN" altLang="en-US"/>
              <a:t>编辑标题</a:t>
            </a:r>
          </a:p>
        </p:txBody>
      </p:sp>
      <p:sp>
        <p:nvSpPr>
          <p:cNvPr id="2" name="副标题 1"/>
          <p:cNvSpPr>
            <a:spLocks noGrp="1"/>
          </p:cNvSpPr>
          <p:nvPr>
            <p:ph type="subTitle" idx="13" hasCustomPrompt="1"/>
            <p:custDataLst>
              <p:tags r:id="rId6"/>
            </p:custDataLst>
          </p:nvPr>
        </p:nvSpPr>
        <p:spPr>
          <a:xfrm>
            <a:off x="2116456" y="3625346"/>
            <a:ext cx="5767705" cy="321945"/>
          </a:xfrm>
        </p:spPr>
        <p:txBody>
          <a:bodyPr vert="horz" wrap="square" lIns="0" tIns="0" rIns="0" bIns="0" anchor="t" anchorCtr="0">
            <a:normAutofit/>
          </a:bodyPr>
          <a:lstStyle>
            <a:lvl1pPr marL="0" marR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600"/>
              <a:buFont typeface="Arial" panose="020B0604020202020204" pitchFamily="34" charset="0"/>
              <a:buNone/>
              <a:defRPr sz="1600" b="0" spc="20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zh-CN" altLang="en-US"/>
              <a:t>单击此处编辑副标题</a:t>
            </a:r>
          </a:p>
        </p:txBody>
      </p:sp>
      <p:cxnSp>
        <p:nvCxnSpPr>
          <p:cNvPr id="8" name="直接连接符 7"/>
          <p:cNvCxnSpPr/>
          <p:nvPr userDrawn="1">
            <p:custDataLst>
              <p:tags r:id="rId7"/>
            </p:custDataLst>
          </p:nvPr>
        </p:nvCxnSpPr>
        <p:spPr>
          <a:xfrm>
            <a:off x="2116455" y="3430400"/>
            <a:ext cx="643509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/>
          <p:nvPr userDrawn="1">
            <p:custDataLst>
              <p:tags r:id="rId1"/>
            </p:custDataLst>
          </p:nvPr>
        </p:nvPicPr>
        <p:blipFill>
          <a:blip r:embed="rId10" r:link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8" name="图片 7"/>
          <p:cNvPicPr/>
          <p:nvPr userDrawn="1">
            <p:custDataLst>
              <p:tags r:id="rId2"/>
            </p:custDataLst>
          </p:nvPr>
        </p:nvPicPr>
        <p:blipFill>
          <a:blip r:embed="rId12" r:link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wrap="square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4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wrap="square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  <a:p>
            <a:pPr lvl="1"/>
            <a:r>
              <a:rPr>
                <a:sym typeface="+mn-ea"/>
              </a:rPr>
              <a:t>第二级</a:t>
            </a:r>
          </a:p>
          <a:p>
            <a:pPr lvl="2"/>
            <a:r>
              <a:rPr>
                <a:sym typeface="+mn-ea"/>
              </a:rPr>
              <a:t>第三级</a:t>
            </a:r>
          </a:p>
          <a:p>
            <a:pPr lvl="3"/>
            <a:r>
              <a:rPr>
                <a:sym typeface="+mn-ea"/>
              </a:rPr>
              <a:t>第四级</a:t>
            </a:r>
          </a:p>
          <a:p>
            <a:pPr lvl="4"/>
            <a:r>
              <a:rPr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5"/>
            </p:custDataLst>
          </p:nvPr>
        </p:nvSpPr>
        <p:spPr>
          <a:xfrm>
            <a:off x="6238877" y="952508"/>
            <a:ext cx="5283242" cy="5388907"/>
          </a:xfrm>
        </p:spPr>
        <p:txBody>
          <a:bodyPr wrap="square" lIns="90170" tIns="46990" rIns="90170" bIns="46990">
            <a:normAutofit/>
          </a:bodyPr>
          <a:lstStyle>
            <a:lvl1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2022/10/31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/>
          <p:nvPr userDrawn="1">
            <p:custDataLst>
              <p:tags r:id="rId1"/>
            </p:custDataLst>
          </p:nvPr>
        </p:nvPicPr>
        <p:blipFill>
          <a:blip r:embed="rId12" r:link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10" name="图片 9"/>
          <p:cNvPicPr/>
          <p:nvPr userDrawn="1">
            <p:custDataLst>
              <p:tags r:id="rId2"/>
            </p:custDataLst>
          </p:nvPr>
        </p:nvPicPr>
        <p:blipFill>
          <a:blip r:embed="rId14" r:link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wrap="square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4"/>
            </p:custDataLst>
          </p:nvPr>
        </p:nvSpPr>
        <p:spPr>
          <a:xfrm>
            <a:off x="669930" y="952508"/>
            <a:ext cx="5283242" cy="381003"/>
          </a:xfrm>
        </p:spPr>
        <p:txBody>
          <a:bodyPr wrap="square" lIns="90170" tIns="46990" rIns="90170" bIns="46990" anchor="ctr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5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wrap="square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6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wrap="square" lIns="90170" tIns="46990" rIns="90170" bIns="46990" rtlCol="0" anchor="ctr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7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wrap="square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2022/10/31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/>
          <p:nvPr userDrawn="1">
            <p:custDataLst>
              <p:tags r:id="rId1"/>
            </p:custDataLst>
          </p:nvPr>
        </p:nvPicPr>
        <p:blipFill>
          <a:blip r:embed="rId8" r:link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8080" y="1234440"/>
            <a:ext cx="4389120" cy="4389120"/>
          </a:xfrm>
          <a:prstGeom prst="rect">
            <a:avLst/>
          </a:prstGeom>
        </p:spPr>
      </p:pic>
      <p:pic>
        <p:nvPicPr>
          <p:cNvPr id="6" name="图片 5"/>
          <p:cNvPicPr/>
          <p:nvPr userDrawn="1">
            <p:custDataLst>
              <p:tags r:id="rId2"/>
            </p:custDataLst>
          </p:nvPr>
        </p:nvPicPr>
        <p:blipFill>
          <a:blip r:embed="rId10" r:link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 vert="horz" wrap="square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2022/10/31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2022/10/31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/>
          <p:nvPr userDrawn="1">
            <p:custDataLst>
              <p:tags r:id="rId1"/>
            </p:custDataLst>
          </p:nvPr>
        </p:nvPicPr>
        <p:blipFill>
          <a:blip r:embed="rId10" r:link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8" name="图片 7"/>
          <p:cNvPicPr/>
          <p:nvPr userDrawn="1">
            <p:custDataLst>
              <p:tags r:id="rId2"/>
            </p:custDataLst>
          </p:nvPr>
        </p:nvPicPr>
        <p:blipFill>
          <a:blip r:embed="rId12" r:link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wrap="square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4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5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wrap="square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  <a:t>2022/10/31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/>
          <p:nvPr userDrawn="1">
            <p:custDataLst>
              <p:tags r:id="rId1"/>
            </p:custDataLst>
          </p:nvPr>
        </p:nvPicPr>
        <p:blipFill>
          <a:blip r:embed="rId9" r:link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7" name="图片 6"/>
          <p:cNvPicPr/>
          <p:nvPr userDrawn="1">
            <p:custDataLst>
              <p:tags r:id="rId2"/>
            </p:custDataLst>
          </p:nvPr>
        </p:nvPicPr>
        <p:blipFill>
          <a:blip r:embed="rId11" r:link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3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wrap="square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4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 wrap="square">
            <a:normAutofit/>
          </a:bodyPr>
          <a:lstStyle>
            <a:lvl1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/>
          <p:nvPr userDrawn="1">
            <p:custDataLst>
              <p:tags r:id="rId1"/>
            </p:custDataLst>
          </p:nvPr>
        </p:nvPicPr>
        <p:blipFill>
          <a:blip r:embed="rId8" r:link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6" name="图片 5"/>
          <p:cNvPicPr/>
          <p:nvPr userDrawn="1">
            <p:custDataLst>
              <p:tags r:id="rId2"/>
            </p:custDataLst>
          </p:nvPr>
        </p:nvPicPr>
        <p:blipFill>
          <a:blip r:embed="rId10" r:link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2022/10/31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669930" y="952508"/>
            <a:ext cx="10852237" cy="5388907"/>
          </a:xfrm>
        </p:spPr>
        <p:txBody>
          <a:bodyPr wrap="square">
            <a:norm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/>
          <p:nvPr userDrawn="1">
            <p:custDataLst>
              <p:tags r:id="rId1"/>
            </p:custDataLst>
          </p:nvPr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2022/10/31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idx="14" hasCustomPrompt="1"/>
            <p:custDataLst>
              <p:tags r:id="rId5"/>
            </p:custDataLst>
          </p:nvPr>
        </p:nvSpPr>
        <p:spPr>
          <a:xfrm>
            <a:off x="6826679" y="3402739"/>
            <a:ext cx="4572036" cy="370205"/>
          </a:xfrm>
        </p:spPr>
        <p:txBody>
          <a:bodyPr vert="horz" wrap="square" lIns="0" tIns="0" rIns="0" bIns="0" anchor="t" anchorCtr="0">
            <a:normAutofit/>
          </a:bodyPr>
          <a:lstStyle>
            <a:lvl1pPr marL="0" marR="0" indent="0" algn="l" rtl="0" eaLnBrk="1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2000"/>
              <a:buFont typeface="Arial" panose="020B0604020202020204" pitchFamily="34" charset="0"/>
              <a:buNone/>
              <a:defRPr sz="2000" b="0" spc="200">
                <a:solidFill>
                  <a:schemeClr val="bg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marL="22860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>
                <a:schemeClr val="tx1">
                  <a:lumMod val="65000"/>
                  <a:lumOff val="35000"/>
                </a:schemeClr>
              </a:buClr>
              <a:buSzPts val="2000"/>
              <a:buFont typeface="Arial" panose="020B0604020202020204" pitchFamily="34" charset="0"/>
              <a:buNone/>
            </a:pPr>
            <a:r>
              <a:rPr lang="zh-CN" altLang="en-US" dirty="0"/>
              <a:t>单击此处编辑副标题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 idx="13" hasCustomPrompt="1"/>
            <p:custDataLst>
              <p:tags r:id="rId6"/>
            </p:custDataLst>
          </p:nvPr>
        </p:nvSpPr>
        <p:spPr>
          <a:xfrm>
            <a:off x="6826679" y="2026059"/>
            <a:ext cx="4572036" cy="1172210"/>
          </a:xfrm>
        </p:spPr>
        <p:txBody>
          <a:bodyPr vert="horz" wrap="square" lIns="0" tIns="0" rIns="0" bIns="0" anchor="ctr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Pts val="6600"/>
              <a:buFont typeface="Arial" panose="020B0604020202020204" pitchFamily="34" charset="0"/>
              <a:buNone/>
              <a:defRPr sz="6600" b="0" spc="700">
                <a:solidFill>
                  <a:schemeClr val="bg1"/>
                </a:solidFill>
                <a:latin typeface="Arial" panose="020B0604020202020204" pitchFamily="34" charset="0"/>
                <a:ea typeface="汉仪尚巍手书W" panose="00020600040101010101" pitchFamily="18" charset="-122"/>
              </a:defRPr>
            </a:lvl1pPr>
          </a:lstStyle>
          <a:p>
            <a:r>
              <a:rPr lang="zh-CN" altLang="en-US" dirty="0"/>
              <a:t>编辑标题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/>
          <p:nvPr userDrawn="1">
            <p:custDataLst>
              <p:tags r:id="rId1"/>
            </p:custDataLst>
          </p:nvPr>
        </p:nvPicPr>
        <p:blipFill>
          <a:blip r:embed="rId8" r:link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6" name="图片 5"/>
          <p:cNvPicPr/>
          <p:nvPr userDrawn="1">
            <p:custDataLst>
              <p:tags r:id="rId2"/>
            </p:custDataLst>
          </p:nvPr>
        </p:nvPicPr>
        <p:blipFill>
          <a:blip r:embed="rId10" r:link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2022/10/31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292075" y="303809"/>
            <a:ext cx="11607851" cy="6250382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9" name="图片 8"/>
          <p:cNvPicPr/>
          <p:nvPr userDrawn="1">
            <p:custDataLst>
              <p:tags r:id="rId2"/>
            </p:custDataLst>
          </p:nvPr>
        </p:nvPicPr>
        <p:blipFill>
          <a:blip r:embed="rId10" r:link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8" name="图片 7"/>
          <p:cNvPicPr/>
          <p:nvPr userDrawn="1">
            <p:custDataLst>
              <p:tags r:id="rId3"/>
            </p:custDataLst>
          </p:nvPr>
        </p:nvPicPr>
        <p:blipFill>
          <a:blip r:embed="rId12" r:link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281600" y="1249200"/>
            <a:ext cx="9626400" cy="723600"/>
          </a:xfrm>
        </p:spPr>
        <p:txBody>
          <a:bodyPr wrap="square" anchor="ctr">
            <a:normAutofit/>
          </a:bodyPr>
          <a:lstStyle>
            <a:lvl1pPr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1281113" y="2163600"/>
            <a:ext cx="9626600" cy="34452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2022/10/31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4824603" cy="6858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8" name="图片 7"/>
          <p:cNvPicPr/>
          <p:nvPr userDrawn="1">
            <p:custDataLst>
              <p:tags r:id="rId2"/>
            </p:custDataLst>
          </p:nvPr>
        </p:nvPicPr>
        <p:blipFill>
          <a:blip r:embed="rId10" r:link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583200" y="770400"/>
            <a:ext cx="3960000" cy="882000"/>
          </a:xfrm>
        </p:spPr>
        <p:txBody>
          <a:bodyPr wrap="square" anchor="ctr" anchorCtr="0">
            <a:normAutofit/>
          </a:bodyPr>
          <a:lstStyle>
            <a:lvl1pPr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2022/10/31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586800" y="1764000"/>
            <a:ext cx="3956400" cy="40932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5101200" y="769938"/>
            <a:ext cx="6480000" cy="5087937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12192000" cy="266433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0" name="图片 9"/>
          <p:cNvPicPr/>
          <p:nvPr userDrawn="1">
            <p:custDataLst>
              <p:tags r:id="rId2"/>
            </p:custDataLst>
          </p:nvPr>
        </p:nvPicPr>
        <p:blipFill>
          <a:blip r:embed="rId11" r:link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8" name="图片 7"/>
          <p:cNvPicPr/>
          <p:nvPr userDrawn="1">
            <p:custDataLst>
              <p:tags r:id="rId3"/>
            </p:custDataLst>
          </p:nvPr>
        </p:nvPicPr>
        <p:blipFill>
          <a:blip r:embed="rId13" r:link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12000" y="781200"/>
            <a:ext cx="10976400" cy="626400"/>
          </a:xfrm>
        </p:spPr>
        <p:txBody>
          <a:bodyPr wrap="square" anchor="ctr">
            <a:normAutofit/>
          </a:bodyPr>
          <a:lstStyle>
            <a:lvl1pPr algn="ctr"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2022/10/31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8"/>
            </p:custDataLst>
          </p:nvPr>
        </p:nvSpPr>
        <p:spPr>
          <a:xfrm>
            <a:off x="612000" y="1659600"/>
            <a:ext cx="10975975" cy="828000"/>
          </a:xfrm>
        </p:spPr>
        <p:txBody>
          <a:bodyPr wrap="square">
            <a:normAutofit/>
          </a:bodyPr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9"/>
            </p:custDataLst>
          </p:nvPr>
        </p:nvSpPr>
        <p:spPr>
          <a:xfrm>
            <a:off x="612775" y="2808000"/>
            <a:ext cx="10965600" cy="34308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>
            <p:custDataLst>
              <p:tags r:id="rId1"/>
            </p:custDataLst>
          </p:nvPr>
        </p:nvSpPr>
        <p:spPr>
          <a:xfrm>
            <a:off x="0" y="5028971"/>
            <a:ext cx="12192000" cy="182902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0" name="图片 9"/>
          <p:cNvPicPr/>
          <p:nvPr userDrawn="1">
            <p:custDataLst>
              <p:tags r:id="rId2"/>
            </p:custDataLst>
          </p:nvPr>
        </p:nvPicPr>
        <p:blipFill>
          <a:blip r:embed="rId11" r:link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8" name="图片 7"/>
          <p:cNvPicPr/>
          <p:nvPr userDrawn="1">
            <p:custDataLst>
              <p:tags r:id="rId3"/>
            </p:custDataLst>
          </p:nvPr>
        </p:nvPicPr>
        <p:blipFill>
          <a:blip r:embed="rId13" r:link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04800" y="669600"/>
            <a:ext cx="10976400" cy="565200"/>
          </a:xfrm>
        </p:spPr>
        <p:txBody>
          <a:bodyPr wrap="square" anchor="ctr" anchorCtr="0">
            <a:normAutofit/>
          </a:bodyPr>
          <a:lstStyle>
            <a:lvl1pPr algn="ctr"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2022/10/31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8"/>
            </p:custDataLst>
          </p:nvPr>
        </p:nvSpPr>
        <p:spPr>
          <a:xfrm>
            <a:off x="604837" y="1681200"/>
            <a:ext cx="10990800" cy="32112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9"/>
            </p:custDataLst>
          </p:nvPr>
        </p:nvSpPr>
        <p:spPr>
          <a:xfrm>
            <a:off x="594000" y="5180400"/>
            <a:ext cx="11001600" cy="10116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0" name="图片 9"/>
          <p:cNvPicPr/>
          <p:nvPr userDrawn="1">
            <p:custDataLst>
              <p:tags r:id="rId2"/>
            </p:custDataLst>
          </p:nvPr>
        </p:nvPicPr>
        <p:blipFill>
          <a:blip r:embed="rId12" r:link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579600" y="237600"/>
            <a:ext cx="11037600" cy="441964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2022/10/31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579600" y="1663200"/>
            <a:ext cx="5342400" cy="28944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6242400" y="1663200"/>
            <a:ext cx="5367600" cy="28944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9"/>
            </p:custDataLst>
          </p:nvPr>
        </p:nvSpPr>
        <p:spPr>
          <a:xfrm>
            <a:off x="572400" y="4816800"/>
            <a:ext cx="5342400" cy="7812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0"/>
            </p:custDataLst>
          </p:nvPr>
        </p:nvSpPr>
        <p:spPr>
          <a:xfrm>
            <a:off x="6253200" y="4813200"/>
            <a:ext cx="5367600" cy="7812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0" y="953691"/>
            <a:ext cx="12192000" cy="4950618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9" name="图片 8"/>
          <p:cNvPicPr/>
          <p:nvPr userDrawn="1">
            <p:custDataLst>
              <p:tags r:id="rId2"/>
            </p:custDataLst>
          </p:nvPr>
        </p:nvPicPr>
        <p:blipFill>
          <a:blip r:embed="rId10" r:link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1797" y="0"/>
            <a:ext cx="1620202" cy="1620202"/>
          </a:xfrm>
          <a:prstGeom prst="rect">
            <a:avLst/>
          </a:prstGeom>
        </p:spPr>
      </p:pic>
      <p:pic>
        <p:nvPicPr>
          <p:cNvPr id="8" name="图片 7"/>
          <p:cNvPicPr/>
          <p:nvPr userDrawn="1">
            <p:custDataLst>
              <p:tags r:id="rId3"/>
            </p:custDataLst>
          </p:nvPr>
        </p:nvPicPr>
        <p:blipFill>
          <a:blip r:embed="rId12" r:link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37797"/>
            <a:ext cx="1620202" cy="1620202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522800" y="1339200"/>
            <a:ext cx="9144000" cy="2386800"/>
          </a:xfrm>
        </p:spPr>
        <p:txBody>
          <a:bodyPr wrap="square" anchor="b">
            <a:normAutofit/>
          </a:bodyPr>
          <a:lstStyle>
            <a:lvl1pPr algn="ctr">
              <a:defRPr sz="6000"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2022/10/31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8"/>
            </p:custDataLst>
          </p:nvPr>
        </p:nvSpPr>
        <p:spPr>
          <a:xfrm>
            <a:off x="1522413" y="3862800"/>
            <a:ext cx="9144000" cy="1656000"/>
          </a:xfrm>
        </p:spPr>
        <p:txBody>
          <a:bodyPr wrap="square">
            <a:normAutofit/>
          </a:bodyPr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2022/10/31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2022/10/31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2022/10/31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2022/10/31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2022/10/31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1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18" Type="http://schemas.openxmlformats.org/officeDocument/2006/relationships/tags" Target="../tags/tag7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6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5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4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21" Type="http://schemas.openxmlformats.org/officeDocument/2006/relationships/tags" Target="../tags/tag65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tags" Target="../tags/tag69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tags" Target="../tags/tag64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tags" Target="../tags/tag68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tags" Target="../tags/tag67.xml"/><Relationship Id="rId10" Type="http://schemas.openxmlformats.org/officeDocument/2006/relationships/slideLayout" Target="../slideLayouts/slideLayout21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tags" Target="../tags/tag6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100000">
              <a:srgbClr val="D9D9D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5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6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7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8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custDataLst>
      <p:tags r:id="rId13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wrap="square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669882" y="961398"/>
            <a:ext cx="10852237" cy="5388907"/>
          </a:xfrm>
          <a:prstGeom prst="rect">
            <a:avLst/>
          </a:prstGeom>
        </p:spPr>
        <p:txBody>
          <a:bodyPr vert="horz" wrap="square" lIns="90170" tIns="46990" rIns="90170" bIns="4699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>
          <a:solidFill>
            <a:schemeClr val="tx1"/>
          </a:solidFill>
          <a:uFillTx/>
          <a:latin typeface="Arial" panose="020B0604020202020204" pitchFamily="34" charset="0"/>
          <a:ea typeface="隶书" panose="02010509060101010101" pitchFamily="49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隶书" panose="02010509060101010101" pitchFamily="49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隶书" panose="02010509060101010101" pitchFamily="49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隶书" panose="02010509060101010101" pitchFamily="49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隶书" panose="02010509060101010101" pitchFamily="49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隶书" panose="02010509060101010101" pitchFamily="49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tags" Target="../tags/tag204.xml"/><Relationship Id="rId7" Type="http://schemas.openxmlformats.org/officeDocument/2006/relationships/slideLayout" Target="../slideLayouts/slideLayout18.xml"/><Relationship Id="rId12" Type="http://schemas.openxmlformats.org/officeDocument/2006/relationships/image" Target="../media/image11.png"/><Relationship Id="rId2" Type="http://schemas.openxmlformats.org/officeDocument/2006/relationships/tags" Target="../tags/tag203.xml"/><Relationship Id="rId1" Type="http://schemas.openxmlformats.org/officeDocument/2006/relationships/tags" Target="../tags/tag202.xml"/><Relationship Id="rId6" Type="http://schemas.openxmlformats.org/officeDocument/2006/relationships/tags" Target="../tags/tag207.xml"/><Relationship Id="rId11" Type="http://schemas.openxmlformats.org/officeDocument/2006/relationships/image" Target="../media/image10.png"/><Relationship Id="rId5" Type="http://schemas.openxmlformats.org/officeDocument/2006/relationships/tags" Target="../tags/tag206.xml"/><Relationship Id="rId10" Type="http://schemas.openxmlformats.org/officeDocument/2006/relationships/image" Target="file:///C:\Users\1V994W2\PycharmProjects\PPT_Background_Generation/pic_temp/0_pic_quater_right_up.png" TargetMode="External"/><Relationship Id="rId4" Type="http://schemas.openxmlformats.org/officeDocument/2006/relationships/tags" Target="../tags/tag205.xml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48.xml"/><Relationship Id="rId1" Type="http://schemas.openxmlformats.org/officeDocument/2006/relationships/tags" Target="../tags/tag247.xml"/><Relationship Id="rId5" Type="http://schemas.openxmlformats.org/officeDocument/2006/relationships/image" Target="../media/image19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251.xml"/><Relationship Id="rId7" Type="http://schemas.openxmlformats.org/officeDocument/2006/relationships/image" Target="../media/image12.png"/><Relationship Id="rId2" Type="http://schemas.openxmlformats.org/officeDocument/2006/relationships/tags" Target="../tags/tag250.xml"/><Relationship Id="rId1" Type="http://schemas.openxmlformats.org/officeDocument/2006/relationships/tags" Target="../tags/tag249.xml"/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18.xml"/><Relationship Id="rId4" Type="http://schemas.openxmlformats.org/officeDocument/2006/relationships/tags" Target="../tags/tag25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10.png"/><Relationship Id="rId2" Type="http://schemas.openxmlformats.org/officeDocument/2006/relationships/tags" Target="../tags/tag254.xml"/><Relationship Id="rId1" Type="http://schemas.openxmlformats.org/officeDocument/2006/relationships/tags" Target="../tags/tag253.xml"/><Relationship Id="rId6" Type="http://schemas.openxmlformats.org/officeDocument/2006/relationships/image" Target="../media/image20.jpeg"/><Relationship Id="rId5" Type="http://schemas.openxmlformats.org/officeDocument/2006/relationships/image" Target="../media/image15.jpeg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56.xml"/><Relationship Id="rId1" Type="http://schemas.openxmlformats.org/officeDocument/2006/relationships/tags" Target="../tags/tag255.xml"/><Relationship Id="rId6" Type="http://schemas.openxmlformats.org/officeDocument/2006/relationships/image" Target="../media/image21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58.xml"/><Relationship Id="rId1" Type="http://schemas.openxmlformats.org/officeDocument/2006/relationships/tags" Target="../tags/tag257.xml"/><Relationship Id="rId6" Type="http://schemas.openxmlformats.org/officeDocument/2006/relationships/image" Target="../media/image2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60.xml"/><Relationship Id="rId1" Type="http://schemas.openxmlformats.org/officeDocument/2006/relationships/tags" Target="../tags/tag259.xml"/><Relationship Id="rId6" Type="http://schemas.openxmlformats.org/officeDocument/2006/relationships/image" Target="../media/image23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62.xml"/><Relationship Id="rId1" Type="http://schemas.openxmlformats.org/officeDocument/2006/relationships/tags" Target="../tags/tag261.xml"/><Relationship Id="rId6" Type="http://schemas.openxmlformats.org/officeDocument/2006/relationships/image" Target="../media/image24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26.png"/><Relationship Id="rId2" Type="http://schemas.openxmlformats.org/officeDocument/2006/relationships/tags" Target="../tags/tag264.xml"/><Relationship Id="rId1" Type="http://schemas.openxmlformats.org/officeDocument/2006/relationships/tags" Target="../tags/tag263.xml"/><Relationship Id="rId6" Type="http://schemas.openxmlformats.org/officeDocument/2006/relationships/image" Target="../media/image25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66.xml"/><Relationship Id="rId1" Type="http://schemas.openxmlformats.org/officeDocument/2006/relationships/tags" Target="../tags/tag265.xml"/><Relationship Id="rId6" Type="http://schemas.openxmlformats.org/officeDocument/2006/relationships/image" Target="../media/image27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68.xml"/><Relationship Id="rId1" Type="http://schemas.openxmlformats.org/officeDocument/2006/relationships/tags" Target="../tags/tag267.xml"/><Relationship Id="rId6" Type="http://schemas.openxmlformats.org/officeDocument/2006/relationships/image" Target="../media/image28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215.xml"/><Relationship Id="rId13" Type="http://schemas.openxmlformats.org/officeDocument/2006/relationships/tags" Target="../tags/tag220.xml"/><Relationship Id="rId18" Type="http://schemas.openxmlformats.org/officeDocument/2006/relationships/tags" Target="../tags/tag225.xml"/><Relationship Id="rId3" Type="http://schemas.openxmlformats.org/officeDocument/2006/relationships/tags" Target="../tags/tag210.xml"/><Relationship Id="rId21" Type="http://schemas.openxmlformats.org/officeDocument/2006/relationships/image" Target="../media/image10.png"/><Relationship Id="rId7" Type="http://schemas.openxmlformats.org/officeDocument/2006/relationships/tags" Target="../tags/tag214.xml"/><Relationship Id="rId12" Type="http://schemas.openxmlformats.org/officeDocument/2006/relationships/tags" Target="../tags/tag219.xml"/><Relationship Id="rId17" Type="http://schemas.openxmlformats.org/officeDocument/2006/relationships/tags" Target="../tags/tag224.xml"/><Relationship Id="rId2" Type="http://schemas.openxmlformats.org/officeDocument/2006/relationships/tags" Target="../tags/tag209.xml"/><Relationship Id="rId16" Type="http://schemas.openxmlformats.org/officeDocument/2006/relationships/tags" Target="../tags/tag223.xml"/><Relationship Id="rId20" Type="http://schemas.openxmlformats.org/officeDocument/2006/relationships/image" Target="../media/image12.png"/><Relationship Id="rId1" Type="http://schemas.openxmlformats.org/officeDocument/2006/relationships/tags" Target="../tags/tag208.xml"/><Relationship Id="rId6" Type="http://schemas.openxmlformats.org/officeDocument/2006/relationships/tags" Target="../tags/tag213.xml"/><Relationship Id="rId11" Type="http://schemas.openxmlformats.org/officeDocument/2006/relationships/tags" Target="../tags/tag218.xml"/><Relationship Id="rId5" Type="http://schemas.openxmlformats.org/officeDocument/2006/relationships/tags" Target="../tags/tag212.xml"/><Relationship Id="rId15" Type="http://schemas.openxmlformats.org/officeDocument/2006/relationships/tags" Target="../tags/tag222.xml"/><Relationship Id="rId23" Type="http://schemas.openxmlformats.org/officeDocument/2006/relationships/image" Target="../media/image14.jpeg"/><Relationship Id="rId10" Type="http://schemas.openxmlformats.org/officeDocument/2006/relationships/tags" Target="../tags/tag217.xml"/><Relationship Id="rId19" Type="http://schemas.openxmlformats.org/officeDocument/2006/relationships/slideLayout" Target="../slideLayouts/slideLayout13.xml"/><Relationship Id="rId4" Type="http://schemas.openxmlformats.org/officeDocument/2006/relationships/tags" Target="../tags/tag211.xml"/><Relationship Id="rId9" Type="http://schemas.openxmlformats.org/officeDocument/2006/relationships/tags" Target="../tags/tag216.xml"/><Relationship Id="rId14" Type="http://schemas.openxmlformats.org/officeDocument/2006/relationships/tags" Target="../tags/tag221.xml"/><Relationship Id="rId22" Type="http://schemas.openxmlformats.org/officeDocument/2006/relationships/image" Target="../media/image1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70.xml"/><Relationship Id="rId1" Type="http://schemas.openxmlformats.org/officeDocument/2006/relationships/tags" Target="../tags/tag269.xml"/><Relationship Id="rId6" Type="http://schemas.openxmlformats.org/officeDocument/2006/relationships/image" Target="../media/image29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72.xml"/><Relationship Id="rId1" Type="http://schemas.openxmlformats.org/officeDocument/2006/relationships/tags" Target="../tags/tag271.xml"/><Relationship Id="rId6" Type="http://schemas.openxmlformats.org/officeDocument/2006/relationships/image" Target="../media/image30.jpe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12.png"/><Relationship Id="rId2" Type="http://schemas.openxmlformats.org/officeDocument/2006/relationships/tags" Target="../tags/tag274.xml"/><Relationship Id="rId1" Type="http://schemas.openxmlformats.org/officeDocument/2006/relationships/tags" Target="../tags/tag273.xml"/><Relationship Id="rId6" Type="http://schemas.openxmlformats.org/officeDocument/2006/relationships/image" Target="../media/image31.png"/><Relationship Id="rId5" Type="http://schemas.openxmlformats.org/officeDocument/2006/relationships/image" Target="../media/image10.png"/><Relationship Id="rId4" Type="http://schemas.openxmlformats.org/officeDocument/2006/relationships/notesSlide" Target="../notesSlides/notesSlide5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32.png"/><Relationship Id="rId2" Type="http://schemas.openxmlformats.org/officeDocument/2006/relationships/tags" Target="../tags/tag276.xml"/><Relationship Id="rId1" Type="http://schemas.openxmlformats.org/officeDocument/2006/relationships/tags" Target="../tags/tag275.xml"/><Relationship Id="rId6" Type="http://schemas.openxmlformats.org/officeDocument/2006/relationships/image" Target="../media/image12.png"/><Relationship Id="rId5" Type="http://schemas.openxmlformats.org/officeDocument/2006/relationships/image" Target="../media/image10.png"/><Relationship Id="rId4" Type="http://schemas.openxmlformats.org/officeDocument/2006/relationships/notesSlide" Target="../notesSlides/notesSlide6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34.png"/><Relationship Id="rId2" Type="http://schemas.openxmlformats.org/officeDocument/2006/relationships/tags" Target="../tags/tag278.xml"/><Relationship Id="rId1" Type="http://schemas.openxmlformats.org/officeDocument/2006/relationships/tags" Target="../tags/tag277.xml"/><Relationship Id="rId6" Type="http://schemas.openxmlformats.org/officeDocument/2006/relationships/image" Target="../media/image12.png"/><Relationship Id="rId5" Type="http://schemas.openxmlformats.org/officeDocument/2006/relationships/image" Target="../media/image10.png"/><Relationship Id="rId10" Type="http://schemas.openxmlformats.org/officeDocument/2006/relationships/image" Target="../media/image37.png"/><Relationship Id="rId4" Type="http://schemas.openxmlformats.org/officeDocument/2006/relationships/notesSlide" Target="../notesSlides/notesSlide7.xml"/><Relationship Id="rId9" Type="http://schemas.openxmlformats.org/officeDocument/2006/relationships/image" Target="../media/image3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7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80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81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82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84.xml"/><Relationship Id="rId1" Type="http://schemas.openxmlformats.org/officeDocument/2006/relationships/tags" Target="../tags/tag283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27.xml"/><Relationship Id="rId1" Type="http://schemas.openxmlformats.org/officeDocument/2006/relationships/tags" Target="../tags/tag226.xml"/><Relationship Id="rId6" Type="http://schemas.openxmlformats.org/officeDocument/2006/relationships/image" Target="../media/image10.png"/><Relationship Id="rId5" Type="http://schemas.openxmlformats.org/officeDocument/2006/relationships/image" Target="../media/image15.jpeg"/><Relationship Id="rId4" Type="http://schemas.openxmlformats.org/officeDocument/2006/relationships/image" Target="../media/image11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86.xml"/><Relationship Id="rId1" Type="http://schemas.openxmlformats.org/officeDocument/2006/relationships/tags" Target="../tags/tag285.xml"/><Relationship Id="rId5" Type="http://schemas.openxmlformats.org/officeDocument/2006/relationships/image" Target="../media/image45.png"/><Relationship Id="rId4" Type="http://schemas.openxmlformats.org/officeDocument/2006/relationships/image" Target="../media/image10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tags" Target="../tags/tag289.xml"/><Relationship Id="rId7" Type="http://schemas.openxmlformats.org/officeDocument/2006/relationships/image" Target="../media/image11.png"/><Relationship Id="rId2" Type="http://schemas.openxmlformats.org/officeDocument/2006/relationships/tags" Target="../tags/tag288.xml"/><Relationship Id="rId1" Type="http://schemas.openxmlformats.org/officeDocument/2006/relationships/tags" Target="../tags/tag287.xml"/><Relationship Id="rId6" Type="http://schemas.openxmlformats.org/officeDocument/2006/relationships/image" Target="../media/image10.png"/><Relationship Id="rId5" Type="http://schemas.openxmlformats.org/officeDocument/2006/relationships/slideLayout" Target="../slideLayouts/slideLayout13.xml"/><Relationship Id="rId4" Type="http://schemas.openxmlformats.org/officeDocument/2006/relationships/tags" Target="../tags/tag290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92.xml"/><Relationship Id="rId1" Type="http://schemas.openxmlformats.org/officeDocument/2006/relationships/tags" Target="../tags/tag29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94.xml"/><Relationship Id="rId1" Type="http://schemas.openxmlformats.org/officeDocument/2006/relationships/tags" Target="../tags/tag293.xml"/><Relationship Id="rId5" Type="http://schemas.openxmlformats.org/officeDocument/2006/relationships/image" Target="../media/image46.png"/><Relationship Id="rId4" Type="http://schemas.openxmlformats.org/officeDocument/2006/relationships/image" Target="../media/image10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297.xml"/><Relationship Id="rId7" Type="http://schemas.openxmlformats.org/officeDocument/2006/relationships/image" Target="../media/image12.png"/><Relationship Id="rId2" Type="http://schemas.openxmlformats.org/officeDocument/2006/relationships/tags" Target="../tags/tag296.xml"/><Relationship Id="rId1" Type="http://schemas.openxmlformats.org/officeDocument/2006/relationships/tags" Target="../tags/tag295.xml"/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18.xml"/><Relationship Id="rId4" Type="http://schemas.openxmlformats.org/officeDocument/2006/relationships/tags" Target="../tags/tag298.xml"/><Relationship Id="rId9" Type="http://schemas.openxmlformats.org/officeDocument/2006/relationships/image" Target="../media/image47.jpe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tags" Target="../tags/tag301.xml"/><Relationship Id="rId7" Type="http://schemas.openxmlformats.org/officeDocument/2006/relationships/notesSlide" Target="../notesSlides/notesSlide9.xml"/><Relationship Id="rId2" Type="http://schemas.openxmlformats.org/officeDocument/2006/relationships/tags" Target="../tags/tag300.xml"/><Relationship Id="rId1" Type="http://schemas.openxmlformats.org/officeDocument/2006/relationships/tags" Target="../tags/tag299.xml"/><Relationship Id="rId6" Type="http://schemas.openxmlformats.org/officeDocument/2006/relationships/slideLayout" Target="../slideLayouts/slideLayout18.xml"/><Relationship Id="rId5" Type="http://schemas.openxmlformats.org/officeDocument/2006/relationships/tags" Target="../tags/tag303.xml"/><Relationship Id="rId10" Type="http://schemas.openxmlformats.org/officeDocument/2006/relationships/image" Target="../media/image48.png"/><Relationship Id="rId4" Type="http://schemas.openxmlformats.org/officeDocument/2006/relationships/tags" Target="../tags/tag302.xml"/><Relationship Id="rId9" Type="http://schemas.openxmlformats.org/officeDocument/2006/relationships/image" Target="../media/image10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306.xml"/><Relationship Id="rId7" Type="http://schemas.openxmlformats.org/officeDocument/2006/relationships/image" Target="../media/image12.png"/><Relationship Id="rId2" Type="http://schemas.openxmlformats.org/officeDocument/2006/relationships/tags" Target="../tags/tag305.xml"/><Relationship Id="rId1" Type="http://schemas.openxmlformats.org/officeDocument/2006/relationships/tags" Target="../tags/tag304.xml"/><Relationship Id="rId6" Type="http://schemas.openxmlformats.org/officeDocument/2006/relationships/notesSlide" Target="../notesSlides/notesSlide10.xml"/><Relationship Id="rId5" Type="http://schemas.openxmlformats.org/officeDocument/2006/relationships/slideLayout" Target="../slideLayouts/slideLayout18.xml"/><Relationship Id="rId4" Type="http://schemas.openxmlformats.org/officeDocument/2006/relationships/tags" Target="../tags/tag307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310.xml"/><Relationship Id="rId7" Type="http://schemas.openxmlformats.org/officeDocument/2006/relationships/image" Target="../media/image12.png"/><Relationship Id="rId2" Type="http://schemas.openxmlformats.org/officeDocument/2006/relationships/tags" Target="../tags/tag309.xml"/><Relationship Id="rId1" Type="http://schemas.openxmlformats.org/officeDocument/2006/relationships/tags" Target="../tags/tag308.xml"/><Relationship Id="rId6" Type="http://schemas.openxmlformats.org/officeDocument/2006/relationships/notesSlide" Target="../notesSlides/notesSlide11.xml"/><Relationship Id="rId5" Type="http://schemas.openxmlformats.org/officeDocument/2006/relationships/slideLayout" Target="../slideLayouts/slideLayout18.xml"/><Relationship Id="rId4" Type="http://schemas.openxmlformats.org/officeDocument/2006/relationships/tags" Target="../tags/tag311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314.xml"/><Relationship Id="rId7" Type="http://schemas.openxmlformats.org/officeDocument/2006/relationships/image" Target="../media/image12.png"/><Relationship Id="rId2" Type="http://schemas.openxmlformats.org/officeDocument/2006/relationships/tags" Target="../tags/tag313.xml"/><Relationship Id="rId1" Type="http://schemas.openxmlformats.org/officeDocument/2006/relationships/tags" Target="../tags/tag312.xml"/><Relationship Id="rId6" Type="http://schemas.openxmlformats.org/officeDocument/2006/relationships/notesSlide" Target="../notesSlides/notesSlide12.xml"/><Relationship Id="rId5" Type="http://schemas.openxmlformats.org/officeDocument/2006/relationships/slideLayout" Target="../slideLayouts/slideLayout18.xml"/><Relationship Id="rId4" Type="http://schemas.openxmlformats.org/officeDocument/2006/relationships/tags" Target="../tags/tag315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318.xml"/><Relationship Id="rId7" Type="http://schemas.openxmlformats.org/officeDocument/2006/relationships/image" Target="../media/image12.png"/><Relationship Id="rId2" Type="http://schemas.openxmlformats.org/officeDocument/2006/relationships/tags" Target="../tags/tag317.xml"/><Relationship Id="rId1" Type="http://schemas.openxmlformats.org/officeDocument/2006/relationships/tags" Target="../tags/tag316.xml"/><Relationship Id="rId6" Type="http://schemas.openxmlformats.org/officeDocument/2006/relationships/notesSlide" Target="../notesSlides/notesSlide13.xml"/><Relationship Id="rId5" Type="http://schemas.openxmlformats.org/officeDocument/2006/relationships/slideLayout" Target="../slideLayouts/slideLayout18.xml"/><Relationship Id="rId10" Type="http://schemas.openxmlformats.org/officeDocument/2006/relationships/image" Target="../media/image50.png"/><Relationship Id="rId4" Type="http://schemas.openxmlformats.org/officeDocument/2006/relationships/tags" Target="../tags/tag319.xml"/><Relationship Id="rId9" Type="http://schemas.openxmlformats.org/officeDocument/2006/relationships/image" Target="../media/image4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230.xml"/><Relationship Id="rId7" Type="http://schemas.openxmlformats.org/officeDocument/2006/relationships/image" Target="../media/image12.png"/><Relationship Id="rId2" Type="http://schemas.openxmlformats.org/officeDocument/2006/relationships/tags" Target="../tags/tag229.xml"/><Relationship Id="rId1" Type="http://schemas.openxmlformats.org/officeDocument/2006/relationships/tags" Target="../tags/tag228.xml"/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8.xml"/><Relationship Id="rId4" Type="http://schemas.openxmlformats.org/officeDocument/2006/relationships/tags" Target="../tags/tag231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322.xml"/><Relationship Id="rId7" Type="http://schemas.openxmlformats.org/officeDocument/2006/relationships/image" Target="../media/image12.png"/><Relationship Id="rId2" Type="http://schemas.openxmlformats.org/officeDocument/2006/relationships/tags" Target="../tags/tag321.xml"/><Relationship Id="rId1" Type="http://schemas.openxmlformats.org/officeDocument/2006/relationships/tags" Target="../tags/tag320.xml"/><Relationship Id="rId6" Type="http://schemas.openxmlformats.org/officeDocument/2006/relationships/notesSlide" Target="../notesSlides/notesSlide14.xml"/><Relationship Id="rId5" Type="http://schemas.openxmlformats.org/officeDocument/2006/relationships/slideLayout" Target="../slideLayouts/slideLayout18.xml"/><Relationship Id="rId4" Type="http://schemas.openxmlformats.org/officeDocument/2006/relationships/tags" Target="../tags/tag323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326.xml"/><Relationship Id="rId7" Type="http://schemas.openxmlformats.org/officeDocument/2006/relationships/image" Target="../media/image12.png"/><Relationship Id="rId2" Type="http://schemas.openxmlformats.org/officeDocument/2006/relationships/tags" Target="../tags/tag325.xml"/><Relationship Id="rId1" Type="http://schemas.openxmlformats.org/officeDocument/2006/relationships/tags" Target="../tags/tag324.xml"/><Relationship Id="rId6" Type="http://schemas.openxmlformats.org/officeDocument/2006/relationships/notesSlide" Target="../notesSlides/notesSlide15.xml"/><Relationship Id="rId5" Type="http://schemas.openxmlformats.org/officeDocument/2006/relationships/slideLayout" Target="../slideLayouts/slideLayout18.xml"/><Relationship Id="rId4" Type="http://schemas.openxmlformats.org/officeDocument/2006/relationships/tags" Target="../tags/tag32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tags" Target="../tags/tag330.xml"/><Relationship Id="rId7" Type="http://schemas.openxmlformats.org/officeDocument/2006/relationships/image" Target="../media/image10.png"/><Relationship Id="rId2" Type="http://schemas.openxmlformats.org/officeDocument/2006/relationships/tags" Target="../tags/tag329.xml"/><Relationship Id="rId1" Type="http://schemas.openxmlformats.org/officeDocument/2006/relationships/tags" Target="../tags/tag328.xml"/><Relationship Id="rId6" Type="http://schemas.openxmlformats.org/officeDocument/2006/relationships/image" Target="../media/image12.png"/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2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tags" Target="../tags/tag333.xml"/><Relationship Id="rId7" Type="http://schemas.openxmlformats.org/officeDocument/2006/relationships/image" Target="../media/image10.png"/><Relationship Id="rId2" Type="http://schemas.openxmlformats.org/officeDocument/2006/relationships/tags" Target="../tags/tag332.xml"/><Relationship Id="rId1" Type="http://schemas.openxmlformats.org/officeDocument/2006/relationships/tags" Target="../tags/tag331.xml"/><Relationship Id="rId6" Type="http://schemas.openxmlformats.org/officeDocument/2006/relationships/image" Target="../media/image12.png"/><Relationship Id="rId5" Type="http://schemas.openxmlformats.org/officeDocument/2006/relationships/notesSlide" Target="../notesSlides/notesSlide17.xml"/><Relationship Id="rId4" Type="http://schemas.openxmlformats.org/officeDocument/2006/relationships/slideLayout" Target="../slideLayouts/slideLayout2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tags" Target="../tags/tag336.xml"/><Relationship Id="rId7" Type="http://schemas.openxmlformats.org/officeDocument/2006/relationships/image" Target="../media/image10.png"/><Relationship Id="rId2" Type="http://schemas.openxmlformats.org/officeDocument/2006/relationships/tags" Target="../tags/tag335.xml"/><Relationship Id="rId1" Type="http://schemas.openxmlformats.org/officeDocument/2006/relationships/tags" Target="../tags/tag334.xml"/><Relationship Id="rId6" Type="http://schemas.openxmlformats.org/officeDocument/2006/relationships/image" Target="../media/image12.png"/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23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38.xml"/><Relationship Id="rId1" Type="http://schemas.openxmlformats.org/officeDocument/2006/relationships/tags" Target="../tags/tag337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10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40.xml"/><Relationship Id="rId1" Type="http://schemas.openxmlformats.org/officeDocument/2006/relationships/tags" Target="../tags/tag339.xml"/><Relationship Id="rId5" Type="http://schemas.openxmlformats.org/officeDocument/2006/relationships/image" Target="../media/image53.png"/><Relationship Id="rId4" Type="http://schemas.openxmlformats.org/officeDocument/2006/relationships/image" Target="../media/image10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tags" Target="../tags/tag343.xml"/><Relationship Id="rId7" Type="http://schemas.openxmlformats.org/officeDocument/2006/relationships/image" Target="../media/image10.png"/><Relationship Id="rId2" Type="http://schemas.openxmlformats.org/officeDocument/2006/relationships/tags" Target="../tags/tag342.xml"/><Relationship Id="rId1" Type="http://schemas.openxmlformats.org/officeDocument/2006/relationships/tags" Target="../tags/tag341.xml"/><Relationship Id="rId6" Type="http://schemas.openxmlformats.org/officeDocument/2006/relationships/image" Target="../media/image12.png"/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23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45.xml"/><Relationship Id="rId1" Type="http://schemas.openxmlformats.org/officeDocument/2006/relationships/tags" Target="../tags/tag344.xml"/><Relationship Id="rId5" Type="http://schemas.openxmlformats.org/officeDocument/2006/relationships/image" Target="../media/image54.png"/><Relationship Id="rId4" Type="http://schemas.openxmlformats.org/officeDocument/2006/relationships/image" Target="../media/image10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47.xml"/><Relationship Id="rId1" Type="http://schemas.openxmlformats.org/officeDocument/2006/relationships/tags" Target="../tags/tag346.xml"/><Relationship Id="rId5" Type="http://schemas.openxmlformats.org/officeDocument/2006/relationships/image" Target="../media/image55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234.xml"/><Relationship Id="rId7" Type="http://schemas.openxmlformats.org/officeDocument/2006/relationships/image" Target="../media/image12.png"/><Relationship Id="rId2" Type="http://schemas.openxmlformats.org/officeDocument/2006/relationships/tags" Target="../tags/tag233.xml"/><Relationship Id="rId1" Type="http://schemas.openxmlformats.org/officeDocument/2006/relationships/tags" Target="../tags/tag232.xml"/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18.xml"/><Relationship Id="rId4" Type="http://schemas.openxmlformats.org/officeDocument/2006/relationships/tags" Target="../tags/tag235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49.xml"/><Relationship Id="rId1" Type="http://schemas.openxmlformats.org/officeDocument/2006/relationships/tags" Target="../tags/tag348.xml"/><Relationship Id="rId5" Type="http://schemas.openxmlformats.org/officeDocument/2006/relationships/image" Target="../media/image56.png"/><Relationship Id="rId4" Type="http://schemas.openxmlformats.org/officeDocument/2006/relationships/image" Target="../media/image10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51.xml"/><Relationship Id="rId1" Type="http://schemas.openxmlformats.org/officeDocument/2006/relationships/tags" Target="../tags/tag350.xml"/><Relationship Id="rId5" Type="http://schemas.openxmlformats.org/officeDocument/2006/relationships/image" Target="../media/image57.png"/><Relationship Id="rId4" Type="http://schemas.openxmlformats.org/officeDocument/2006/relationships/image" Target="../media/image10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53.xml"/><Relationship Id="rId1" Type="http://schemas.openxmlformats.org/officeDocument/2006/relationships/tags" Target="../tags/tag352.xml"/><Relationship Id="rId6" Type="http://schemas.openxmlformats.org/officeDocument/2006/relationships/image" Target="../media/image10.png"/><Relationship Id="rId5" Type="http://schemas.openxmlformats.org/officeDocument/2006/relationships/image" Target="../media/image15.jpeg"/><Relationship Id="rId4" Type="http://schemas.openxmlformats.org/officeDocument/2006/relationships/image" Target="../media/image11.png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tags" Target="../tags/tag356.xml"/><Relationship Id="rId7" Type="http://schemas.openxmlformats.org/officeDocument/2006/relationships/image" Target="../media/image10.png"/><Relationship Id="rId12" Type="http://schemas.openxmlformats.org/officeDocument/2006/relationships/image" Target="../media/image61.png"/><Relationship Id="rId2" Type="http://schemas.openxmlformats.org/officeDocument/2006/relationships/tags" Target="../tags/tag355.xml"/><Relationship Id="rId1" Type="http://schemas.openxmlformats.org/officeDocument/2006/relationships/tags" Target="../tags/tag354.xml"/><Relationship Id="rId6" Type="http://schemas.openxmlformats.org/officeDocument/2006/relationships/notesSlide" Target="../notesSlides/notesSlide20.xml"/><Relationship Id="rId11" Type="http://schemas.openxmlformats.org/officeDocument/2006/relationships/image" Target="../media/image60.png"/><Relationship Id="rId5" Type="http://schemas.openxmlformats.org/officeDocument/2006/relationships/slideLayout" Target="../slideLayouts/slideLayout23.xml"/><Relationship Id="rId10" Type="http://schemas.openxmlformats.org/officeDocument/2006/relationships/image" Target="../media/image59.png"/><Relationship Id="rId4" Type="http://schemas.openxmlformats.org/officeDocument/2006/relationships/tags" Target="../tags/tag357.xml"/><Relationship Id="rId9" Type="http://schemas.openxmlformats.org/officeDocument/2006/relationships/image" Target="../media/image58.png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image" Target="../media/image62.png"/><Relationship Id="rId3" Type="http://schemas.openxmlformats.org/officeDocument/2006/relationships/tags" Target="../tags/tag360.xml"/><Relationship Id="rId7" Type="http://schemas.openxmlformats.org/officeDocument/2006/relationships/audio" Target="../media/media1.WAV"/><Relationship Id="rId12" Type="http://schemas.openxmlformats.org/officeDocument/2006/relationships/image" Target="../media/image12.png"/><Relationship Id="rId2" Type="http://schemas.openxmlformats.org/officeDocument/2006/relationships/tags" Target="../tags/tag359.xml"/><Relationship Id="rId1" Type="http://schemas.openxmlformats.org/officeDocument/2006/relationships/tags" Target="../tags/tag358.xml"/><Relationship Id="rId6" Type="http://schemas.microsoft.com/office/2007/relationships/media" Target="../media/media1.WAV"/><Relationship Id="rId11" Type="http://schemas.openxmlformats.org/officeDocument/2006/relationships/image" Target="../media/image11.png"/><Relationship Id="rId5" Type="http://schemas.openxmlformats.org/officeDocument/2006/relationships/tags" Target="../tags/tag362.xml"/><Relationship Id="rId10" Type="http://schemas.openxmlformats.org/officeDocument/2006/relationships/image" Target="../media/image10.png"/><Relationship Id="rId4" Type="http://schemas.openxmlformats.org/officeDocument/2006/relationships/tags" Target="../tags/tag361.xml"/><Relationship Id="rId9" Type="http://schemas.openxmlformats.org/officeDocument/2006/relationships/notesSlide" Target="../notesSlides/notesSlide21.xml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365.xml"/><Relationship Id="rId7" Type="http://schemas.openxmlformats.org/officeDocument/2006/relationships/notesSlide" Target="../notesSlides/notesSlide22.xml"/><Relationship Id="rId2" Type="http://schemas.openxmlformats.org/officeDocument/2006/relationships/tags" Target="../tags/tag364.xml"/><Relationship Id="rId1" Type="http://schemas.openxmlformats.org/officeDocument/2006/relationships/tags" Target="../tags/tag363.xml"/><Relationship Id="rId6" Type="http://schemas.openxmlformats.org/officeDocument/2006/relationships/slideLayout" Target="../slideLayouts/slideLayout23.xml"/><Relationship Id="rId5" Type="http://schemas.openxmlformats.org/officeDocument/2006/relationships/tags" Target="../tags/tag367.xml"/><Relationship Id="rId10" Type="http://schemas.openxmlformats.org/officeDocument/2006/relationships/image" Target="../media/image12.png"/><Relationship Id="rId4" Type="http://schemas.openxmlformats.org/officeDocument/2006/relationships/tags" Target="../tags/tag366.xml"/><Relationship Id="rId9" Type="http://schemas.openxmlformats.org/officeDocument/2006/relationships/image" Target="../media/image11.png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image" Target="../media/image62.png"/><Relationship Id="rId3" Type="http://schemas.openxmlformats.org/officeDocument/2006/relationships/tags" Target="../tags/tag370.xml"/><Relationship Id="rId7" Type="http://schemas.openxmlformats.org/officeDocument/2006/relationships/audio" Target="../media/media1.WAV"/><Relationship Id="rId12" Type="http://schemas.openxmlformats.org/officeDocument/2006/relationships/image" Target="../media/image12.png"/><Relationship Id="rId2" Type="http://schemas.openxmlformats.org/officeDocument/2006/relationships/tags" Target="../tags/tag369.xml"/><Relationship Id="rId1" Type="http://schemas.openxmlformats.org/officeDocument/2006/relationships/tags" Target="../tags/tag368.xml"/><Relationship Id="rId6" Type="http://schemas.microsoft.com/office/2007/relationships/media" Target="../media/media1.WAV"/><Relationship Id="rId11" Type="http://schemas.openxmlformats.org/officeDocument/2006/relationships/image" Target="../media/image11.png"/><Relationship Id="rId5" Type="http://schemas.openxmlformats.org/officeDocument/2006/relationships/tags" Target="../tags/tag372.xml"/><Relationship Id="rId10" Type="http://schemas.openxmlformats.org/officeDocument/2006/relationships/image" Target="../media/image10.png"/><Relationship Id="rId4" Type="http://schemas.openxmlformats.org/officeDocument/2006/relationships/tags" Target="../tags/tag371.xml"/><Relationship Id="rId9" Type="http://schemas.openxmlformats.org/officeDocument/2006/relationships/notesSlide" Target="../notesSlides/notesSlide23.xml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375.xml"/><Relationship Id="rId7" Type="http://schemas.openxmlformats.org/officeDocument/2006/relationships/notesSlide" Target="../notesSlides/notesSlide24.xml"/><Relationship Id="rId2" Type="http://schemas.openxmlformats.org/officeDocument/2006/relationships/tags" Target="../tags/tag374.xml"/><Relationship Id="rId1" Type="http://schemas.openxmlformats.org/officeDocument/2006/relationships/tags" Target="../tags/tag373.xml"/><Relationship Id="rId6" Type="http://schemas.openxmlformats.org/officeDocument/2006/relationships/slideLayout" Target="../slideLayouts/slideLayout23.xml"/><Relationship Id="rId5" Type="http://schemas.openxmlformats.org/officeDocument/2006/relationships/tags" Target="../tags/tag377.xml"/><Relationship Id="rId10" Type="http://schemas.openxmlformats.org/officeDocument/2006/relationships/image" Target="../media/image12.png"/><Relationship Id="rId4" Type="http://schemas.openxmlformats.org/officeDocument/2006/relationships/tags" Target="../tags/tag376.xml"/><Relationship Id="rId9" Type="http://schemas.openxmlformats.org/officeDocument/2006/relationships/image" Target="../media/image11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79.xml"/><Relationship Id="rId1" Type="http://schemas.openxmlformats.org/officeDocument/2006/relationships/tags" Target="../tags/tag378.xml"/><Relationship Id="rId5" Type="http://schemas.openxmlformats.org/officeDocument/2006/relationships/image" Target="../media/image63.png"/><Relationship Id="rId4" Type="http://schemas.openxmlformats.org/officeDocument/2006/relationships/image" Target="../media/image10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81.xml"/><Relationship Id="rId1" Type="http://schemas.openxmlformats.org/officeDocument/2006/relationships/tags" Target="../tags/tag380.xml"/><Relationship Id="rId5" Type="http://schemas.openxmlformats.org/officeDocument/2006/relationships/image" Target="../media/image64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238.xml"/><Relationship Id="rId7" Type="http://schemas.openxmlformats.org/officeDocument/2006/relationships/image" Target="../media/image12.png"/><Relationship Id="rId2" Type="http://schemas.openxmlformats.org/officeDocument/2006/relationships/tags" Target="../tags/tag237.xml"/><Relationship Id="rId1" Type="http://schemas.openxmlformats.org/officeDocument/2006/relationships/tags" Target="../tags/tag236.xml"/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18.xml"/><Relationship Id="rId4" Type="http://schemas.openxmlformats.org/officeDocument/2006/relationships/tags" Target="../tags/tag239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83.xml"/><Relationship Id="rId1" Type="http://schemas.openxmlformats.org/officeDocument/2006/relationships/tags" Target="../tags/tag382.xml"/><Relationship Id="rId6" Type="http://schemas.openxmlformats.org/officeDocument/2006/relationships/image" Target="../media/image10.png"/><Relationship Id="rId5" Type="http://schemas.openxmlformats.org/officeDocument/2006/relationships/image" Target="../media/image15.jpeg"/><Relationship Id="rId4" Type="http://schemas.openxmlformats.org/officeDocument/2006/relationships/image" Target="../media/image11.png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386.xml"/><Relationship Id="rId7" Type="http://schemas.openxmlformats.org/officeDocument/2006/relationships/image" Target="../media/image12.png"/><Relationship Id="rId2" Type="http://schemas.openxmlformats.org/officeDocument/2006/relationships/tags" Target="../tags/tag385.xml"/><Relationship Id="rId1" Type="http://schemas.openxmlformats.org/officeDocument/2006/relationships/tags" Target="../tags/tag384.xml"/><Relationship Id="rId6" Type="http://schemas.openxmlformats.org/officeDocument/2006/relationships/notesSlide" Target="../notesSlides/notesSlide25.xml"/><Relationship Id="rId5" Type="http://schemas.openxmlformats.org/officeDocument/2006/relationships/slideLayout" Target="../slideLayouts/slideLayout18.xml"/><Relationship Id="rId4" Type="http://schemas.openxmlformats.org/officeDocument/2006/relationships/tags" Target="../tags/tag387.xml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390.xml"/><Relationship Id="rId7" Type="http://schemas.openxmlformats.org/officeDocument/2006/relationships/image" Target="../media/image12.png"/><Relationship Id="rId2" Type="http://schemas.openxmlformats.org/officeDocument/2006/relationships/tags" Target="../tags/tag389.xml"/><Relationship Id="rId1" Type="http://schemas.openxmlformats.org/officeDocument/2006/relationships/tags" Target="../tags/tag388.xml"/><Relationship Id="rId6" Type="http://schemas.openxmlformats.org/officeDocument/2006/relationships/notesSlide" Target="../notesSlides/notesSlide26.xml"/><Relationship Id="rId5" Type="http://schemas.openxmlformats.org/officeDocument/2006/relationships/slideLayout" Target="../slideLayouts/slideLayout18.xml"/><Relationship Id="rId4" Type="http://schemas.openxmlformats.org/officeDocument/2006/relationships/tags" Target="../tags/tag391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93.xml"/><Relationship Id="rId1" Type="http://schemas.openxmlformats.org/officeDocument/2006/relationships/tags" Target="../tags/tag392.xml"/><Relationship Id="rId6" Type="http://schemas.openxmlformats.org/officeDocument/2006/relationships/image" Target="../media/image10.png"/><Relationship Id="rId5" Type="http://schemas.openxmlformats.org/officeDocument/2006/relationships/image" Target="../media/image15.jpeg"/><Relationship Id="rId4" Type="http://schemas.openxmlformats.org/officeDocument/2006/relationships/image" Target="../media/image11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tags" Target="../tags/tag396.xml"/><Relationship Id="rId2" Type="http://schemas.openxmlformats.org/officeDocument/2006/relationships/tags" Target="../tags/tag395.xml"/><Relationship Id="rId1" Type="http://schemas.openxmlformats.org/officeDocument/2006/relationships/tags" Target="../tags/tag394.xml"/><Relationship Id="rId6" Type="http://schemas.openxmlformats.org/officeDocument/2006/relationships/image" Target="../media/image65.png"/><Relationship Id="rId5" Type="http://schemas.openxmlformats.org/officeDocument/2006/relationships/image" Target="../media/image10.png"/><Relationship Id="rId4" Type="http://schemas.openxmlformats.org/officeDocument/2006/relationships/slideLayout" Target="../slideLayouts/slideLayout13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98.xml"/><Relationship Id="rId1" Type="http://schemas.openxmlformats.org/officeDocument/2006/relationships/tags" Target="../tags/tag397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10.png"/></Relationships>
</file>

<file path=ppt/slides/_rels/slide6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401.xml"/><Relationship Id="rId7" Type="http://schemas.openxmlformats.org/officeDocument/2006/relationships/image" Target="../media/image12.png"/><Relationship Id="rId2" Type="http://schemas.openxmlformats.org/officeDocument/2006/relationships/tags" Target="../tags/tag400.xml"/><Relationship Id="rId1" Type="http://schemas.openxmlformats.org/officeDocument/2006/relationships/tags" Target="../tags/tag399.xml"/><Relationship Id="rId6" Type="http://schemas.openxmlformats.org/officeDocument/2006/relationships/notesSlide" Target="../notesSlides/notesSlide27.xml"/><Relationship Id="rId5" Type="http://schemas.openxmlformats.org/officeDocument/2006/relationships/slideLayout" Target="../slideLayouts/slideLayout18.xml"/><Relationship Id="rId4" Type="http://schemas.openxmlformats.org/officeDocument/2006/relationships/tags" Target="../tags/tag40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10.png"/><Relationship Id="rId2" Type="http://schemas.openxmlformats.org/officeDocument/2006/relationships/tags" Target="../tags/tag404.xml"/><Relationship Id="rId1" Type="http://schemas.openxmlformats.org/officeDocument/2006/relationships/tags" Target="../tags/tag403.xml"/><Relationship Id="rId6" Type="http://schemas.openxmlformats.org/officeDocument/2006/relationships/image" Target="../media/image20.jpeg"/><Relationship Id="rId5" Type="http://schemas.openxmlformats.org/officeDocument/2006/relationships/image" Target="../media/image15.jpeg"/><Relationship Id="rId4" Type="http://schemas.openxmlformats.org/officeDocument/2006/relationships/image" Target="../media/image11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tags" Target="../tags/tag407.xml"/><Relationship Id="rId7" Type="http://schemas.openxmlformats.org/officeDocument/2006/relationships/image" Target="../media/image68.jpeg"/><Relationship Id="rId2" Type="http://schemas.openxmlformats.org/officeDocument/2006/relationships/tags" Target="../tags/tag406.xml"/><Relationship Id="rId1" Type="http://schemas.openxmlformats.org/officeDocument/2006/relationships/tags" Target="../tags/tag405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slideLayout" Target="../slideLayouts/slideLayout13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tags" Target="../tags/tag410.xml"/><Relationship Id="rId7" Type="http://schemas.openxmlformats.org/officeDocument/2006/relationships/image" Target="../media/image69.png"/><Relationship Id="rId2" Type="http://schemas.openxmlformats.org/officeDocument/2006/relationships/tags" Target="../tags/tag409.xml"/><Relationship Id="rId1" Type="http://schemas.openxmlformats.org/officeDocument/2006/relationships/tags" Target="../tags/tag408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41.xml"/><Relationship Id="rId1" Type="http://schemas.openxmlformats.org/officeDocument/2006/relationships/tags" Target="../tags/tag240.xml"/><Relationship Id="rId6" Type="http://schemas.openxmlformats.org/officeDocument/2006/relationships/image" Target="../media/image10.png"/><Relationship Id="rId5" Type="http://schemas.openxmlformats.org/officeDocument/2006/relationships/image" Target="../media/image15.jpeg"/><Relationship Id="rId4" Type="http://schemas.openxmlformats.org/officeDocument/2006/relationships/image" Target="../media/image11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tags" Target="../tags/tag413.xml"/><Relationship Id="rId7" Type="http://schemas.openxmlformats.org/officeDocument/2006/relationships/image" Target="../media/image70.jpeg"/><Relationship Id="rId2" Type="http://schemas.openxmlformats.org/officeDocument/2006/relationships/tags" Target="../tags/tag412.xml"/><Relationship Id="rId1" Type="http://schemas.openxmlformats.org/officeDocument/2006/relationships/tags" Target="../tags/tag41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slideLayout" Target="../slideLayouts/slideLayout13.xml"/></Relationships>
</file>

<file path=ppt/slides/_rels/slide7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jpeg"/><Relationship Id="rId3" Type="http://schemas.openxmlformats.org/officeDocument/2006/relationships/tags" Target="../tags/tag416.xml"/><Relationship Id="rId7" Type="http://schemas.openxmlformats.org/officeDocument/2006/relationships/image" Target="../media/image71.png"/><Relationship Id="rId2" Type="http://schemas.openxmlformats.org/officeDocument/2006/relationships/tags" Target="../tags/tag415.xml"/><Relationship Id="rId1" Type="http://schemas.openxmlformats.org/officeDocument/2006/relationships/tags" Target="../tags/tag414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slideLayout" Target="../slideLayouts/slideLayout13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tags" Target="../tags/tag419.xml"/><Relationship Id="rId7" Type="http://schemas.openxmlformats.org/officeDocument/2006/relationships/image" Target="../media/image73.jpeg"/><Relationship Id="rId2" Type="http://schemas.openxmlformats.org/officeDocument/2006/relationships/tags" Target="../tags/tag418.xml"/><Relationship Id="rId1" Type="http://schemas.openxmlformats.org/officeDocument/2006/relationships/tags" Target="../tags/tag41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slideLayout" Target="../slideLayouts/slideLayout13.xml"/></Relationships>
</file>

<file path=ppt/slides/_rels/slide7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png"/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76.png"/><Relationship Id="rId2" Type="http://schemas.openxmlformats.org/officeDocument/2006/relationships/tags" Target="../tags/tag421.xml"/><Relationship Id="rId1" Type="http://schemas.openxmlformats.org/officeDocument/2006/relationships/tags" Target="../tags/tag420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10.png"/><Relationship Id="rId9" Type="http://schemas.openxmlformats.org/officeDocument/2006/relationships/image" Target="../media/image78.pn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tags" Target="../tags/tag424.xml"/><Relationship Id="rId7" Type="http://schemas.openxmlformats.org/officeDocument/2006/relationships/image" Target="../media/image79.png"/><Relationship Id="rId2" Type="http://schemas.openxmlformats.org/officeDocument/2006/relationships/tags" Target="../tags/tag423.xml"/><Relationship Id="rId1" Type="http://schemas.openxmlformats.org/officeDocument/2006/relationships/tags" Target="../tags/tag42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slideLayout" Target="../slideLayouts/slideLayout13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tags" Target="../tags/tag427.xml"/><Relationship Id="rId2" Type="http://schemas.openxmlformats.org/officeDocument/2006/relationships/tags" Target="../tags/tag426.xml"/><Relationship Id="rId1" Type="http://schemas.openxmlformats.org/officeDocument/2006/relationships/tags" Target="../tags/tag425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slideLayout" Target="../slideLayouts/slideLayout13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429.xml"/><Relationship Id="rId1" Type="http://schemas.openxmlformats.org/officeDocument/2006/relationships/tags" Target="../tags/tag428.xml"/><Relationship Id="rId6" Type="http://schemas.openxmlformats.org/officeDocument/2006/relationships/image" Target="../media/image81.png"/><Relationship Id="rId5" Type="http://schemas.openxmlformats.org/officeDocument/2006/relationships/image" Target="../media/image80.png"/><Relationship Id="rId4" Type="http://schemas.openxmlformats.org/officeDocument/2006/relationships/image" Target="../media/image10.pn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431.xml"/><Relationship Id="rId1" Type="http://schemas.openxmlformats.org/officeDocument/2006/relationships/tags" Target="../tags/tag430.xml"/><Relationship Id="rId5" Type="http://schemas.openxmlformats.org/officeDocument/2006/relationships/image" Target="../media/image82.png"/><Relationship Id="rId4" Type="http://schemas.openxmlformats.org/officeDocument/2006/relationships/image" Target="../media/image10.pn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tags" Target="../tags/tag434.xml"/><Relationship Id="rId2" Type="http://schemas.openxmlformats.org/officeDocument/2006/relationships/tags" Target="../tags/tag433.xml"/><Relationship Id="rId1" Type="http://schemas.openxmlformats.org/officeDocument/2006/relationships/tags" Target="../tags/tag43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slideLayout" Target="../slideLayouts/slideLayout13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436.xml"/><Relationship Id="rId1" Type="http://schemas.openxmlformats.org/officeDocument/2006/relationships/tags" Target="../tags/tag435.xml"/><Relationship Id="rId5" Type="http://schemas.openxmlformats.org/officeDocument/2006/relationships/image" Target="../media/image83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244.xml"/><Relationship Id="rId7" Type="http://schemas.openxmlformats.org/officeDocument/2006/relationships/image" Target="../media/image17.png"/><Relationship Id="rId2" Type="http://schemas.openxmlformats.org/officeDocument/2006/relationships/tags" Target="../tags/tag243.xml"/><Relationship Id="rId1" Type="http://schemas.openxmlformats.org/officeDocument/2006/relationships/tags" Target="../tags/tag242.xml"/><Relationship Id="rId6" Type="http://schemas.openxmlformats.org/officeDocument/2006/relationships/image" Target="../media/image16.png"/><Relationship Id="rId5" Type="http://schemas.openxmlformats.org/officeDocument/2006/relationships/image" Target="../media/image10.png"/><Relationship Id="rId4" Type="http://schemas.openxmlformats.org/officeDocument/2006/relationships/slideLayout" Target="../slideLayouts/slideLayout13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438.xml"/><Relationship Id="rId1" Type="http://schemas.openxmlformats.org/officeDocument/2006/relationships/tags" Target="../tags/tag437.xml"/><Relationship Id="rId5" Type="http://schemas.openxmlformats.org/officeDocument/2006/relationships/image" Target="../media/image84.png"/><Relationship Id="rId4" Type="http://schemas.openxmlformats.org/officeDocument/2006/relationships/image" Target="../media/image10.png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440.xml"/><Relationship Id="rId1" Type="http://schemas.openxmlformats.org/officeDocument/2006/relationships/tags" Target="../tags/tag439.xml"/><Relationship Id="rId6" Type="http://schemas.openxmlformats.org/officeDocument/2006/relationships/image" Target="../media/image10.png"/><Relationship Id="rId5" Type="http://schemas.openxmlformats.org/officeDocument/2006/relationships/image" Target="../media/image15.jpeg"/><Relationship Id="rId4" Type="http://schemas.openxmlformats.org/officeDocument/2006/relationships/image" Target="../media/image11.pn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62.png"/><Relationship Id="rId2" Type="http://schemas.openxmlformats.org/officeDocument/2006/relationships/tags" Target="../tags/tag442.xml"/><Relationship Id="rId1" Type="http://schemas.openxmlformats.org/officeDocument/2006/relationships/tags" Target="../tags/tag441.xml"/><Relationship Id="rId6" Type="http://schemas.openxmlformats.org/officeDocument/2006/relationships/image" Target="../media/image85.png"/><Relationship Id="rId5" Type="http://schemas.openxmlformats.org/officeDocument/2006/relationships/image" Target="../media/image10.png"/><Relationship Id="rId4" Type="http://schemas.openxmlformats.org/officeDocument/2006/relationships/slideLayout" Target="../slideLayouts/slideLayout13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444.xml"/><Relationship Id="rId1" Type="http://schemas.openxmlformats.org/officeDocument/2006/relationships/tags" Target="../tags/tag443.xml"/><Relationship Id="rId5" Type="http://schemas.openxmlformats.org/officeDocument/2006/relationships/image" Target="../media/image86.png"/><Relationship Id="rId4" Type="http://schemas.openxmlformats.org/officeDocument/2006/relationships/image" Target="../media/image10.png"/></Relationships>
</file>

<file path=ppt/slides/_rels/slide8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8.xml"/><Relationship Id="rId3" Type="http://schemas.openxmlformats.org/officeDocument/2006/relationships/tags" Target="../tags/tag447.xml"/><Relationship Id="rId7" Type="http://schemas.openxmlformats.org/officeDocument/2006/relationships/slideLayout" Target="../slideLayouts/slideLayout23.xml"/><Relationship Id="rId12" Type="http://schemas.openxmlformats.org/officeDocument/2006/relationships/image" Target="../media/image62.png"/><Relationship Id="rId2" Type="http://schemas.openxmlformats.org/officeDocument/2006/relationships/tags" Target="../tags/tag446.xml"/><Relationship Id="rId1" Type="http://schemas.openxmlformats.org/officeDocument/2006/relationships/tags" Target="../tags/tag445.xml"/><Relationship Id="rId6" Type="http://schemas.openxmlformats.org/officeDocument/2006/relationships/audio" Target="../media/audio2.wav"/><Relationship Id="rId11" Type="http://schemas.openxmlformats.org/officeDocument/2006/relationships/image" Target="../media/image12.png"/><Relationship Id="rId5" Type="http://schemas.openxmlformats.org/officeDocument/2006/relationships/tags" Target="../tags/tag449.xml"/><Relationship Id="rId10" Type="http://schemas.openxmlformats.org/officeDocument/2006/relationships/image" Target="../media/image11.png"/><Relationship Id="rId4" Type="http://schemas.openxmlformats.org/officeDocument/2006/relationships/tags" Target="../tags/tag448.xml"/><Relationship Id="rId9" Type="http://schemas.openxmlformats.org/officeDocument/2006/relationships/image" Target="../media/image10.png"/></Relationships>
</file>

<file path=ppt/slides/_rels/slide8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452.xml"/><Relationship Id="rId7" Type="http://schemas.openxmlformats.org/officeDocument/2006/relationships/notesSlide" Target="../notesSlides/notesSlide29.xml"/><Relationship Id="rId2" Type="http://schemas.openxmlformats.org/officeDocument/2006/relationships/tags" Target="../tags/tag451.xml"/><Relationship Id="rId1" Type="http://schemas.openxmlformats.org/officeDocument/2006/relationships/tags" Target="../tags/tag450.xml"/><Relationship Id="rId6" Type="http://schemas.openxmlformats.org/officeDocument/2006/relationships/slideLayout" Target="../slideLayouts/slideLayout23.xml"/><Relationship Id="rId5" Type="http://schemas.openxmlformats.org/officeDocument/2006/relationships/tags" Target="../tags/tag454.xml"/><Relationship Id="rId10" Type="http://schemas.openxmlformats.org/officeDocument/2006/relationships/image" Target="../media/image12.png"/><Relationship Id="rId4" Type="http://schemas.openxmlformats.org/officeDocument/2006/relationships/tags" Target="../tags/tag453.xml"/><Relationship Id="rId9" Type="http://schemas.openxmlformats.org/officeDocument/2006/relationships/image" Target="../media/image11.png"/></Relationships>
</file>

<file path=ppt/slides/_rels/slide8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0.xml"/><Relationship Id="rId3" Type="http://schemas.openxmlformats.org/officeDocument/2006/relationships/tags" Target="../tags/tag457.xml"/><Relationship Id="rId7" Type="http://schemas.openxmlformats.org/officeDocument/2006/relationships/slideLayout" Target="../slideLayouts/slideLayout23.xml"/><Relationship Id="rId12" Type="http://schemas.openxmlformats.org/officeDocument/2006/relationships/image" Target="../media/image62.png"/><Relationship Id="rId2" Type="http://schemas.openxmlformats.org/officeDocument/2006/relationships/tags" Target="../tags/tag456.xml"/><Relationship Id="rId1" Type="http://schemas.openxmlformats.org/officeDocument/2006/relationships/tags" Target="../tags/tag455.xml"/><Relationship Id="rId6" Type="http://schemas.openxmlformats.org/officeDocument/2006/relationships/audio" Target="../media/audio2.wav"/><Relationship Id="rId11" Type="http://schemas.openxmlformats.org/officeDocument/2006/relationships/image" Target="../media/image12.png"/><Relationship Id="rId5" Type="http://schemas.openxmlformats.org/officeDocument/2006/relationships/tags" Target="../tags/tag459.xml"/><Relationship Id="rId10" Type="http://schemas.openxmlformats.org/officeDocument/2006/relationships/image" Target="../media/image11.png"/><Relationship Id="rId4" Type="http://schemas.openxmlformats.org/officeDocument/2006/relationships/tags" Target="../tags/tag458.xml"/><Relationship Id="rId9" Type="http://schemas.openxmlformats.org/officeDocument/2006/relationships/image" Target="../media/image10.png"/></Relationships>
</file>

<file path=ppt/slides/_rels/slide8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462.xml"/><Relationship Id="rId7" Type="http://schemas.openxmlformats.org/officeDocument/2006/relationships/notesSlide" Target="../notesSlides/notesSlide31.xml"/><Relationship Id="rId2" Type="http://schemas.openxmlformats.org/officeDocument/2006/relationships/tags" Target="../tags/tag461.xml"/><Relationship Id="rId1" Type="http://schemas.openxmlformats.org/officeDocument/2006/relationships/tags" Target="../tags/tag460.xml"/><Relationship Id="rId6" Type="http://schemas.openxmlformats.org/officeDocument/2006/relationships/slideLayout" Target="../slideLayouts/slideLayout23.xml"/><Relationship Id="rId5" Type="http://schemas.openxmlformats.org/officeDocument/2006/relationships/tags" Target="../tags/tag464.xml"/><Relationship Id="rId10" Type="http://schemas.openxmlformats.org/officeDocument/2006/relationships/image" Target="../media/image12.png"/><Relationship Id="rId4" Type="http://schemas.openxmlformats.org/officeDocument/2006/relationships/tags" Target="../tags/tag463.xml"/><Relationship Id="rId9" Type="http://schemas.openxmlformats.org/officeDocument/2006/relationships/image" Target="../media/image11.png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466.xml"/><Relationship Id="rId1" Type="http://schemas.openxmlformats.org/officeDocument/2006/relationships/tags" Target="../tags/tag465.xml"/><Relationship Id="rId5" Type="http://schemas.openxmlformats.org/officeDocument/2006/relationships/image" Target="../media/image87.png"/><Relationship Id="rId4" Type="http://schemas.openxmlformats.org/officeDocument/2006/relationships/image" Target="../media/image10.png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468.xml"/><Relationship Id="rId1" Type="http://schemas.openxmlformats.org/officeDocument/2006/relationships/tags" Target="../tags/tag467.xml"/><Relationship Id="rId5" Type="http://schemas.openxmlformats.org/officeDocument/2006/relationships/image" Target="../media/image88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46.xml"/><Relationship Id="rId1" Type="http://schemas.openxmlformats.org/officeDocument/2006/relationships/tags" Target="../tags/tag245.xml"/><Relationship Id="rId5" Type="http://schemas.openxmlformats.org/officeDocument/2006/relationships/image" Target="../media/image18.png"/><Relationship Id="rId4" Type="http://schemas.openxmlformats.org/officeDocument/2006/relationships/image" Target="../media/image10.png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7" Type="http://schemas.openxmlformats.org/officeDocument/2006/relationships/image" Target="../media/image62.png"/><Relationship Id="rId2" Type="http://schemas.openxmlformats.org/officeDocument/2006/relationships/tags" Target="../tags/tag470.xml"/><Relationship Id="rId1" Type="http://schemas.openxmlformats.org/officeDocument/2006/relationships/tags" Target="../tags/tag469.xml"/><Relationship Id="rId6" Type="http://schemas.openxmlformats.org/officeDocument/2006/relationships/image" Target="../media/image89.png"/><Relationship Id="rId5" Type="http://schemas.openxmlformats.org/officeDocument/2006/relationships/image" Target="../media/image10.png"/><Relationship Id="rId4" Type="http://schemas.openxmlformats.org/officeDocument/2006/relationships/slideLayout" Target="../slideLayouts/slideLayout13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472.xml"/><Relationship Id="rId1" Type="http://schemas.openxmlformats.org/officeDocument/2006/relationships/tags" Target="../tags/tag471.xml"/><Relationship Id="rId5" Type="http://schemas.openxmlformats.org/officeDocument/2006/relationships/image" Target="../media/image90.png"/><Relationship Id="rId4" Type="http://schemas.openxmlformats.org/officeDocument/2006/relationships/image" Target="../media/image10.png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474.xml"/><Relationship Id="rId1" Type="http://schemas.openxmlformats.org/officeDocument/2006/relationships/tags" Target="../tags/tag473.xml"/><Relationship Id="rId4" Type="http://schemas.openxmlformats.org/officeDocument/2006/relationships/image" Target="../media/image10.png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476.xml"/><Relationship Id="rId1" Type="http://schemas.openxmlformats.org/officeDocument/2006/relationships/tags" Target="../tags/tag475.xml"/><Relationship Id="rId5" Type="http://schemas.openxmlformats.org/officeDocument/2006/relationships/image" Target="../media/image91.png"/><Relationship Id="rId4" Type="http://schemas.openxmlformats.org/officeDocument/2006/relationships/image" Target="../media/image10.png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478.xml"/><Relationship Id="rId1" Type="http://schemas.openxmlformats.org/officeDocument/2006/relationships/tags" Target="../tags/tag477.xml"/><Relationship Id="rId4" Type="http://schemas.openxmlformats.org/officeDocument/2006/relationships/image" Target="../media/image10.png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480.xml"/><Relationship Id="rId1" Type="http://schemas.openxmlformats.org/officeDocument/2006/relationships/tags" Target="../tags/tag479.xml"/><Relationship Id="rId6" Type="http://schemas.openxmlformats.org/officeDocument/2006/relationships/image" Target="../media/image92.png"/><Relationship Id="rId5" Type="http://schemas.openxmlformats.org/officeDocument/2006/relationships/image" Target="../media/image10.png"/><Relationship Id="rId4" Type="http://schemas.openxmlformats.org/officeDocument/2006/relationships/notesSlide" Target="../notesSlides/notesSlide32.xml"/></Relationships>
</file>

<file path=ppt/slides/_rels/slide9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483.xml"/><Relationship Id="rId7" Type="http://schemas.openxmlformats.org/officeDocument/2006/relationships/image" Target="../media/image12.png"/><Relationship Id="rId2" Type="http://schemas.openxmlformats.org/officeDocument/2006/relationships/tags" Target="../tags/tag482.xml"/><Relationship Id="rId1" Type="http://schemas.openxmlformats.org/officeDocument/2006/relationships/tags" Target="../tags/tag481.xml"/><Relationship Id="rId6" Type="http://schemas.openxmlformats.org/officeDocument/2006/relationships/notesSlide" Target="../notesSlides/notesSlide33.xml"/><Relationship Id="rId5" Type="http://schemas.openxmlformats.org/officeDocument/2006/relationships/slideLayout" Target="../slideLayouts/slideLayout18.xml"/><Relationship Id="rId4" Type="http://schemas.openxmlformats.org/officeDocument/2006/relationships/tags" Target="../tags/tag484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485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8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297815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fontScale="77500" lnSpcReduction="10000"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4" name="矩形 3"/>
          <p:cNvSpPr/>
          <p:nvPr>
            <p:custDataLst>
              <p:tags r:id="rId3"/>
            </p:custDataLst>
          </p:nvPr>
        </p:nvSpPr>
        <p:spPr>
          <a:xfrm>
            <a:off x="0" y="6534785"/>
            <a:ext cx="12192000" cy="323215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fontScale="90000" lnSpcReduction="10000"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4029075" y="1408430"/>
            <a:ext cx="4271645" cy="4271645"/>
          </a:xfrm>
          <a:prstGeom prst="ellipse">
            <a:avLst/>
          </a:prstGeom>
          <a:solidFill>
            <a:srgbClr val="BB313E">
              <a:alpha val="8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PA-文本框 61"/>
          <p:cNvSpPr txBox="1"/>
          <p:nvPr>
            <p:custDataLst>
              <p:tags r:id="rId4"/>
            </p:custDataLst>
          </p:nvPr>
        </p:nvSpPr>
        <p:spPr>
          <a:xfrm>
            <a:off x="4983246" y="2101953"/>
            <a:ext cx="2364105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54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基础课</a:t>
            </a:r>
          </a:p>
        </p:txBody>
      </p:sp>
      <p:cxnSp>
        <p:nvCxnSpPr>
          <p:cNvPr id="7" name="直接连接符 6"/>
          <p:cNvCxnSpPr/>
          <p:nvPr/>
        </p:nvCxnSpPr>
        <p:spPr>
          <a:xfrm>
            <a:off x="4205529" y="3213796"/>
            <a:ext cx="3919538" cy="910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A-文本框 61"/>
          <p:cNvSpPr txBox="1"/>
          <p:nvPr>
            <p:custDataLst>
              <p:tags r:id="rId5"/>
            </p:custDataLst>
          </p:nvPr>
        </p:nvSpPr>
        <p:spPr>
          <a:xfrm>
            <a:off x="4095833" y="3494892"/>
            <a:ext cx="4138930" cy="8655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altLang="zh-CN" sz="28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 </a:t>
            </a:r>
            <a:r>
              <a:rPr lang="zh-CN" altLang="zh-CN" sz="28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第十一课 </a:t>
            </a:r>
          </a:p>
          <a:p>
            <a:pPr algn="ctr">
              <a:lnSpc>
                <a:spcPct val="90000"/>
              </a:lnSpc>
            </a:pPr>
            <a:r>
              <a:rPr lang="zh-CN" altLang="zh-CN" sz="28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你喜欢白的还是黄的？</a:t>
            </a:r>
          </a:p>
        </p:txBody>
      </p:sp>
      <p:sp>
        <p:nvSpPr>
          <p:cNvPr id="10" name="椭圆 9"/>
          <p:cNvSpPr/>
          <p:nvPr/>
        </p:nvSpPr>
        <p:spPr>
          <a:xfrm>
            <a:off x="3806825" y="1185545"/>
            <a:ext cx="4718050" cy="4718050"/>
          </a:xfrm>
          <a:prstGeom prst="ellipse">
            <a:avLst/>
          </a:prstGeom>
          <a:noFill/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4" name="图片 13"/>
          <p:cNvPicPr/>
          <p:nvPr>
            <p:custDataLst>
              <p:tags r:id="rId6"/>
            </p:custDataLst>
          </p:nvPr>
        </p:nvPicPr>
        <p:blipFill>
          <a:blip r:embed="rId9" r:link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4010" y="3750310"/>
            <a:ext cx="2153285" cy="2153285"/>
          </a:xfrm>
          <a:prstGeom prst="rect">
            <a:avLst/>
          </a:prstGeom>
        </p:spPr>
      </p:pic>
      <p:pic>
        <p:nvPicPr>
          <p:cNvPr id="41" name="图片 40"/>
          <p:cNvPicPr/>
          <p:nvPr/>
        </p:nvPicPr>
        <p:blipFill>
          <a:blip r:embed="rId11"/>
          <a:stretch>
            <a:fillRect/>
          </a:stretch>
        </p:blipFill>
        <p:spPr>
          <a:xfrm>
            <a:off x="9432981" y="-534443"/>
            <a:ext cx="2441302" cy="2438718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46990" y="6311265"/>
            <a:ext cx="12145010" cy="673100"/>
            <a:chOff x="74" y="9939"/>
            <a:chExt cx="19126" cy="1060"/>
          </a:xfrm>
        </p:grpSpPr>
        <p:pic>
          <p:nvPicPr>
            <p:cNvPr id="15" name="图片 14" descr="中国元素10_画板 1"/>
            <p:cNvPicPr>
              <a:picLocks noChangeAspect="1"/>
            </p:cNvPicPr>
            <p:nvPr/>
          </p:nvPicPr>
          <p:blipFill>
            <a:blip r:embed="rId12">
              <a:alphaModFix amt="21000"/>
            </a:blip>
            <a:srcRect t="36149" b="49461"/>
            <a:stretch>
              <a:fillRect/>
            </a:stretch>
          </p:blipFill>
          <p:spPr>
            <a:xfrm>
              <a:off x="74" y="10125"/>
              <a:ext cx="9722" cy="787"/>
            </a:xfrm>
            <a:prstGeom prst="rect">
              <a:avLst/>
            </a:prstGeom>
          </p:spPr>
        </p:pic>
        <p:pic>
          <p:nvPicPr>
            <p:cNvPr id="12" name="图片 11" descr="中国元素10_画板 1"/>
            <p:cNvPicPr>
              <a:picLocks noChangeAspect="1"/>
            </p:cNvPicPr>
            <p:nvPr/>
          </p:nvPicPr>
          <p:blipFill>
            <a:blip r:embed="rId12">
              <a:alphaModFix amt="23000"/>
            </a:blip>
            <a:srcRect t="29091" b="51527"/>
            <a:stretch>
              <a:fillRect/>
            </a:stretch>
          </p:blipFill>
          <p:spPr>
            <a:xfrm>
              <a:off x="9478" y="9939"/>
              <a:ext cx="9722" cy="1060"/>
            </a:xfrm>
            <a:prstGeom prst="rect">
              <a:avLst/>
            </a:prstGeom>
          </p:spPr>
        </p:pic>
      </p:grpSp>
      <p:grpSp>
        <p:nvGrpSpPr>
          <p:cNvPr id="16" name="组合 15"/>
          <p:cNvGrpSpPr/>
          <p:nvPr/>
        </p:nvGrpSpPr>
        <p:grpSpPr>
          <a:xfrm>
            <a:off x="46990" y="-200025"/>
            <a:ext cx="12145010" cy="673100"/>
            <a:chOff x="74" y="9939"/>
            <a:chExt cx="19126" cy="1060"/>
          </a:xfrm>
        </p:grpSpPr>
        <p:pic>
          <p:nvPicPr>
            <p:cNvPr id="17" name="图片 16" descr="中国元素10_画板 1"/>
            <p:cNvPicPr>
              <a:picLocks noChangeAspect="1"/>
            </p:cNvPicPr>
            <p:nvPr/>
          </p:nvPicPr>
          <p:blipFill>
            <a:blip r:embed="rId12">
              <a:alphaModFix amt="30000"/>
            </a:blip>
            <a:srcRect t="36149" b="49461"/>
            <a:stretch>
              <a:fillRect/>
            </a:stretch>
          </p:blipFill>
          <p:spPr>
            <a:xfrm>
              <a:off x="74" y="10125"/>
              <a:ext cx="9722" cy="787"/>
            </a:xfrm>
            <a:prstGeom prst="rect">
              <a:avLst/>
            </a:prstGeom>
          </p:spPr>
        </p:pic>
        <p:pic>
          <p:nvPicPr>
            <p:cNvPr id="19" name="图片 18" descr="中国元素10_画板 1"/>
            <p:cNvPicPr>
              <a:picLocks noChangeAspect="1"/>
            </p:cNvPicPr>
            <p:nvPr/>
          </p:nvPicPr>
          <p:blipFill>
            <a:blip r:embed="rId12">
              <a:alphaModFix amt="27000"/>
            </a:blip>
            <a:srcRect t="29091" b="51527"/>
            <a:stretch>
              <a:fillRect/>
            </a:stretch>
          </p:blipFill>
          <p:spPr>
            <a:xfrm>
              <a:off x="9478" y="9939"/>
              <a:ext cx="9722" cy="1060"/>
            </a:xfrm>
            <a:prstGeom prst="rect">
              <a:avLst/>
            </a:prstGeom>
          </p:spPr>
        </p:pic>
      </p:grpSp>
      <p:sp>
        <p:nvSpPr>
          <p:cNvPr id="3" name="文本框 2"/>
          <p:cNvSpPr txBox="1"/>
          <p:nvPr/>
        </p:nvSpPr>
        <p:spPr>
          <a:xfrm>
            <a:off x="5569351" y="4565015"/>
            <a:ext cx="1382110" cy="5232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徐心瑶</a:t>
            </a:r>
            <a:endParaRPr lang="zh-CN" sz="2800" b="1" spc="300" dirty="0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sym typeface="字魂105号-简雅黑" panose="00000500000000000000" pitchFamily="2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622871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29920" y="490220"/>
            <a:ext cx="1149032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预习检查：</a:t>
            </a:r>
            <a:r>
              <a:rPr altLang="zh-CN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P166 </a:t>
            </a:r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读句子</a:t>
            </a:r>
            <a:endParaRPr lang="zh-CN" altLang="en-US" sz="4000" b="1" spc="300" dirty="0">
              <a:ln w="3175">
                <a:noFill/>
                <a:prstDash val="dash"/>
              </a:ln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25930" y="1954530"/>
            <a:ext cx="8983980" cy="3470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00025" y="307975"/>
            <a:ext cx="265811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23825" y="212725"/>
            <a:ext cx="264033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3"/>
            </p:custDataLst>
          </p:nvPr>
        </p:nvSpPr>
        <p:spPr>
          <a:xfrm>
            <a:off x="267970" y="305435"/>
            <a:ext cx="1170432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zh-CN" altLang="en-US" sz="4000" b="1" spc="15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</a:rPr>
              <a:t>预习检查</a:t>
            </a:r>
          </a:p>
        </p:txBody>
      </p:sp>
      <p:pic>
        <p:nvPicPr>
          <p:cNvPr id="7" name="图片 6"/>
          <p:cNvPicPr/>
          <p:nvPr>
            <p:custDataLst>
              <p:tags r:id="rId4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sp>
        <p:nvSpPr>
          <p:cNvPr id="3" name="矩形 1"/>
          <p:cNvSpPr/>
          <p:nvPr/>
        </p:nvSpPr>
        <p:spPr>
          <a:xfrm>
            <a:off x="737581" y="1580946"/>
            <a:ext cx="10721975" cy="401071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颜色  </a:t>
            </a:r>
            <a:r>
              <a:rPr lang="en-US" altLang="zh-CN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</a:t>
            </a:r>
            <a:r>
              <a:rPr lang="en-US" altLang="zh-CN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红</a:t>
            </a:r>
            <a:r>
              <a:rPr lang="en-US" altLang="zh-CN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(</a:t>
            </a: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色</a:t>
            </a:r>
            <a:r>
              <a:rPr lang="en-US" altLang="zh-CN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)</a:t>
            </a: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en-US" altLang="zh-CN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白</a:t>
            </a:r>
            <a:r>
              <a:rPr lang="en-US" altLang="zh-CN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(</a:t>
            </a: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色</a:t>
            </a:r>
            <a:r>
              <a:rPr lang="en-US" altLang="zh-CN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)</a:t>
            </a: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</a:t>
            </a:r>
            <a:r>
              <a:rPr lang="en-US" altLang="zh-CN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黄</a:t>
            </a:r>
            <a:r>
              <a:rPr lang="en-US" altLang="zh-CN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(</a:t>
            </a: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色</a:t>
            </a:r>
            <a:r>
              <a:rPr lang="en-US" altLang="zh-CN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)</a:t>
            </a:r>
            <a:endParaRPr lang="en-US" altLang="zh-CN" sz="40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商场  </a:t>
            </a:r>
            <a:r>
              <a:rPr lang="en-US" altLang="zh-CN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en-US" altLang="zh-CN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好看      不错    </a:t>
            </a:r>
            <a:r>
              <a:rPr lang="en-US" altLang="zh-CN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还是</a:t>
            </a:r>
            <a:endParaRPr lang="en-US" altLang="zh-CN" sz="40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一双鞋  </a:t>
            </a:r>
            <a:r>
              <a:rPr lang="en-US" altLang="zh-CN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缺点 </a:t>
            </a:r>
            <a:r>
              <a:rPr lang="en-US" altLang="zh-CN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 </a:t>
            </a: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有点儿 </a:t>
            </a:r>
            <a:r>
              <a:rPr lang="en-US" altLang="zh-CN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深  </a:t>
            </a:r>
            <a:r>
              <a:rPr lang="en-US" altLang="zh-CN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浅 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脏  </a:t>
            </a:r>
            <a:r>
              <a:rPr lang="en-US" altLang="zh-CN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经常  </a:t>
            </a:r>
            <a:r>
              <a:rPr lang="en-US" altLang="zh-CN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刷   </a:t>
            </a:r>
            <a:r>
              <a:rPr lang="en-US" altLang="zh-CN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当然  </a:t>
            </a:r>
            <a:r>
              <a:rPr lang="en-US" altLang="zh-CN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怕  </a:t>
            </a:r>
            <a:r>
              <a:rPr lang="en-US" altLang="zh-CN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麻烦</a:t>
            </a:r>
            <a:endParaRPr lang="zh-CN" altLang="en-US" sz="40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8255" y="3087370"/>
            <a:ext cx="12192000" cy="377063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-1270" y="635"/>
            <a:ext cx="12194540" cy="39966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 descr="中国元素10_画板 1"/>
          <p:cNvPicPr>
            <a:picLocks noChangeAspect="1"/>
          </p:cNvPicPr>
          <p:nvPr/>
        </p:nvPicPr>
        <p:blipFill>
          <a:blip r:embed="rId4">
            <a:alphaModFix amt="15000"/>
          </a:blip>
          <a:stretch>
            <a:fillRect/>
          </a:stretch>
        </p:blipFill>
        <p:spPr>
          <a:xfrm>
            <a:off x="107950" y="1875790"/>
            <a:ext cx="12192000" cy="6858000"/>
          </a:xfrm>
          <a:prstGeom prst="rect">
            <a:avLst/>
          </a:prstGeom>
        </p:spPr>
      </p:pic>
      <p:pic>
        <p:nvPicPr>
          <p:cNvPr id="2" name="图片 1" descr="D:\倪志梁\2021\12\4华侨大学课件动画\图片调整\CM6C0647.jpgCM6C0647"/>
          <p:cNvPicPr>
            <a:picLocks noChangeAspect="1"/>
          </p:cNvPicPr>
          <p:nvPr/>
        </p:nvPicPr>
        <p:blipFill>
          <a:blip r:embed="rId5"/>
          <a:srcRect l="-336" t="38594" r="336" b="1539"/>
          <a:stretch>
            <a:fillRect/>
          </a:stretch>
        </p:blipFill>
        <p:spPr>
          <a:xfrm>
            <a:off x="429895" y="1275715"/>
            <a:ext cx="11331575" cy="447103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图片 3" descr="IMG_8843"/>
          <p:cNvPicPr>
            <a:picLocks noChangeAspect="1"/>
          </p:cNvPicPr>
          <p:nvPr/>
        </p:nvPicPr>
        <p:blipFill>
          <a:blip r:embed="rId6"/>
          <a:srcRect l="-448" t="31789" r="448" b="6718"/>
          <a:stretch>
            <a:fillRect/>
          </a:stretch>
        </p:blipFill>
        <p:spPr>
          <a:xfrm>
            <a:off x="429895" y="1102360"/>
            <a:ext cx="11331575" cy="464439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0" y="2675890"/>
            <a:ext cx="12200255" cy="2204720"/>
          </a:xfrm>
          <a:prstGeom prst="rect">
            <a:avLst/>
          </a:prstGeom>
          <a:solidFill>
            <a:schemeClr val="bg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4684078" y="2841625"/>
            <a:ext cx="303911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第</a:t>
            </a:r>
            <a:r>
              <a:rPr lang="en-US" altLang="zh-CN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三</a:t>
            </a:r>
            <a:r>
              <a:rPr lang="en-US" altLang="zh-CN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部</a:t>
            </a:r>
            <a:r>
              <a:rPr lang="en-US" altLang="zh-CN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分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751841" y="3629660"/>
            <a:ext cx="10903585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sz="8000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生词和语言点</a:t>
            </a:r>
          </a:p>
        </p:txBody>
      </p:sp>
      <p:pic>
        <p:nvPicPr>
          <p:cNvPr id="41" name="图片 40"/>
          <p:cNvPicPr/>
          <p:nvPr/>
        </p:nvPicPr>
        <p:blipFill>
          <a:blip r:embed="rId7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0" y="-6350"/>
            <a:ext cx="12191365" cy="6590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9" name="图片 18"/>
          <p:cNvPicPr/>
          <p:nvPr/>
        </p:nvPicPr>
        <p:blipFill>
          <a:blip r:embed="rId4"/>
          <a:stretch>
            <a:fillRect/>
          </a:stretch>
        </p:blipFill>
        <p:spPr>
          <a:xfrm>
            <a:off x="9420281" y="-702083"/>
            <a:ext cx="2441302" cy="2438718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46990" y="6311265"/>
            <a:ext cx="12145010" cy="673100"/>
            <a:chOff x="74" y="9939"/>
            <a:chExt cx="19126" cy="1060"/>
          </a:xfrm>
        </p:grpSpPr>
        <p:pic>
          <p:nvPicPr>
            <p:cNvPr id="21" name="图片 20" descr="中国元素10_画板 1"/>
            <p:cNvPicPr>
              <a:picLocks noChangeAspect="1"/>
            </p:cNvPicPr>
            <p:nvPr/>
          </p:nvPicPr>
          <p:blipFill>
            <a:blip r:embed="rId5">
              <a:alphaModFix amt="21000"/>
            </a:blip>
            <a:srcRect t="36149" b="49461"/>
            <a:stretch>
              <a:fillRect/>
            </a:stretch>
          </p:blipFill>
          <p:spPr>
            <a:xfrm>
              <a:off x="74" y="10125"/>
              <a:ext cx="9722" cy="787"/>
            </a:xfrm>
            <a:prstGeom prst="rect">
              <a:avLst/>
            </a:prstGeom>
          </p:spPr>
        </p:pic>
        <p:pic>
          <p:nvPicPr>
            <p:cNvPr id="22" name="图片 21" descr="中国元素10_画板 1"/>
            <p:cNvPicPr>
              <a:picLocks noChangeAspect="1"/>
            </p:cNvPicPr>
            <p:nvPr/>
          </p:nvPicPr>
          <p:blipFill>
            <a:blip r:embed="rId5">
              <a:alphaModFix amt="23000"/>
            </a:blip>
            <a:srcRect t="29091" b="51527"/>
            <a:stretch>
              <a:fillRect/>
            </a:stretch>
          </p:blipFill>
          <p:spPr>
            <a:xfrm>
              <a:off x="9478" y="9939"/>
              <a:ext cx="9722" cy="1060"/>
            </a:xfrm>
            <a:prstGeom prst="rect">
              <a:avLst/>
            </a:prstGeom>
          </p:spPr>
        </p:pic>
      </p:grp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8390" y="3255010"/>
            <a:ext cx="3900170" cy="3056255"/>
          </a:xfrm>
          <a:prstGeom prst="roundRect">
            <a:avLst>
              <a:gd name="adj" fmla="val 16667"/>
            </a:avLst>
          </a:prstGeom>
          <a:ln>
            <a:noFill/>
          </a:ln>
          <a:effectLst/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 txBox="1"/>
          <p:nvPr/>
        </p:nvSpPr>
        <p:spPr>
          <a:xfrm>
            <a:off x="725488" y="1286193"/>
            <a:ext cx="8389937" cy="373697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marL="571500" indent="-571500">
              <a:lnSpc>
                <a:spcPct val="150000"/>
              </a:lnSpc>
              <a:spcBef>
                <a:spcPct val="20000"/>
              </a:spcBef>
              <a:buChar char="•"/>
            </a:pPr>
            <a:r>
              <a:rPr lang="zh-CN" altLang="en-US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你知道哪几种颜色？</a:t>
            </a:r>
            <a:endParaRPr lang="en-US" altLang="zh-CN" sz="3600" b="1" dirty="0">
              <a:solidFill>
                <a:srgbClr val="7030A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indent="-571500">
              <a:lnSpc>
                <a:spcPct val="150000"/>
              </a:lnSpc>
              <a:spcBef>
                <a:spcPct val="20000"/>
              </a:spcBef>
              <a:buChar char="•"/>
            </a:pPr>
            <a:r>
              <a:rPr lang="zh-CN" altLang="en-US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你觉得中国人比较喜欢什么颜色？</a:t>
            </a:r>
            <a:endParaRPr lang="en-US" altLang="zh-CN" sz="3600" b="1" dirty="0">
              <a:solidFill>
                <a:srgbClr val="7030A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indent="-571500">
              <a:lnSpc>
                <a:spcPct val="150000"/>
              </a:lnSpc>
              <a:spcBef>
                <a:spcPct val="20000"/>
              </a:spcBef>
              <a:buChar char="•"/>
            </a:pPr>
            <a:r>
              <a:rPr lang="zh-CN" altLang="en-US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你觉得什么颜色最</a:t>
            </a:r>
            <a:r>
              <a:rPr lang="zh-CN" altLang="en-US" sz="4800" b="1" dirty="0">
                <a:solidFill>
                  <a:srgbClr val="FF1A1A"/>
                </a:solidFill>
                <a:latin typeface="楷体" panose="02010609060101010101" charset="-122"/>
                <a:ea typeface="楷体" panose="02010609060101010101" charset="-122"/>
              </a:rPr>
              <a:t>好看</a:t>
            </a:r>
            <a:r>
              <a:rPr lang="zh-CN" altLang="en-US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</a:p>
        </p:txBody>
      </p:sp>
      <p:sp>
        <p:nvSpPr>
          <p:cNvPr id="6" name="矩形 5"/>
          <p:cNvSpPr/>
          <p:nvPr/>
        </p:nvSpPr>
        <p:spPr>
          <a:xfrm>
            <a:off x="200025" y="307975"/>
            <a:ext cx="182880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23825" y="212725"/>
            <a:ext cx="182880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650" name="Rectangle 3"/>
          <p:cNvSpPr txBox="1"/>
          <p:nvPr/>
        </p:nvSpPr>
        <p:spPr>
          <a:xfrm>
            <a:off x="427355" y="260985"/>
            <a:ext cx="1344295" cy="55181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l"/>
            <a:r>
              <a:rPr lang="zh-CN" altLang="en-US" sz="4400" b="1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颜色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0" y="-6350"/>
            <a:ext cx="12191365" cy="6590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9" name="图片 18"/>
          <p:cNvPicPr/>
          <p:nvPr/>
        </p:nvPicPr>
        <p:blipFill>
          <a:blip r:embed="rId4"/>
          <a:stretch>
            <a:fillRect/>
          </a:stretch>
        </p:blipFill>
        <p:spPr>
          <a:xfrm>
            <a:off x="9420281" y="-702083"/>
            <a:ext cx="2441302" cy="2438718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46990" y="6311265"/>
            <a:ext cx="12145010" cy="673100"/>
            <a:chOff x="74" y="9939"/>
            <a:chExt cx="19126" cy="1060"/>
          </a:xfrm>
        </p:grpSpPr>
        <p:pic>
          <p:nvPicPr>
            <p:cNvPr id="21" name="图片 20" descr="中国元素10_画板 1"/>
            <p:cNvPicPr>
              <a:picLocks noChangeAspect="1"/>
            </p:cNvPicPr>
            <p:nvPr/>
          </p:nvPicPr>
          <p:blipFill>
            <a:blip r:embed="rId5">
              <a:alphaModFix amt="21000"/>
            </a:blip>
            <a:srcRect t="36149" b="49461"/>
            <a:stretch>
              <a:fillRect/>
            </a:stretch>
          </p:blipFill>
          <p:spPr>
            <a:xfrm>
              <a:off x="74" y="10125"/>
              <a:ext cx="9722" cy="787"/>
            </a:xfrm>
            <a:prstGeom prst="rect">
              <a:avLst/>
            </a:prstGeom>
          </p:spPr>
        </p:pic>
        <p:pic>
          <p:nvPicPr>
            <p:cNvPr id="22" name="图片 21" descr="中国元素10_画板 1"/>
            <p:cNvPicPr>
              <a:picLocks noChangeAspect="1"/>
            </p:cNvPicPr>
            <p:nvPr/>
          </p:nvPicPr>
          <p:blipFill>
            <a:blip r:embed="rId5">
              <a:alphaModFix amt="23000"/>
            </a:blip>
            <a:srcRect t="29091" b="51527"/>
            <a:stretch>
              <a:fillRect/>
            </a:stretch>
          </p:blipFill>
          <p:spPr>
            <a:xfrm>
              <a:off x="9478" y="9939"/>
              <a:ext cx="9722" cy="1060"/>
            </a:xfrm>
            <a:prstGeom prst="rect">
              <a:avLst/>
            </a:prstGeom>
          </p:spPr>
        </p:pic>
      </p:grpSp>
      <p:pic>
        <p:nvPicPr>
          <p:cNvPr id="5" name="图片 2"/>
          <p:cNvPicPr>
            <a:picLocks noChangeAspect="1"/>
          </p:cNvPicPr>
          <p:nvPr/>
        </p:nvPicPr>
        <p:blipFill>
          <a:blip r:embed="rId6"/>
          <a:srcRect b="32808"/>
          <a:stretch>
            <a:fillRect/>
          </a:stretch>
        </p:blipFill>
        <p:spPr>
          <a:xfrm>
            <a:off x="1985010" y="664845"/>
            <a:ext cx="8806815" cy="591693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" name="Rectangle 3"/>
          <p:cNvSpPr txBox="1"/>
          <p:nvPr/>
        </p:nvSpPr>
        <p:spPr>
          <a:xfrm>
            <a:off x="1136015" y="2453323"/>
            <a:ext cx="3505200" cy="250507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marL="857250" indent="-857250">
              <a:spcBef>
                <a:spcPct val="20000"/>
              </a:spcBef>
              <a:buClr>
                <a:srgbClr val="44546A"/>
              </a:buClr>
              <a:buSzPct val="90000"/>
              <a:buFont typeface="楷体" panose="02010609060101010101" charset="-122"/>
              <a:buChar char="＊"/>
            </a:pPr>
            <a:r>
              <a:rPr lang="zh-CN" altLang="en-US" sz="4800" b="1" dirty="0">
                <a:solidFill>
                  <a:srgbClr val="CC3300"/>
                </a:solidFill>
                <a:latin typeface="楷体" panose="02010609060101010101" charset="-122"/>
                <a:ea typeface="楷体" panose="02010609060101010101" charset="-122"/>
              </a:rPr>
              <a:t>红      </a:t>
            </a:r>
          </a:p>
          <a:p>
            <a:pPr marL="857250" indent="-857250">
              <a:spcBef>
                <a:spcPct val="20000"/>
              </a:spcBef>
              <a:buClr>
                <a:srgbClr val="44546A"/>
              </a:buClr>
              <a:buSzPct val="90000"/>
              <a:buFont typeface="楷体" panose="02010609060101010101" charset="-122"/>
              <a:buChar char="＊"/>
            </a:pPr>
            <a:endParaRPr lang="zh-CN" altLang="en-US" sz="1600" b="1" dirty="0">
              <a:solidFill>
                <a:srgbClr val="CC33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857250" indent="-857250">
              <a:spcBef>
                <a:spcPct val="20000"/>
              </a:spcBef>
              <a:buClr>
                <a:srgbClr val="44546A"/>
              </a:buClr>
              <a:buSzPct val="90000"/>
              <a:buFont typeface="楷体" panose="02010609060101010101" charset="-122"/>
              <a:buChar char="＊"/>
            </a:pPr>
            <a:r>
              <a:rPr lang="zh-CN" altLang="en-US" sz="4800" b="1" dirty="0">
                <a:solidFill>
                  <a:srgbClr val="CC3300"/>
                </a:solidFill>
                <a:latin typeface="楷体" panose="02010609060101010101" charset="-122"/>
                <a:ea typeface="楷体" panose="02010609060101010101" charset="-122"/>
              </a:rPr>
              <a:t>红色</a:t>
            </a:r>
          </a:p>
        </p:txBody>
      </p:sp>
      <p:sp>
        <p:nvSpPr>
          <p:cNvPr id="6" name="矩形 5"/>
          <p:cNvSpPr/>
          <p:nvPr/>
        </p:nvSpPr>
        <p:spPr>
          <a:xfrm>
            <a:off x="200025" y="307975"/>
            <a:ext cx="228219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23825" y="212725"/>
            <a:ext cx="228219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650" name="Rectangle 3"/>
          <p:cNvSpPr txBox="1"/>
          <p:nvPr/>
        </p:nvSpPr>
        <p:spPr>
          <a:xfrm>
            <a:off x="-207645" y="260985"/>
            <a:ext cx="2941320" cy="55181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4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ea"/>
                <a:sym typeface="+mn-ea"/>
              </a:rPr>
              <a:t>红</a:t>
            </a:r>
            <a:r>
              <a:rPr lang="zh-CN" altLang="en-US" sz="32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ea"/>
                <a:sym typeface="+mn-ea"/>
              </a:rPr>
              <a:t>hóng</a:t>
            </a:r>
            <a:r>
              <a:rPr lang="zh-CN" altLang="en-US" sz="44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ea"/>
                <a:sym typeface="+mn-ea"/>
              </a:rPr>
              <a:t>色</a:t>
            </a:r>
            <a:endParaRPr lang="zh-CN" altLang="en-US" sz="4400" b="1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ea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0" y="-6350"/>
            <a:ext cx="12191365" cy="6590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9" name="图片 18"/>
          <p:cNvPicPr/>
          <p:nvPr/>
        </p:nvPicPr>
        <p:blipFill>
          <a:blip r:embed="rId4"/>
          <a:stretch>
            <a:fillRect/>
          </a:stretch>
        </p:blipFill>
        <p:spPr>
          <a:xfrm>
            <a:off x="9420281" y="-702083"/>
            <a:ext cx="2441302" cy="2438718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46990" y="6311265"/>
            <a:ext cx="12145010" cy="673100"/>
            <a:chOff x="74" y="9939"/>
            <a:chExt cx="19126" cy="1060"/>
          </a:xfrm>
        </p:grpSpPr>
        <p:pic>
          <p:nvPicPr>
            <p:cNvPr id="21" name="图片 20" descr="中国元素10_画板 1"/>
            <p:cNvPicPr>
              <a:picLocks noChangeAspect="1"/>
            </p:cNvPicPr>
            <p:nvPr/>
          </p:nvPicPr>
          <p:blipFill>
            <a:blip r:embed="rId5">
              <a:alphaModFix amt="21000"/>
            </a:blip>
            <a:srcRect t="36149" b="49461"/>
            <a:stretch>
              <a:fillRect/>
            </a:stretch>
          </p:blipFill>
          <p:spPr>
            <a:xfrm>
              <a:off x="74" y="10125"/>
              <a:ext cx="9722" cy="787"/>
            </a:xfrm>
            <a:prstGeom prst="rect">
              <a:avLst/>
            </a:prstGeom>
          </p:spPr>
        </p:pic>
        <p:pic>
          <p:nvPicPr>
            <p:cNvPr id="22" name="图片 21" descr="中国元素10_画板 1"/>
            <p:cNvPicPr>
              <a:picLocks noChangeAspect="1"/>
            </p:cNvPicPr>
            <p:nvPr/>
          </p:nvPicPr>
          <p:blipFill>
            <a:blip r:embed="rId5">
              <a:alphaModFix amt="23000"/>
            </a:blip>
            <a:srcRect t="29091" b="51527"/>
            <a:stretch>
              <a:fillRect/>
            </a:stretch>
          </p:blipFill>
          <p:spPr>
            <a:xfrm>
              <a:off x="9478" y="9939"/>
              <a:ext cx="9722" cy="1060"/>
            </a:xfrm>
            <a:prstGeom prst="rect">
              <a:avLst/>
            </a:prstGeom>
          </p:spPr>
        </p:pic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11700" y="1567180"/>
            <a:ext cx="4370070" cy="391223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1771650" y="2424748"/>
            <a:ext cx="3532188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6000" b="1"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6000" b="1"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6000" b="1"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6000" b="1"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6000" b="1"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6000" b="1"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6000" b="1"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6000" b="1"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6000" b="1"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857250" marR="0" lvl="0" indent="-8572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44546A"/>
              </a:buClr>
              <a:buSzPct val="60000"/>
              <a:buFont typeface="楷体" panose="02010609060101010101" charset="-122"/>
              <a:buChar char="＊"/>
              <a:defRPr/>
            </a:pP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F4EE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+mn-ea"/>
              </a:rPr>
              <a:t>黄      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44546A"/>
              </a:buClr>
              <a:buSzPct val="60000"/>
              <a:buFont typeface="楷体" panose="02010609060101010101" charset="-122"/>
              <a:buChar char="＊"/>
              <a:defRPr/>
            </a:pP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F4EE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" panose="02010609060101010101" charset="-122"/>
              <a:ea typeface="楷体" panose="02010609060101010101" charset="-122"/>
              <a:cs typeface="+mn-ea"/>
            </a:endParaRPr>
          </a:p>
          <a:p>
            <a:pPr marL="857250" marR="0" lvl="0" indent="-8572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44546A"/>
              </a:buClr>
              <a:buSzPct val="60000"/>
              <a:buFont typeface="楷体" panose="02010609060101010101" charset="-122"/>
              <a:buChar char="＊"/>
              <a:defRPr/>
            </a:pP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F4EE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+mn-ea"/>
              </a:rPr>
              <a:t>黄色</a:t>
            </a:r>
          </a:p>
        </p:txBody>
      </p:sp>
      <p:sp>
        <p:nvSpPr>
          <p:cNvPr id="6" name="矩形 5"/>
          <p:cNvSpPr/>
          <p:nvPr/>
        </p:nvSpPr>
        <p:spPr>
          <a:xfrm>
            <a:off x="200025" y="307975"/>
            <a:ext cx="182880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23825" y="212725"/>
            <a:ext cx="182880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650" name="Rectangle 3"/>
          <p:cNvSpPr txBox="1"/>
          <p:nvPr/>
        </p:nvSpPr>
        <p:spPr>
          <a:xfrm>
            <a:off x="427355" y="260985"/>
            <a:ext cx="1344295" cy="55181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l"/>
            <a:r>
              <a:rPr lang="zh-CN" altLang="en-US" sz="4400" b="1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黄色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0" y="-6350"/>
            <a:ext cx="12191365" cy="6590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9" name="图片 18"/>
          <p:cNvPicPr/>
          <p:nvPr/>
        </p:nvPicPr>
        <p:blipFill>
          <a:blip r:embed="rId4"/>
          <a:stretch>
            <a:fillRect/>
          </a:stretch>
        </p:blipFill>
        <p:spPr>
          <a:xfrm>
            <a:off x="9420281" y="-702083"/>
            <a:ext cx="2441302" cy="2438718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46990" y="6311265"/>
            <a:ext cx="12145010" cy="673100"/>
            <a:chOff x="74" y="9939"/>
            <a:chExt cx="19126" cy="1060"/>
          </a:xfrm>
        </p:grpSpPr>
        <p:pic>
          <p:nvPicPr>
            <p:cNvPr id="21" name="图片 20" descr="中国元素10_画板 1"/>
            <p:cNvPicPr>
              <a:picLocks noChangeAspect="1"/>
            </p:cNvPicPr>
            <p:nvPr/>
          </p:nvPicPr>
          <p:blipFill>
            <a:blip r:embed="rId5">
              <a:alphaModFix amt="21000"/>
            </a:blip>
            <a:srcRect t="36149" b="49461"/>
            <a:stretch>
              <a:fillRect/>
            </a:stretch>
          </p:blipFill>
          <p:spPr>
            <a:xfrm>
              <a:off x="74" y="10125"/>
              <a:ext cx="9722" cy="787"/>
            </a:xfrm>
            <a:prstGeom prst="rect">
              <a:avLst/>
            </a:prstGeom>
          </p:spPr>
        </p:pic>
        <p:pic>
          <p:nvPicPr>
            <p:cNvPr id="22" name="图片 21" descr="中国元素10_画板 1"/>
            <p:cNvPicPr>
              <a:picLocks noChangeAspect="1"/>
            </p:cNvPicPr>
            <p:nvPr/>
          </p:nvPicPr>
          <p:blipFill>
            <a:blip r:embed="rId5">
              <a:alphaModFix amt="23000"/>
            </a:blip>
            <a:srcRect t="29091" b="51527"/>
            <a:stretch>
              <a:fillRect/>
            </a:stretch>
          </p:blipFill>
          <p:spPr>
            <a:xfrm>
              <a:off x="9478" y="9939"/>
              <a:ext cx="9722" cy="1060"/>
            </a:xfrm>
            <a:prstGeom prst="rect">
              <a:avLst/>
            </a:prstGeom>
          </p:spPr>
        </p:pic>
      </p:grp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6"/>
          <a:srcRect b="8268"/>
          <a:stretch>
            <a:fillRect/>
          </a:stretch>
        </p:blipFill>
        <p:spPr>
          <a:xfrm>
            <a:off x="3959860" y="1358265"/>
            <a:ext cx="4465320" cy="4819650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sp>
        <p:nvSpPr>
          <p:cNvPr id="4" name="Rectangle 2"/>
          <p:cNvSpPr>
            <a:spLocks noGrp="1" noChangeArrowheads="1"/>
          </p:cNvSpPr>
          <p:nvPr/>
        </p:nvSpPr>
        <p:spPr>
          <a:xfrm>
            <a:off x="1270635" y="2235835"/>
            <a:ext cx="2919413" cy="3271838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44546A"/>
              </a:buClr>
              <a:buSzPct val="60000"/>
              <a:buFont typeface="楷体" panose="02010609060101010101" charset="-122"/>
              <a:buChar char="＊"/>
              <a:defRPr/>
            </a:pP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+mn-ea"/>
              </a:rPr>
              <a:t>白</a:t>
            </a:r>
            <a:endParaRPr kumimoji="0" lang="en-US" altLang="zh-CN" sz="480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" panose="02010609060101010101" charset="-122"/>
              <a:ea typeface="楷体" panose="02010609060101010101" charset="-122"/>
              <a:cs typeface="+mn-ea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44546A"/>
              </a:buClr>
              <a:buSzPct val="60000"/>
              <a:buFont typeface="楷体" panose="02010609060101010101" charset="-122"/>
              <a:buChar char="＊"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" panose="02010609060101010101" charset="-122"/>
              <a:ea typeface="楷体" panose="02010609060101010101" charset="-122"/>
              <a:cs typeface="+mn-ea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44546A"/>
              </a:buClr>
              <a:buSzPct val="60000"/>
              <a:buFont typeface="楷体" panose="02010609060101010101" charset="-122"/>
              <a:buChar char="＊"/>
              <a:defRPr/>
            </a:pP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+mn-ea"/>
              </a:rPr>
              <a:t>白色</a:t>
            </a:r>
          </a:p>
        </p:txBody>
      </p:sp>
      <p:sp>
        <p:nvSpPr>
          <p:cNvPr id="2" name="矩形 1"/>
          <p:cNvSpPr/>
          <p:nvPr/>
        </p:nvSpPr>
        <p:spPr>
          <a:xfrm>
            <a:off x="200025" y="307975"/>
            <a:ext cx="182880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23825" y="212725"/>
            <a:ext cx="182880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650" name="Rectangle 3"/>
          <p:cNvSpPr txBox="1"/>
          <p:nvPr/>
        </p:nvSpPr>
        <p:spPr>
          <a:xfrm>
            <a:off x="427355" y="260985"/>
            <a:ext cx="1344295" cy="55181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l"/>
            <a:r>
              <a:rPr lang="zh-CN" altLang="en-US" sz="4400" b="1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白色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0" y="-6350"/>
            <a:ext cx="12191365" cy="6590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9" name="图片 18"/>
          <p:cNvPicPr/>
          <p:nvPr/>
        </p:nvPicPr>
        <p:blipFill>
          <a:blip r:embed="rId4"/>
          <a:stretch>
            <a:fillRect/>
          </a:stretch>
        </p:blipFill>
        <p:spPr>
          <a:xfrm>
            <a:off x="9420281" y="-702083"/>
            <a:ext cx="2441302" cy="2438718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46990" y="6311265"/>
            <a:ext cx="12145010" cy="673100"/>
            <a:chOff x="74" y="9939"/>
            <a:chExt cx="19126" cy="1060"/>
          </a:xfrm>
        </p:grpSpPr>
        <p:pic>
          <p:nvPicPr>
            <p:cNvPr id="21" name="图片 20" descr="中国元素10_画板 1"/>
            <p:cNvPicPr>
              <a:picLocks noChangeAspect="1"/>
            </p:cNvPicPr>
            <p:nvPr/>
          </p:nvPicPr>
          <p:blipFill>
            <a:blip r:embed="rId5">
              <a:alphaModFix amt="21000"/>
            </a:blip>
            <a:srcRect t="36149" b="49461"/>
            <a:stretch>
              <a:fillRect/>
            </a:stretch>
          </p:blipFill>
          <p:spPr>
            <a:xfrm>
              <a:off x="74" y="10125"/>
              <a:ext cx="9722" cy="787"/>
            </a:xfrm>
            <a:prstGeom prst="rect">
              <a:avLst/>
            </a:prstGeom>
          </p:spPr>
        </p:pic>
        <p:pic>
          <p:nvPicPr>
            <p:cNvPr id="22" name="图片 21" descr="中国元素10_画板 1"/>
            <p:cNvPicPr>
              <a:picLocks noChangeAspect="1"/>
            </p:cNvPicPr>
            <p:nvPr/>
          </p:nvPicPr>
          <p:blipFill>
            <a:blip r:embed="rId5">
              <a:alphaModFix amt="23000"/>
            </a:blip>
            <a:srcRect t="29091" b="51527"/>
            <a:stretch>
              <a:fillRect/>
            </a:stretch>
          </p:blipFill>
          <p:spPr>
            <a:xfrm>
              <a:off x="9478" y="9939"/>
              <a:ext cx="9722" cy="1060"/>
            </a:xfrm>
            <a:prstGeom prst="rect">
              <a:avLst/>
            </a:prstGeom>
          </p:spPr>
        </p:pic>
      </p:grpSp>
      <p:pic>
        <p:nvPicPr>
          <p:cNvPr id="17" name="图片 16" descr="中国元素6_画板 1"/>
          <p:cNvPicPr>
            <a:picLocks noChangeAspect="1"/>
          </p:cNvPicPr>
          <p:nvPr/>
        </p:nvPicPr>
        <p:blipFill>
          <a:blip r:embed="rId6"/>
          <a:srcRect l="5542" t="22895" r="70193" b="50170"/>
          <a:stretch>
            <a:fillRect/>
          </a:stretch>
        </p:blipFill>
        <p:spPr>
          <a:xfrm>
            <a:off x="367030" y="191135"/>
            <a:ext cx="2216785" cy="75438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26510" y="1492885"/>
            <a:ext cx="5745480" cy="3590925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sp>
        <p:nvSpPr>
          <p:cNvPr id="35843" name="Rectangle 3"/>
          <p:cNvSpPr>
            <a:spLocks noGrp="1"/>
          </p:cNvSpPr>
          <p:nvPr/>
        </p:nvSpPr>
        <p:spPr>
          <a:xfrm>
            <a:off x="1549718" y="2268220"/>
            <a:ext cx="3360737" cy="4114800"/>
          </a:xfrm>
          <a:prstGeom prst="rect">
            <a:avLst/>
          </a:prstGeom>
        </p:spPr>
        <p:txBody>
          <a:bodyPr vert="horz" wrap="square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 eaLnBrk="1" hangingPunct="1">
              <a:buClr>
                <a:srgbClr val="44546A"/>
              </a:buClr>
              <a:buSzPct val="60000"/>
              <a:buFont typeface="楷体" panose="02010609060101010101" charset="-122"/>
              <a:buChar char="＊"/>
            </a:pPr>
            <a:r>
              <a:rPr lang="zh-CN" altLang="zh-CN" sz="4800" b="1" dirty="0">
                <a:solidFill>
                  <a:srgbClr val="2556B3"/>
                </a:solidFill>
                <a:latin typeface="楷体" panose="02010609060101010101" charset="-122"/>
                <a:ea typeface="楷体" panose="02010609060101010101" charset="-122"/>
              </a:rPr>
              <a:t>蓝       </a:t>
            </a:r>
          </a:p>
          <a:p>
            <a:pPr eaLnBrk="1" hangingPunct="1">
              <a:buClr>
                <a:srgbClr val="44546A"/>
              </a:buClr>
              <a:buSzPct val="60000"/>
              <a:buFont typeface="楷体" panose="02010609060101010101" charset="-122"/>
              <a:buChar char="＊"/>
            </a:pPr>
            <a:endParaRPr lang="zh-CN" altLang="zh-CN" sz="4800" b="1" dirty="0">
              <a:solidFill>
                <a:srgbClr val="2556B3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eaLnBrk="1" hangingPunct="1">
              <a:buClr>
                <a:srgbClr val="44546A"/>
              </a:buClr>
              <a:buSzPct val="60000"/>
              <a:buFont typeface="楷体" panose="02010609060101010101" charset="-122"/>
              <a:buChar char="＊"/>
            </a:pPr>
            <a:r>
              <a:rPr lang="zh-CN" altLang="zh-CN" sz="4800" b="1" dirty="0">
                <a:solidFill>
                  <a:srgbClr val="2556B3"/>
                </a:solidFill>
                <a:latin typeface="楷体" panose="02010609060101010101" charset="-122"/>
                <a:ea typeface="楷体" panose="02010609060101010101" charset="-122"/>
              </a:rPr>
              <a:t>蓝色</a:t>
            </a:r>
          </a:p>
        </p:txBody>
      </p:sp>
      <p:sp>
        <p:nvSpPr>
          <p:cNvPr id="6" name="矩形 5"/>
          <p:cNvSpPr/>
          <p:nvPr/>
        </p:nvSpPr>
        <p:spPr>
          <a:xfrm>
            <a:off x="200025" y="307975"/>
            <a:ext cx="238379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23825" y="212725"/>
            <a:ext cx="238379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650" name="Rectangle 3"/>
          <p:cNvSpPr txBox="1"/>
          <p:nvPr/>
        </p:nvSpPr>
        <p:spPr>
          <a:xfrm>
            <a:off x="109855" y="260985"/>
            <a:ext cx="2468880" cy="55181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4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ea"/>
                <a:sym typeface="+mn-ea"/>
              </a:rPr>
              <a:t>蓝</a:t>
            </a:r>
            <a:r>
              <a:rPr lang="zh-CN" altLang="en-US" sz="36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ea"/>
                <a:sym typeface="+mn-ea"/>
              </a:rPr>
              <a:t>lán</a:t>
            </a:r>
            <a:r>
              <a:rPr lang="zh-CN" altLang="en-US" sz="44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ea"/>
                <a:sym typeface="+mn-ea"/>
              </a:rPr>
              <a:t>色</a:t>
            </a:r>
            <a:endParaRPr lang="zh-CN" altLang="en-US" sz="4400" b="1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ea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0" y="-6350"/>
            <a:ext cx="12191365" cy="6590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9" name="图片 18"/>
          <p:cNvPicPr/>
          <p:nvPr/>
        </p:nvPicPr>
        <p:blipFill>
          <a:blip r:embed="rId4"/>
          <a:stretch>
            <a:fillRect/>
          </a:stretch>
        </p:blipFill>
        <p:spPr>
          <a:xfrm>
            <a:off x="9420281" y="-702083"/>
            <a:ext cx="2441302" cy="2438718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46990" y="6311265"/>
            <a:ext cx="12145010" cy="673100"/>
            <a:chOff x="74" y="9939"/>
            <a:chExt cx="19126" cy="1060"/>
          </a:xfrm>
        </p:grpSpPr>
        <p:pic>
          <p:nvPicPr>
            <p:cNvPr id="21" name="图片 20" descr="中国元素10_画板 1"/>
            <p:cNvPicPr>
              <a:picLocks noChangeAspect="1"/>
            </p:cNvPicPr>
            <p:nvPr/>
          </p:nvPicPr>
          <p:blipFill>
            <a:blip r:embed="rId5">
              <a:alphaModFix amt="21000"/>
            </a:blip>
            <a:srcRect t="36149" b="49461"/>
            <a:stretch>
              <a:fillRect/>
            </a:stretch>
          </p:blipFill>
          <p:spPr>
            <a:xfrm>
              <a:off x="74" y="10125"/>
              <a:ext cx="9722" cy="787"/>
            </a:xfrm>
            <a:prstGeom prst="rect">
              <a:avLst/>
            </a:prstGeom>
          </p:spPr>
        </p:pic>
        <p:pic>
          <p:nvPicPr>
            <p:cNvPr id="22" name="图片 21" descr="中国元素10_画板 1"/>
            <p:cNvPicPr>
              <a:picLocks noChangeAspect="1"/>
            </p:cNvPicPr>
            <p:nvPr/>
          </p:nvPicPr>
          <p:blipFill>
            <a:blip r:embed="rId5">
              <a:alphaModFix amt="23000"/>
            </a:blip>
            <a:srcRect t="29091" b="51527"/>
            <a:stretch>
              <a:fillRect/>
            </a:stretch>
          </p:blipFill>
          <p:spPr>
            <a:xfrm>
              <a:off x="9478" y="9939"/>
              <a:ext cx="9722" cy="1060"/>
            </a:xfrm>
            <a:prstGeom prst="rect">
              <a:avLst/>
            </a:prstGeom>
          </p:spPr>
        </p:pic>
      </p:grpSp>
      <p:sp>
        <p:nvSpPr>
          <p:cNvPr id="40963" name="Rectangle 3"/>
          <p:cNvSpPr>
            <a:spLocks noGrp="1" noChangeArrowheads="1"/>
          </p:cNvSpPr>
          <p:nvPr/>
        </p:nvSpPr>
        <p:spPr>
          <a:xfrm>
            <a:off x="1226820" y="1329373"/>
            <a:ext cx="6310313" cy="6132513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44546A"/>
              </a:buClr>
              <a:buSzPct val="60000"/>
              <a:buFont typeface="楷体" panose="02010609060101010101" charset="-122"/>
              <a:buChar char="＊"/>
              <a:defRPr/>
            </a:pPr>
            <a:r>
              <a:rPr kumimoji="0" lang="zh-CN" altLang="zh-CN" sz="4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ea"/>
              </a:rPr>
              <a:t>黑      </a:t>
            </a:r>
            <a:endParaRPr kumimoji="0" lang="zh-CN" altLang="zh-CN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ea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44546A"/>
              </a:buClr>
              <a:buSzPct val="60000"/>
              <a:buFont typeface="楷体" panose="02010609060101010101" charset="-122"/>
              <a:buChar char="＊"/>
              <a:defRPr/>
            </a:pPr>
            <a:r>
              <a:rPr kumimoji="0" lang="zh-CN" altLang="zh-CN" sz="4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ea"/>
              </a:rPr>
              <a:t>黑色</a:t>
            </a:r>
            <a:endParaRPr kumimoji="0" lang="en-US" altLang="zh-CN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ea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44546A"/>
              </a:buClr>
              <a:buSzPct val="60000"/>
              <a:buFont typeface="楷体" panose="02010609060101010101" charset="-122"/>
              <a:buChar char="＊"/>
              <a:defRPr/>
            </a:pP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ea"/>
              </a:rPr>
              <a:t>一   鞋</a:t>
            </a:r>
            <a:endParaRPr kumimoji="0" lang="en-US" altLang="zh-CN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ea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44546A"/>
              </a:buClr>
              <a:buSzPct val="60000"/>
              <a:buFont typeface="楷体" panose="02010609060101010101" charset="-122"/>
              <a:buChar char="＊"/>
              <a:defRPr/>
            </a:pP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ea"/>
              </a:rPr>
              <a:t>一双黑色的鞋</a:t>
            </a:r>
            <a:endParaRPr kumimoji="0" lang="en-US" altLang="zh-CN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ea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44546A"/>
              </a:buClr>
              <a:buSzPct val="60000"/>
              <a:buFont typeface="楷体" panose="02010609060101010101" charset="-122"/>
              <a:buChar char="＊"/>
              <a:defRPr/>
            </a:pP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ea"/>
              </a:rPr>
              <a:t>一双黑鞋</a:t>
            </a:r>
            <a:endParaRPr kumimoji="0" lang="en-US" altLang="zh-CN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ea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44546A"/>
              </a:buClr>
              <a:buSzPct val="60000"/>
              <a:buFont typeface="楷体" panose="02010609060101010101" charset="-122"/>
              <a:buChar char="＊"/>
              <a:defRPr/>
            </a:pP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ea"/>
              </a:rPr>
              <a:t>一双黑</a:t>
            </a: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ea"/>
              </a:rPr>
              <a:t>皮鞋</a:t>
            </a:r>
          </a:p>
        </p:txBody>
      </p:sp>
      <p:pic>
        <p:nvPicPr>
          <p:cNvPr id="32771" name="图片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43755" y="1217295"/>
            <a:ext cx="8140065" cy="543433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矩形 1"/>
          <p:cNvSpPr/>
          <p:nvPr/>
        </p:nvSpPr>
        <p:spPr>
          <a:xfrm>
            <a:off x="2212658" y="2834640"/>
            <a:ext cx="871855" cy="92202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400" b="1" dirty="0">
                <a:solidFill>
                  <a:srgbClr val="FF1A1A"/>
                </a:solidFill>
                <a:latin typeface="楷体" panose="02010609060101010101" charset="-122"/>
                <a:ea typeface="楷体" panose="02010609060101010101" charset="-122"/>
              </a:rPr>
              <a:t>双</a:t>
            </a:r>
          </a:p>
        </p:txBody>
      </p:sp>
      <p:sp>
        <p:nvSpPr>
          <p:cNvPr id="5" name="矩形 4"/>
          <p:cNvSpPr/>
          <p:nvPr/>
        </p:nvSpPr>
        <p:spPr>
          <a:xfrm>
            <a:off x="200025" y="307975"/>
            <a:ext cx="2247265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23825" y="212725"/>
            <a:ext cx="2247265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Rectangle 3"/>
          <p:cNvSpPr txBox="1"/>
          <p:nvPr/>
        </p:nvSpPr>
        <p:spPr>
          <a:xfrm>
            <a:off x="154940" y="260985"/>
            <a:ext cx="2156460" cy="55181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4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ea"/>
                <a:sym typeface="+mn-ea"/>
              </a:rPr>
              <a:t>黑</a:t>
            </a:r>
            <a:r>
              <a:rPr lang="zh-CN" altLang="en-US" sz="36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ea"/>
                <a:sym typeface="+mn-ea"/>
              </a:rPr>
              <a:t>hēi</a:t>
            </a:r>
            <a:r>
              <a:rPr lang="zh-CN" altLang="en-US" sz="44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ea"/>
                <a:sym typeface="+mn-ea"/>
              </a:rPr>
              <a:t>色</a:t>
            </a:r>
            <a:endParaRPr lang="zh-CN" altLang="en-US" sz="4400" b="1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ea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6" dur="500"/>
                                        <p:tgtEl>
                                          <p:spTgt spid="409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0" y="-6350"/>
            <a:ext cx="12191365" cy="6590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9" name="图片 18"/>
          <p:cNvPicPr/>
          <p:nvPr/>
        </p:nvPicPr>
        <p:blipFill>
          <a:blip r:embed="rId4"/>
          <a:stretch>
            <a:fillRect/>
          </a:stretch>
        </p:blipFill>
        <p:spPr>
          <a:xfrm>
            <a:off x="9420281" y="-702083"/>
            <a:ext cx="2441302" cy="2438718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46990" y="6311265"/>
            <a:ext cx="12145010" cy="673100"/>
            <a:chOff x="74" y="9939"/>
            <a:chExt cx="19126" cy="1060"/>
          </a:xfrm>
        </p:grpSpPr>
        <p:pic>
          <p:nvPicPr>
            <p:cNvPr id="21" name="图片 20" descr="中国元素10_画板 1"/>
            <p:cNvPicPr>
              <a:picLocks noChangeAspect="1"/>
            </p:cNvPicPr>
            <p:nvPr/>
          </p:nvPicPr>
          <p:blipFill>
            <a:blip r:embed="rId5">
              <a:alphaModFix amt="21000"/>
            </a:blip>
            <a:srcRect t="36149" b="49461"/>
            <a:stretch>
              <a:fillRect/>
            </a:stretch>
          </p:blipFill>
          <p:spPr>
            <a:xfrm>
              <a:off x="74" y="10125"/>
              <a:ext cx="9722" cy="787"/>
            </a:xfrm>
            <a:prstGeom prst="rect">
              <a:avLst/>
            </a:prstGeom>
          </p:spPr>
        </p:pic>
        <p:pic>
          <p:nvPicPr>
            <p:cNvPr id="22" name="图片 21" descr="中国元素10_画板 1"/>
            <p:cNvPicPr>
              <a:picLocks noChangeAspect="1"/>
            </p:cNvPicPr>
            <p:nvPr/>
          </p:nvPicPr>
          <p:blipFill>
            <a:blip r:embed="rId5">
              <a:alphaModFix amt="23000"/>
            </a:blip>
            <a:srcRect t="29091" b="51527"/>
            <a:stretch>
              <a:fillRect/>
            </a:stretch>
          </p:blipFill>
          <p:spPr>
            <a:xfrm>
              <a:off x="9478" y="9939"/>
              <a:ext cx="9722" cy="1060"/>
            </a:xfrm>
            <a:prstGeom prst="rect">
              <a:avLst/>
            </a:prstGeom>
          </p:spPr>
        </p:pic>
      </p:grpSp>
      <p:pic>
        <p:nvPicPr>
          <p:cNvPr id="33793" name="图片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18530" y="1639570"/>
            <a:ext cx="3578225" cy="357949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169988" y="1946275"/>
            <a:ext cx="6310313" cy="396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44546A"/>
              </a:buClr>
              <a:buSzPct val="60000"/>
              <a:buFont typeface="楷体" panose="02010609060101010101" charset="-122"/>
              <a:buChar char="＊"/>
              <a:defRPr/>
            </a:pP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+mn-ea"/>
              </a:rPr>
              <a:t>灰</a:t>
            </a:r>
            <a:r>
              <a:rPr kumimoji="0" lang="zh-CN" altLang="zh-CN" sz="4400" b="1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+mn-ea"/>
              </a:rPr>
              <a:t>      </a:t>
            </a:r>
            <a:endParaRPr kumimoji="0" lang="zh-CN" altLang="zh-CN" sz="1600" b="1" i="0" u="none" strike="noStrike" kern="1200" cap="none" spc="0" normalizeH="0" baseline="0" noProof="0" dirty="0">
              <a:ln>
                <a:noFill/>
              </a:ln>
              <a:solidFill>
                <a:srgbClr val="5F5F5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" panose="02010609060101010101" charset="-122"/>
              <a:ea typeface="楷体" panose="02010609060101010101" charset="-122"/>
              <a:cs typeface="+mn-ea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44546A"/>
              </a:buClr>
              <a:buSzPct val="60000"/>
              <a:buFont typeface="楷体" panose="02010609060101010101" charset="-122"/>
              <a:buChar char="＊"/>
              <a:defRPr/>
            </a:pP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+mn-ea"/>
              </a:rPr>
              <a:t>灰色</a:t>
            </a:r>
            <a:endParaRPr kumimoji="0" lang="en-US" altLang="zh-CN" sz="4400" b="1" i="0" u="none" strike="noStrike" kern="1200" cap="none" spc="0" normalizeH="0" baseline="0" noProof="0" dirty="0">
              <a:ln>
                <a:noFill/>
              </a:ln>
              <a:solidFill>
                <a:srgbClr val="5F5F5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" panose="02010609060101010101" charset="-122"/>
              <a:ea typeface="楷体" panose="02010609060101010101" charset="-122"/>
              <a:cs typeface="+mn-ea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44546A"/>
              </a:buClr>
              <a:buSzPct val="60000"/>
              <a:buFont typeface="楷体" panose="02010609060101010101" charset="-122"/>
              <a:buChar char="＊"/>
              <a:defRPr/>
            </a:pP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ea"/>
              </a:rPr>
              <a:t>一   衣服</a:t>
            </a:r>
            <a:endParaRPr kumimoji="0" lang="en-US" altLang="zh-CN" sz="4400" b="1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ea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44546A"/>
              </a:buClr>
              <a:buSzPct val="60000"/>
              <a:buFont typeface="楷体" panose="02010609060101010101" charset="-122"/>
              <a:buChar char="＊"/>
              <a:defRPr/>
            </a:pP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ea"/>
              </a:rPr>
              <a:t>一</a:t>
            </a: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0000"/>
                    <a:lumOff val="40000"/>
                  </a:sys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ea"/>
              </a:rPr>
              <a:t>件</a:t>
            </a: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+mn-ea"/>
              </a:rPr>
              <a:t>灰色</a:t>
            </a: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ea"/>
              </a:rPr>
              <a:t>的衣服</a:t>
            </a:r>
          </a:p>
        </p:txBody>
      </p:sp>
      <p:sp>
        <p:nvSpPr>
          <p:cNvPr id="7" name="矩形 6"/>
          <p:cNvSpPr/>
          <p:nvPr/>
        </p:nvSpPr>
        <p:spPr>
          <a:xfrm>
            <a:off x="2146935" y="3439478"/>
            <a:ext cx="871855" cy="9220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0000"/>
                    <a:lumOff val="40000"/>
                  </a:scheme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件</a:t>
            </a:r>
          </a:p>
        </p:txBody>
      </p:sp>
      <p:sp>
        <p:nvSpPr>
          <p:cNvPr id="4" name="矩形 3"/>
          <p:cNvSpPr/>
          <p:nvPr/>
        </p:nvSpPr>
        <p:spPr>
          <a:xfrm>
            <a:off x="200025" y="307975"/>
            <a:ext cx="2247265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23825" y="212725"/>
            <a:ext cx="2247265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Rectangle 3"/>
          <p:cNvSpPr txBox="1"/>
          <p:nvPr/>
        </p:nvSpPr>
        <p:spPr>
          <a:xfrm>
            <a:off x="154940" y="260985"/>
            <a:ext cx="2156460" cy="55181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4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ea"/>
                <a:sym typeface="+mn-ea"/>
              </a:rPr>
              <a:t>灰</a:t>
            </a:r>
            <a:r>
              <a:rPr lang="zh-CN" altLang="en-US" sz="36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ea"/>
                <a:sym typeface="+mn-ea"/>
              </a:rPr>
              <a:t>huī</a:t>
            </a:r>
            <a:r>
              <a:rPr lang="zh-CN" altLang="en-US" sz="44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ea"/>
                <a:sym typeface="+mn-ea"/>
              </a:rPr>
              <a:t>色</a:t>
            </a:r>
            <a:endParaRPr lang="zh-CN" altLang="en-US" sz="4400" b="1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ea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20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sp>
        <p:nvSpPr>
          <p:cNvPr id="23" name="文本框 22"/>
          <p:cNvSpPr txBox="1"/>
          <p:nvPr>
            <p:custDataLst>
              <p:tags r:id="rId3"/>
            </p:custDataLst>
          </p:nvPr>
        </p:nvSpPr>
        <p:spPr bwMode="auto">
          <a:xfrm>
            <a:off x="6375400" y="1694815"/>
            <a:ext cx="3270250" cy="816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zh-CN" altLang="en-US" sz="3200" b="1" spc="2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楷体" panose="02010609060101010101" charset="-122"/>
                <a:ea typeface="楷体" panose="02010609060101010101" charset="-122"/>
                <a:sym typeface="Arial" panose="020B0604020202020204" pitchFamily="34" charset="0"/>
              </a:rPr>
              <a:t>复习</a:t>
            </a:r>
          </a:p>
        </p:txBody>
      </p:sp>
      <p:grpSp>
        <p:nvGrpSpPr>
          <p:cNvPr id="39" name="组合 38"/>
          <p:cNvGrpSpPr/>
          <p:nvPr/>
        </p:nvGrpSpPr>
        <p:grpSpPr>
          <a:xfrm>
            <a:off x="4382770" y="1825625"/>
            <a:ext cx="1247775" cy="554990"/>
            <a:chOff x="6903" y="2875"/>
            <a:chExt cx="1965" cy="874"/>
          </a:xfrm>
        </p:grpSpPr>
        <p:sp>
          <p:nvSpPr>
            <p:cNvPr id="24" name="任意多边形 4"/>
            <p:cNvSpPr/>
            <p:nvPr>
              <p:custDataLst>
                <p:tags r:id="rId16"/>
              </p:custDataLst>
            </p:nvPr>
          </p:nvSpPr>
          <p:spPr bwMode="auto">
            <a:xfrm>
              <a:off x="6903" y="2875"/>
              <a:ext cx="194" cy="8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9" y="0"/>
                </a:cxn>
                <a:cxn ang="0">
                  <a:pos x="185" y="2"/>
                </a:cxn>
                <a:cxn ang="0">
                  <a:pos x="186" y="7"/>
                </a:cxn>
                <a:cxn ang="0">
                  <a:pos x="185" y="13"/>
                </a:cxn>
                <a:cxn ang="0">
                  <a:pos x="179" y="15"/>
                </a:cxn>
                <a:cxn ang="0">
                  <a:pos x="114" y="15"/>
                </a:cxn>
                <a:cxn ang="0">
                  <a:pos x="114" y="935"/>
                </a:cxn>
                <a:cxn ang="0">
                  <a:pos x="179" y="935"/>
                </a:cxn>
                <a:cxn ang="0">
                  <a:pos x="183" y="936"/>
                </a:cxn>
                <a:cxn ang="0">
                  <a:pos x="185" y="943"/>
                </a:cxn>
                <a:cxn ang="0">
                  <a:pos x="179" y="953"/>
                </a:cxn>
                <a:cxn ang="0">
                  <a:pos x="0" y="953"/>
                </a:cxn>
                <a:cxn ang="0">
                  <a:pos x="0" y="0"/>
                </a:cxn>
              </a:cxnLst>
              <a:rect l="0" t="0" r="r" b="b"/>
              <a:pathLst>
                <a:path w="186" h="953">
                  <a:moveTo>
                    <a:pt x="0" y="0"/>
                  </a:moveTo>
                  <a:cubicBezTo>
                    <a:pt x="179" y="0"/>
                    <a:pt x="179" y="0"/>
                    <a:pt x="179" y="0"/>
                  </a:cubicBezTo>
                  <a:cubicBezTo>
                    <a:pt x="182" y="0"/>
                    <a:pt x="183" y="1"/>
                    <a:pt x="185" y="2"/>
                  </a:cubicBezTo>
                  <a:cubicBezTo>
                    <a:pt x="186" y="3"/>
                    <a:pt x="186" y="5"/>
                    <a:pt x="186" y="7"/>
                  </a:cubicBezTo>
                  <a:cubicBezTo>
                    <a:pt x="186" y="10"/>
                    <a:pt x="186" y="12"/>
                    <a:pt x="185" y="13"/>
                  </a:cubicBezTo>
                  <a:cubicBezTo>
                    <a:pt x="183" y="15"/>
                    <a:pt x="182" y="15"/>
                    <a:pt x="179" y="15"/>
                  </a:cubicBezTo>
                  <a:cubicBezTo>
                    <a:pt x="114" y="15"/>
                    <a:pt x="114" y="15"/>
                    <a:pt x="114" y="15"/>
                  </a:cubicBezTo>
                  <a:cubicBezTo>
                    <a:pt x="114" y="935"/>
                    <a:pt x="114" y="935"/>
                    <a:pt x="114" y="935"/>
                  </a:cubicBezTo>
                  <a:cubicBezTo>
                    <a:pt x="179" y="935"/>
                    <a:pt x="179" y="935"/>
                    <a:pt x="179" y="935"/>
                  </a:cubicBezTo>
                  <a:cubicBezTo>
                    <a:pt x="183" y="936"/>
                    <a:pt x="183" y="936"/>
                    <a:pt x="183" y="936"/>
                  </a:cubicBezTo>
                  <a:cubicBezTo>
                    <a:pt x="184" y="938"/>
                    <a:pt x="185" y="940"/>
                    <a:pt x="185" y="943"/>
                  </a:cubicBezTo>
                  <a:cubicBezTo>
                    <a:pt x="185" y="947"/>
                    <a:pt x="183" y="950"/>
                    <a:pt x="179" y="953"/>
                  </a:cubicBezTo>
                  <a:cubicBezTo>
                    <a:pt x="0" y="953"/>
                    <a:pt x="0" y="953"/>
                    <a:pt x="0" y="95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B313E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 fontAlgn="auto">
                <a:lnSpc>
                  <a:spcPct val="120000"/>
                </a:lnSpc>
              </a:pPr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任意多边形 12"/>
            <p:cNvSpPr/>
            <p:nvPr>
              <p:custDataLst>
                <p:tags r:id="rId17"/>
              </p:custDataLst>
            </p:nvPr>
          </p:nvSpPr>
          <p:spPr bwMode="auto">
            <a:xfrm>
              <a:off x="8670" y="2875"/>
              <a:ext cx="198" cy="874"/>
            </a:xfrm>
            <a:custGeom>
              <a:avLst/>
              <a:gdLst/>
              <a:ahLst/>
              <a:cxnLst>
                <a:cxn ang="0">
                  <a:pos x="77" y="15"/>
                </a:cxn>
                <a:cxn ang="0">
                  <a:pos x="8" y="15"/>
                </a:cxn>
                <a:cxn ang="0">
                  <a:pos x="4" y="8"/>
                </a:cxn>
                <a:cxn ang="0">
                  <a:pos x="8" y="0"/>
                </a:cxn>
                <a:cxn ang="0">
                  <a:pos x="190" y="0"/>
                </a:cxn>
                <a:cxn ang="0">
                  <a:pos x="190" y="953"/>
                </a:cxn>
                <a:cxn ang="0">
                  <a:pos x="8" y="953"/>
                </a:cxn>
                <a:cxn ang="0">
                  <a:pos x="2" y="950"/>
                </a:cxn>
                <a:cxn ang="0">
                  <a:pos x="0" y="944"/>
                </a:cxn>
                <a:cxn ang="0">
                  <a:pos x="2" y="937"/>
                </a:cxn>
                <a:cxn ang="0">
                  <a:pos x="8" y="935"/>
                </a:cxn>
                <a:cxn ang="0">
                  <a:pos x="77" y="935"/>
                </a:cxn>
                <a:cxn ang="0">
                  <a:pos x="77" y="15"/>
                </a:cxn>
              </a:cxnLst>
              <a:rect l="0" t="0" r="r" b="b"/>
              <a:pathLst>
                <a:path w="190" h="953">
                  <a:moveTo>
                    <a:pt x="77" y="15"/>
                  </a:moveTo>
                  <a:cubicBezTo>
                    <a:pt x="8" y="15"/>
                    <a:pt x="8" y="15"/>
                    <a:pt x="8" y="15"/>
                  </a:cubicBezTo>
                  <a:cubicBezTo>
                    <a:pt x="6" y="13"/>
                    <a:pt x="4" y="10"/>
                    <a:pt x="4" y="8"/>
                  </a:cubicBezTo>
                  <a:cubicBezTo>
                    <a:pt x="4" y="5"/>
                    <a:pt x="6" y="2"/>
                    <a:pt x="8" y="0"/>
                  </a:cubicBezTo>
                  <a:cubicBezTo>
                    <a:pt x="190" y="0"/>
                    <a:pt x="190" y="0"/>
                    <a:pt x="190" y="0"/>
                  </a:cubicBezTo>
                  <a:cubicBezTo>
                    <a:pt x="190" y="953"/>
                    <a:pt x="190" y="953"/>
                    <a:pt x="190" y="953"/>
                  </a:cubicBezTo>
                  <a:cubicBezTo>
                    <a:pt x="8" y="953"/>
                    <a:pt x="8" y="953"/>
                    <a:pt x="8" y="953"/>
                  </a:cubicBezTo>
                  <a:cubicBezTo>
                    <a:pt x="6" y="953"/>
                    <a:pt x="4" y="952"/>
                    <a:pt x="2" y="950"/>
                  </a:cubicBezTo>
                  <a:cubicBezTo>
                    <a:pt x="1" y="949"/>
                    <a:pt x="0" y="947"/>
                    <a:pt x="0" y="944"/>
                  </a:cubicBezTo>
                  <a:cubicBezTo>
                    <a:pt x="0" y="941"/>
                    <a:pt x="1" y="939"/>
                    <a:pt x="2" y="937"/>
                  </a:cubicBezTo>
                  <a:cubicBezTo>
                    <a:pt x="4" y="935"/>
                    <a:pt x="6" y="935"/>
                    <a:pt x="8" y="935"/>
                  </a:cubicBezTo>
                  <a:cubicBezTo>
                    <a:pt x="77" y="935"/>
                    <a:pt x="77" y="935"/>
                    <a:pt x="77" y="935"/>
                  </a:cubicBezTo>
                  <a:lnTo>
                    <a:pt x="77" y="15"/>
                  </a:lnTo>
                  <a:close/>
                </a:path>
              </a:pathLst>
            </a:custGeom>
            <a:solidFill>
              <a:srgbClr val="BB313E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 fontAlgn="auto">
                <a:lnSpc>
                  <a:spcPct val="120000"/>
                </a:lnSpc>
              </a:pPr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矩形 25"/>
            <p:cNvSpPr/>
            <p:nvPr>
              <p:custDataLst>
                <p:tags r:id="rId18"/>
              </p:custDataLst>
            </p:nvPr>
          </p:nvSpPr>
          <p:spPr>
            <a:xfrm>
              <a:off x="7353" y="2987"/>
              <a:ext cx="1062" cy="651"/>
            </a:xfrm>
            <a:prstGeom prst="rect">
              <a:avLst/>
            </a:prstGeom>
            <a:solidFill>
              <a:srgbClr val="BB31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anchor="ctr">
              <a:noAutofit/>
            </a:bodyPr>
            <a:lstStyle/>
            <a:p>
              <a:pPr lvl="0" algn="ctr" fontAlgn="auto">
                <a:lnSpc>
                  <a:spcPct val="120000"/>
                </a:lnSpc>
                <a:buClr>
                  <a:prstClr val="white"/>
                </a:buClr>
                <a:defRPr/>
              </a:pPr>
              <a:r>
                <a:rPr lang="en-US" altLang="zh-CN" sz="3200" b="1" dirty="0">
                  <a:solidFill>
                    <a:schemeClr val="bg1"/>
                  </a:solidFill>
                  <a:latin typeface="楷体" panose="02010609060101010101" charset="-122"/>
                  <a:ea typeface="楷体" panose="02010609060101010101" charset="-122"/>
                  <a:sym typeface="Arial" panose="020B0604020202020204" pitchFamily="34" charset="0"/>
                </a:rPr>
                <a:t>01</a:t>
              </a:r>
            </a:p>
          </p:txBody>
        </p:sp>
      </p:grpSp>
      <p:sp>
        <p:nvSpPr>
          <p:cNvPr id="27" name="文本框 26"/>
          <p:cNvSpPr txBox="1"/>
          <p:nvPr>
            <p:custDataLst>
              <p:tags r:id="rId4"/>
            </p:custDataLst>
          </p:nvPr>
        </p:nvSpPr>
        <p:spPr bwMode="auto">
          <a:xfrm>
            <a:off x="6375400" y="2783205"/>
            <a:ext cx="3270250" cy="816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l">
              <a:lnSpc>
                <a:spcPct val="120000"/>
              </a:lnSpc>
              <a:buClrTx/>
              <a:buSzTx/>
              <a:buFontTx/>
            </a:pPr>
            <a:r>
              <a:rPr lang="zh-CN" altLang="en-US" sz="3200" b="1" spc="2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楷体" panose="02010609060101010101" charset="-122"/>
                <a:ea typeface="楷体" panose="02010609060101010101" charset="-122"/>
                <a:sym typeface="Arial" panose="020B0604020202020204" pitchFamily="34" charset="0"/>
              </a:rPr>
              <a:t>预习检查</a:t>
            </a:r>
          </a:p>
        </p:txBody>
      </p:sp>
      <p:sp>
        <p:nvSpPr>
          <p:cNvPr id="31" name="文本框 30"/>
          <p:cNvSpPr txBox="1"/>
          <p:nvPr>
            <p:custDataLst>
              <p:tags r:id="rId5"/>
            </p:custDataLst>
          </p:nvPr>
        </p:nvSpPr>
        <p:spPr bwMode="auto">
          <a:xfrm>
            <a:off x="6375400" y="3837940"/>
            <a:ext cx="3270250" cy="816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l">
              <a:lnSpc>
                <a:spcPct val="120000"/>
              </a:lnSpc>
              <a:buClrTx/>
              <a:buSzTx/>
              <a:buFontTx/>
            </a:pPr>
            <a:r>
              <a:rPr lang="zh-CN" altLang="en-US" sz="3200" b="1" spc="2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楷体" panose="02010609060101010101" charset="-122"/>
                <a:ea typeface="楷体" panose="02010609060101010101" charset="-122"/>
                <a:sym typeface="Arial" panose="020B0604020202020204" pitchFamily="34" charset="0"/>
              </a:rPr>
              <a:t>生词和语言点</a:t>
            </a:r>
          </a:p>
        </p:txBody>
      </p:sp>
      <p:sp>
        <p:nvSpPr>
          <p:cNvPr id="35" name="文本框 34"/>
          <p:cNvSpPr txBox="1"/>
          <p:nvPr>
            <p:custDataLst>
              <p:tags r:id="rId6"/>
            </p:custDataLst>
          </p:nvPr>
        </p:nvSpPr>
        <p:spPr bwMode="auto">
          <a:xfrm>
            <a:off x="6375400" y="4874895"/>
            <a:ext cx="3270250" cy="816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l">
              <a:lnSpc>
                <a:spcPct val="120000"/>
              </a:lnSpc>
              <a:buClrTx/>
              <a:buSzTx/>
              <a:buFontTx/>
            </a:pPr>
            <a:r>
              <a:rPr lang="zh-CN" altLang="en-US" sz="3200" b="1" spc="2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楷体" panose="02010609060101010101" charset="-122"/>
                <a:ea typeface="楷体" panose="02010609060101010101" charset="-122"/>
                <a:sym typeface="Arial" panose="020B0604020202020204" pitchFamily="34" charset="0"/>
              </a:rPr>
              <a:t>课文</a:t>
            </a:r>
          </a:p>
        </p:txBody>
      </p:sp>
      <p:sp>
        <p:nvSpPr>
          <p:cNvPr id="40" name="矩形 39"/>
          <p:cNvSpPr/>
          <p:nvPr/>
        </p:nvSpPr>
        <p:spPr>
          <a:xfrm>
            <a:off x="-4445" y="-13335"/>
            <a:ext cx="3246120" cy="6884035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4994910" y="6985"/>
            <a:ext cx="10795" cy="6845935"/>
            <a:chOff x="7611" y="0"/>
            <a:chExt cx="17" cy="10781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7628" y="1755"/>
              <a:ext cx="0" cy="954"/>
            </a:xfrm>
            <a:prstGeom prst="line">
              <a:avLst/>
            </a:prstGeom>
            <a:ln w="28575">
              <a:solidFill>
                <a:srgbClr val="BB313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直接连接符 3"/>
            <p:cNvCxnSpPr/>
            <p:nvPr/>
          </p:nvCxnSpPr>
          <p:spPr>
            <a:xfrm>
              <a:off x="7628" y="0"/>
              <a:ext cx="0" cy="954"/>
            </a:xfrm>
            <a:prstGeom prst="line">
              <a:avLst/>
            </a:prstGeom>
            <a:ln w="28575">
              <a:solidFill>
                <a:srgbClr val="BB313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>
              <a:off x="7628" y="3709"/>
              <a:ext cx="0" cy="954"/>
            </a:xfrm>
            <a:prstGeom prst="line">
              <a:avLst/>
            </a:prstGeom>
            <a:ln w="28575">
              <a:solidFill>
                <a:srgbClr val="BB313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>
              <a:off x="7628" y="5372"/>
              <a:ext cx="0" cy="954"/>
            </a:xfrm>
            <a:prstGeom prst="line">
              <a:avLst/>
            </a:prstGeom>
            <a:ln w="28575">
              <a:solidFill>
                <a:srgbClr val="BB313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7628" y="7019"/>
              <a:ext cx="0" cy="954"/>
            </a:xfrm>
            <a:prstGeom prst="line">
              <a:avLst/>
            </a:prstGeom>
            <a:ln w="28575">
              <a:solidFill>
                <a:srgbClr val="BB313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flipH="1">
              <a:off x="7611" y="8665"/>
              <a:ext cx="17" cy="2117"/>
            </a:xfrm>
            <a:prstGeom prst="line">
              <a:avLst/>
            </a:prstGeom>
            <a:ln w="28575">
              <a:solidFill>
                <a:srgbClr val="BB313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1" name="图片 40"/>
          <p:cNvPicPr/>
          <p:nvPr/>
        </p:nvPicPr>
        <p:blipFill>
          <a:blip r:embed="rId21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sp>
        <p:nvSpPr>
          <p:cNvPr id="10" name="横卷形 9"/>
          <p:cNvSpPr/>
          <p:nvPr/>
        </p:nvSpPr>
        <p:spPr>
          <a:xfrm>
            <a:off x="4361180" y="434975"/>
            <a:ext cx="1424305" cy="795655"/>
          </a:xfrm>
          <a:prstGeom prst="horizontalScroll">
            <a:avLst/>
          </a:prstGeom>
          <a:solidFill>
            <a:schemeClr val="bg1"/>
          </a:solidFill>
          <a:ln w="25400">
            <a:solidFill>
              <a:srgbClr val="BB31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 descr="中国元素_画板 1"/>
          <p:cNvPicPr>
            <a:picLocks noChangeAspect="1"/>
          </p:cNvPicPr>
          <p:nvPr/>
        </p:nvPicPr>
        <p:blipFill>
          <a:blip r:embed="rId22">
            <a:alphaModFix amt="21000"/>
          </a:blip>
          <a:srcRect l="54682" t="-1889" r="16338"/>
          <a:stretch>
            <a:fillRect/>
          </a:stretch>
        </p:blipFill>
        <p:spPr>
          <a:xfrm>
            <a:off x="-88265" y="77470"/>
            <a:ext cx="3533140" cy="6987540"/>
          </a:xfrm>
          <a:prstGeom prst="rect">
            <a:avLst/>
          </a:prstGeom>
        </p:spPr>
      </p:pic>
      <p:sp>
        <p:nvSpPr>
          <p:cNvPr id="62" name="矩形 61"/>
          <p:cNvSpPr/>
          <p:nvPr/>
        </p:nvSpPr>
        <p:spPr>
          <a:xfrm rot="16200000">
            <a:off x="6775450" y="-82550"/>
            <a:ext cx="412115" cy="2118360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60" name="矩形 59"/>
          <p:cNvSpPr/>
          <p:nvPr/>
        </p:nvSpPr>
        <p:spPr>
          <a:xfrm rot="16200000">
            <a:off x="6717030" y="-141605"/>
            <a:ext cx="412115" cy="2118360"/>
          </a:xfrm>
          <a:prstGeom prst="rect">
            <a:avLst/>
          </a:prstGeom>
          <a:solidFill>
            <a:srgbClr val="BB313E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61" name="文本框 60"/>
          <p:cNvSpPr txBox="1"/>
          <p:nvPr/>
        </p:nvSpPr>
        <p:spPr>
          <a:xfrm rot="16200000">
            <a:off x="6610350" y="42545"/>
            <a:ext cx="553720" cy="167068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sz="2400" dirty="0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contents</a:t>
            </a:r>
            <a:endParaRPr lang="zh-CN" altLang="en-US" sz="2400" dirty="0">
              <a:solidFill>
                <a:schemeClr val="bg1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219075" y="676275"/>
            <a:ext cx="3402965" cy="55308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4366260" y="536575"/>
            <a:ext cx="143827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solidFill>
                  <a:srgbClr val="BB313E"/>
                </a:solidFill>
                <a:latin typeface="楷体" panose="02010609060101010101" charset="-122"/>
                <a:ea typeface="楷体" panose="02010609060101010101" charset="-122"/>
              </a:rPr>
              <a:t>目</a:t>
            </a:r>
            <a:r>
              <a:rPr lang="en-US" altLang="zh-CN" sz="3600" b="1">
                <a:solidFill>
                  <a:srgbClr val="BB313E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3600" b="1">
                <a:solidFill>
                  <a:srgbClr val="BB313E"/>
                </a:solidFill>
                <a:latin typeface="楷体" panose="02010609060101010101" charset="-122"/>
                <a:ea typeface="楷体" panose="02010609060101010101" charset="-122"/>
              </a:rPr>
              <a:t>录</a:t>
            </a:r>
          </a:p>
        </p:txBody>
      </p:sp>
      <p:grpSp>
        <p:nvGrpSpPr>
          <p:cNvPr id="43" name="组合 42"/>
          <p:cNvGrpSpPr/>
          <p:nvPr/>
        </p:nvGrpSpPr>
        <p:grpSpPr>
          <a:xfrm>
            <a:off x="4382770" y="2914015"/>
            <a:ext cx="1247775" cy="554990"/>
            <a:chOff x="6903" y="2875"/>
            <a:chExt cx="1965" cy="874"/>
          </a:xfrm>
        </p:grpSpPr>
        <p:sp>
          <p:nvSpPr>
            <p:cNvPr id="44" name="任意多边形 4"/>
            <p:cNvSpPr/>
            <p:nvPr>
              <p:custDataLst>
                <p:tags r:id="rId13"/>
              </p:custDataLst>
            </p:nvPr>
          </p:nvSpPr>
          <p:spPr bwMode="auto">
            <a:xfrm>
              <a:off x="6903" y="2875"/>
              <a:ext cx="194" cy="8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9" y="0"/>
                </a:cxn>
                <a:cxn ang="0">
                  <a:pos x="185" y="2"/>
                </a:cxn>
                <a:cxn ang="0">
                  <a:pos x="186" y="7"/>
                </a:cxn>
                <a:cxn ang="0">
                  <a:pos x="185" y="13"/>
                </a:cxn>
                <a:cxn ang="0">
                  <a:pos x="179" y="15"/>
                </a:cxn>
                <a:cxn ang="0">
                  <a:pos x="114" y="15"/>
                </a:cxn>
                <a:cxn ang="0">
                  <a:pos x="114" y="935"/>
                </a:cxn>
                <a:cxn ang="0">
                  <a:pos x="179" y="935"/>
                </a:cxn>
                <a:cxn ang="0">
                  <a:pos x="183" y="936"/>
                </a:cxn>
                <a:cxn ang="0">
                  <a:pos x="185" y="943"/>
                </a:cxn>
                <a:cxn ang="0">
                  <a:pos x="179" y="953"/>
                </a:cxn>
                <a:cxn ang="0">
                  <a:pos x="0" y="953"/>
                </a:cxn>
                <a:cxn ang="0">
                  <a:pos x="0" y="0"/>
                </a:cxn>
              </a:cxnLst>
              <a:rect l="0" t="0" r="r" b="b"/>
              <a:pathLst>
                <a:path w="186" h="953">
                  <a:moveTo>
                    <a:pt x="0" y="0"/>
                  </a:moveTo>
                  <a:cubicBezTo>
                    <a:pt x="179" y="0"/>
                    <a:pt x="179" y="0"/>
                    <a:pt x="179" y="0"/>
                  </a:cubicBezTo>
                  <a:cubicBezTo>
                    <a:pt x="182" y="0"/>
                    <a:pt x="183" y="1"/>
                    <a:pt x="185" y="2"/>
                  </a:cubicBezTo>
                  <a:cubicBezTo>
                    <a:pt x="186" y="3"/>
                    <a:pt x="186" y="5"/>
                    <a:pt x="186" y="7"/>
                  </a:cubicBezTo>
                  <a:cubicBezTo>
                    <a:pt x="186" y="10"/>
                    <a:pt x="186" y="12"/>
                    <a:pt x="185" y="13"/>
                  </a:cubicBezTo>
                  <a:cubicBezTo>
                    <a:pt x="183" y="15"/>
                    <a:pt x="182" y="15"/>
                    <a:pt x="179" y="15"/>
                  </a:cubicBezTo>
                  <a:cubicBezTo>
                    <a:pt x="114" y="15"/>
                    <a:pt x="114" y="15"/>
                    <a:pt x="114" y="15"/>
                  </a:cubicBezTo>
                  <a:cubicBezTo>
                    <a:pt x="114" y="935"/>
                    <a:pt x="114" y="935"/>
                    <a:pt x="114" y="935"/>
                  </a:cubicBezTo>
                  <a:cubicBezTo>
                    <a:pt x="179" y="935"/>
                    <a:pt x="179" y="935"/>
                    <a:pt x="179" y="935"/>
                  </a:cubicBezTo>
                  <a:cubicBezTo>
                    <a:pt x="183" y="936"/>
                    <a:pt x="183" y="936"/>
                    <a:pt x="183" y="936"/>
                  </a:cubicBezTo>
                  <a:cubicBezTo>
                    <a:pt x="184" y="938"/>
                    <a:pt x="185" y="940"/>
                    <a:pt x="185" y="943"/>
                  </a:cubicBezTo>
                  <a:cubicBezTo>
                    <a:pt x="185" y="947"/>
                    <a:pt x="183" y="950"/>
                    <a:pt x="179" y="953"/>
                  </a:cubicBezTo>
                  <a:cubicBezTo>
                    <a:pt x="0" y="953"/>
                    <a:pt x="0" y="953"/>
                    <a:pt x="0" y="95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B313E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 fontAlgn="auto">
                <a:lnSpc>
                  <a:spcPct val="120000"/>
                </a:lnSpc>
              </a:pPr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任意多边形 12"/>
            <p:cNvSpPr/>
            <p:nvPr>
              <p:custDataLst>
                <p:tags r:id="rId14"/>
              </p:custDataLst>
            </p:nvPr>
          </p:nvSpPr>
          <p:spPr bwMode="auto">
            <a:xfrm>
              <a:off x="8670" y="2875"/>
              <a:ext cx="198" cy="874"/>
            </a:xfrm>
            <a:custGeom>
              <a:avLst/>
              <a:gdLst/>
              <a:ahLst/>
              <a:cxnLst>
                <a:cxn ang="0">
                  <a:pos x="77" y="15"/>
                </a:cxn>
                <a:cxn ang="0">
                  <a:pos x="8" y="15"/>
                </a:cxn>
                <a:cxn ang="0">
                  <a:pos x="4" y="8"/>
                </a:cxn>
                <a:cxn ang="0">
                  <a:pos x="8" y="0"/>
                </a:cxn>
                <a:cxn ang="0">
                  <a:pos x="190" y="0"/>
                </a:cxn>
                <a:cxn ang="0">
                  <a:pos x="190" y="953"/>
                </a:cxn>
                <a:cxn ang="0">
                  <a:pos x="8" y="953"/>
                </a:cxn>
                <a:cxn ang="0">
                  <a:pos x="2" y="950"/>
                </a:cxn>
                <a:cxn ang="0">
                  <a:pos x="0" y="944"/>
                </a:cxn>
                <a:cxn ang="0">
                  <a:pos x="2" y="937"/>
                </a:cxn>
                <a:cxn ang="0">
                  <a:pos x="8" y="935"/>
                </a:cxn>
                <a:cxn ang="0">
                  <a:pos x="77" y="935"/>
                </a:cxn>
                <a:cxn ang="0">
                  <a:pos x="77" y="15"/>
                </a:cxn>
              </a:cxnLst>
              <a:rect l="0" t="0" r="r" b="b"/>
              <a:pathLst>
                <a:path w="190" h="953">
                  <a:moveTo>
                    <a:pt x="77" y="15"/>
                  </a:moveTo>
                  <a:cubicBezTo>
                    <a:pt x="8" y="15"/>
                    <a:pt x="8" y="15"/>
                    <a:pt x="8" y="15"/>
                  </a:cubicBezTo>
                  <a:cubicBezTo>
                    <a:pt x="6" y="13"/>
                    <a:pt x="4" y="10"/>
                    <a:pt x="4" y="8"/>
                  </a:cubicBezTo>
                  <a:cubicBezTo>
                    <a:pt x="4" y="5"/>
                    <a:pt x="6" y="2"/>
                    <a:pt x="8" y="0"/>
                  </a:cubicBezTo>
                  <a:cubicBezTo>
                    <a:pt x="190" y="0"/>
                    <a:pt x="190" y="0"/>
                    <a:pt x="190" y="0"/>
                  </a:cubicBezTo>
                  <a:cubicBezTo>
                    <a:pt x="190" y="953"/>
                    <a:pt x="190" y="953"/>
                    <a:pt x="190" y="953"/>
                  </a:cubicBezTo>
                  <a:cubicBezTo>
                    <a:pt x="8" y="953"/>
                    <a:pt x="8" y="953"/>
                    <a:pt x="8" y="953"/>
                  </a:cubicBezTo>
                  <a:cubicBezTo>
                    <a:pt x="6" y="953"/>
                    <a:pt x="4" y="952"/>
                    <a:pt x="2" y="950"/>
                  </a:cubicBezTo>
                  <a:cubicBezTo>
                    <a:pt x="1" y="949"/>
                    <a:pt x="0" y="947"/>
                    <a:pt x="0" y="944"/>
                  </a:cubicBezTo>
                  <a:cubicBezTo>
                    <a:pt x="0" y="941"/>
                    <a:pt x="1" y="939"/>
                    <a:pt x="2" y="937"/>
                  </a:cubicBezTo>
                  <a:cubicBezTo>
                    <a:pt x="4" y="935"/>
                    <a:pt x="6" y="935"/>
                    <a:pt x="8" y="935"/>
                  </a:cubicBezTo>
                  <a:cubicBezTo>
                    <a:pt x="77" y="935"/>
                    <a:pt x="77" y="935"/>
                    <a:pt x="77" y="935"/>
                  </a:cubicBezTo>
                  <a:lnTo>
                    <a:pt x="77" y="15"/>
                  </a:lnTo>
                  <a:close/>
                </a:path>
              </a:pathLst>
            </a:custGeom>
            <a:solidFill>
              <a:srgbClr val="BB313E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 fontAlgn="auto">
                <a:lnSpc>
                  <a:spcPct val="120000"/>
                </a:lnSpc>
              </a:pPr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矩形 45"/>
            <p:cNvSpPr/>
            <p:nvPr>
              <p:custDataLst>
                <p:tags r:id="rId15"/>
              </p:custDataLst>
            </p:nvPr>
          </p:nvSpPr>
          <p:spPr>
            <a:xfrm>
              <a:off x="7353" y="2987"/>
              <a:ext cx="1062" cy="651"/>
            </a:xfrm>
            <a:prstGeom prst="rect">
              <a:avLst/>
            </a:prstGeom>
            <a:solidFill>
              <a:srgbClr val="BB31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anchor="ctr">
              <a:noAutofit/>
            </a:bodyPr>
            <a:lstStyle/>
            <a:p>
              <a:pPr lvl="0" algn="ctr" fontAlgn="auto">
                <a:lnSpc>
                  <a:spcPct val="120000"/>
                </a:lnSpc>
                <a:buClr>
                  <a:prstClr val="white"/>
                </a:buClr>
                <a:defRPr/>
              </a:pPr>
              <a:r>
                <a:rPr lang="en-US" altLang="zh-CN" sz="3200" b="1" dirty="0">
                  <a:solidFill>
                    <a:schemeClr val="bg1"/>
                  </a:solidFill>
                  <a:latin typeface="楷体" panose="02010609060101010101" charset="-122"/>
                  <a:ea typeface="楷体" panose="02010609060101010101" charset="-122"/>
                  <a:sym typeface="Arial" panose="020B0604020202020204" pitchFamily="34" charset="0"/>
                </a:rPr>
                <a:t>02</a:t>
              </a: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4382770" y="3968750"/>
            <a:ext cx="1247775" cy="554990"/>
            <a:chOff x="6903" y="2875"/>
            <a:chExt cx="1965" cy="874"/>
          </a:xfrm>
        </p:grpSpPr>
        <p:sp>
          <p:nvSpPr>
            <p:cNvPr id="49" name="任意多边形 4"/>
            <p:cNvSpPr/>
            <p:nvPr>
              <p:custDataLst>
                <p:tags r:id="rId10"/>
              </p:custDataLst>
            </p:nvPr>
          </p:nvSpPr>
          <p:spPr bwMode="auto">
            <a:xfrm>
              <a:off x="6903" y="2875"/>
              <a:ext cx="194" cy="8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9" y="0"/>
                </a:cxn>
                <a:cxn ang="0">
                  <a:pos x="185" y="2"/>
                </a:cxn>
                <a:cxn ang="0">
                  <a:pos x="186" y="7"/>
                </a:cxn>
                <a:cxn ang="0">
                  <a:pos x="185" y="13"/>
                </a:cxn>
                <a:cxn ang="0">
                  <a:pos x="179" y="15"/>
                </a:cxn>
                <a:cxn ang="0">
                  <a:pos x="114" y="15"/>
                </a:cxn>
                <a:cxn ang="0">
                  <a:pos x="114" y="935"/>
                </a:cxn>
                <a:cxn ang="0">
                  <a:pos x="179" y="935"/>
                </a:cxn>
                <a:cxn ang="0">
                  <a:pos x="183" y="936"/>
                </a:cxn>
                <a:cxn ang="0">
                  <a:pos x="185" y="943"/>
                </a:cxn>
                <a:cxn ang="0">
                  <a:pos x="179" y="953"/>
                </a:cxn>
                <a:cxn ang="0">
                  <a:pos x="0" y="953"/>
                </a:cxn>
                <a:cxn ang="0">
                  <a:pos x="0" y="0"/>
                </a:cxn>
              </a:cxnLst>
              <a:rect l="0" t="0" r="r" b="b"/>
              <a:pathLst>
                <a:path w="186" h="953">
                  <a:moveTo>
                    <a:pt x="0" y="0"/>
                  </a:moveTo>
                  <a:cubicBezTo>
                    <a:pt x="179" y="0"/>
                    <a:pt x="179" y="0"/>
                    <a:pt x="179" y="0"/>
                  </a:cubicBezTo>
                  <a:cubicBezTo>
                    <a:pt x="182" y="0"/>
                    <a:pt x="183" y="1"/>
                    <a:pt x="185" y="2"/>
                  </a:cubicBezTo>
                  <a:cubicBezTo>
                    <a:pt x="186" y="3"/>
                    <a:pt x="186" y="5"/>
                    <a:pt x="186" y="7"/>
                  </a:cubicBezTo>
                  <a:cubicBezTo>
                    <a:pt x="186" y="10"/>
                    <a:pt x="186" y="12"/>
                    <a:pt x="185" y="13"/>
                  </a:cubicBezTo>
                  <a:cubicBezTo>
                    <a:pt x="183" y="15"/>
                    <a:pt x="182" y="15"/>
                    <a:pt x="179" y="15"/>
                  </a:cubicBezTo>
                  <a:cubicBezTo>
                    <a:pt x="114" y="15"/>
                    <a:pt x="114" y="15"/>
                    <a:pt x="114" y="15"/>
                  </a:cubicBezTo>
                  <a:cubicBezTo>
                    <a:pt x="114" y="935"/>
                    <a:pt x="114" y="935"/>
                    <a:pt x="114" y="935"/>
                  </a:cubicBezTo>
                  <a:cubicBezTo>
                    <a:pt x="179" y="935"/>
                    <a:pt x="179" y="935"/>
                    <a:pt x="179" y="935"/>
                  </a:cubicBezTo>
                  <a:cubicBezTo>
                    <a:pt x="183" y="936"/>
                    <a:pt x="183" y="936"/>
                    <a:pt x="183" y="936"/>
                  </a:cubicBezTo>
                  <a:cubicBezTo>
                    <a:pt x="184" y="938"/>
                    <a:pt x="185" y="940"/>
                    <a:pt x="185" y="943"/>
                  </a:cubicBezTo>
                  <a:cubicBezTo>
                    <a:pt x="185" y="947"/>
                    <a:pt x="183" y="950"/>
                    <a:pt x="179" y="953"/>
                  </a:cubicBezTo>
                  <a:cubicBezTo>
                    <a:pt x="0" y="953"/>
                    <a:pt x="0" y="953"/>
                    <a:pt x="0" y="95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B313E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 fontAlgn="auto">
                <a:lnSpc>
                  <a:spcPct val="120000"/>
                </a:lnSpc>
              </a:pPr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任意多边形 12"/>
            <p:cNvSpPr/>
            <p:nvPr>
              <p:custDataLst>
                <p:tags r:id="rId11"/>
              </p:custDataLst>
            </p:nvPr>
          </p:nvSpPr>
          <p:spPr bwMode="auto">
            <a:xfrm>
              <a:off x="8670" y="2875"/>
              <a:ext cx="198" cy="874"/>
            </a:xfrm>
            <a:custGeom>
              <a:avLst/>
              <a:gdLst/>
              <a:ahLst/>
              <a:cxnLst>
                <a:cxn ang="0">
                  <a:pos x="77" y="15"/>
                </a:cxn>
                <a:cxn ang="0">
                  <a:pos x="8" y="15"/>
                </a:cxn>
                <a:cxn ang="0">
                  <a:pos x="4" y="8"/>
                </a:cxn>
                <a:cxn ang="0">
                  <a:pos x="8" y="0"/>
                </a:cxn>
                <a:cxn ang="0">
                  <a:pos x="190" y="0"/>
                </a:cxn>
                <a:cxn ang="0">
                  <a:pos x="190" y="953"/>
                </a:cxn>
                <a:cxn ang="0">
                  <a:pos x="8" y="953"/>
                </a:cxn>
                <a:cxn ang="0">
                  <a:pos x="2" y="950"/>
                </a:cxn>
                <a:cxn ang="0">
                  <a:pos x="0" y="944"/>
                </a:cxn>
                <a:cxn ang="0">
                  <a:pos x="2" y="937"/>
                </a:cxn>
                <a:cxn ang="0">
                  <a:pos x="8" y="935"/>
                </a:cxn>
                <a:cxn ang="0">
                  <a:pos x="77" y="935"/>
                </a:cxn>
                <a:cxn ang="0">
                  <a:pos x="77" y="15"/>
                </a:cxn>
              </a:cxnLst>
              <a:rect l="0" t="0" r="r" b="b"/>
              <a:pathLst>
                <a:path w="190" h="953">
                  <a:moveTo>
                    <a:pt x="77" y="15"/>
                  </a:moveTo>
                  <a:cubicBezTo>
                    <a:pt x="8" y="15"/>
                    <a:pt x="8" y="15"/>
                    <a:pt x="8" y="15"/>
                  </a:cubicBezTo>
                  <a:cubicBezTo>
                    <a:pt x="6" y="13"/>
                    <a:pt x="4" y="10"/>
                    <a:pt x="4" y="8"/>
                  </a:cubicBezTo>
                  <a:cubicBezTo>
                    <a:pt x="4" y="5"/>
                    <a:pt x="6" y="2"/>
                    <a:pt x="8" y="0"/>
                  </a:cubicBezTo>
                  <a:cubicBezTo>
                    <a:pt x="190" y="0"/>
                    <a:pt x="190" y="0"/>
                    <a:pt x="190" y="0"/>
                  </a:cubicBezTo>
                  <a:cubicBezTo>
                    <a:pt x="190" y="953"/>
                    <a:pt x="190" y="953"/>
                    <a:pt x="190" y="953"/>
                  </a:cubicBezTo>
                  <a:cubicBezTo>
                    <a:pt x="8" y="953"/>
                    <a:pt x="8" y="953"/>
                    <a:pt x="8" y="953"/>
                  </a:cubicBezTo>
                  <a:cubicBezTo>
                    <a:pt x="6" y="953"/>
                    <a:pt x="4" y="952"/>
                    <a:pt x="2" y="950"/>
                  </a:cubicBezTo>
                  <a:cubicBezTo>
                    <a:pt x="1" y="949"/>
                    <a:pt x="0" y="947"/>
                    <a:pt x="0" y="944"/>
                  </a:cubicBezTo>
                  <a:cubicBezTo>
                    <a:pt x="0" y="941"/>
                    <a:pt x="1" y="939"/>
                    <a:pt x="2" y="937"/>
                  </a:cubicBezTo>
                  <a:cubicBezTo>
                    <a:pt x="4" y="935"/>
                    <a:pt x="6" y="935"/>
                    <a:pt x="8" y="935"/>
                  </a:cubicBezTo>
                  <a:cubicBezTo>
                    <a:pt x="77" y="935"/>
                    <a:pt x="77" y="935"/>
                    <a:pt x="77" y="935"/>
                  </a:cubicBezTo>
                  <a:lnTo>
                    <a:pt x="77" y="15"/>
                  </a:lnTo>
                  <a:close/>
                </a:path>
              </a:pathLst>
            </a:custGeom>
            <a:solidFill>
              <a:srgbClr val="BB313E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 fontAlgn="auto">
                <a:lnSpc>
                  <a:spcPct val="120000"/>
                </a:lnSpc>
              </a:pPr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" name="矩形 50"/>
            <p:cNvSpPr/>
            <p:nvPr>
              <p:custDataLst>
                <p:tags r:id="rId12"/>
              </p:custDataLst>
            </p:nvPr>
          </p:nvSpPr>
          <p:spPr>
            <a:xfrm>
              <a:off x="7353" y="2987"/>
              <a:ext cx="1062" cy="651"/>
            </a:xfrm>
            <a:prstGeom prst="rect">
              <a:avLst/>
            </a:prstGeom>
            <a:solidFill>
              <a:srgbClr val="BB31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anchor="ctr">
              <a:noAutofit/>
            </a:bodyPr>
            <a:lstStyle/>
            <a:p>
              <a:pPr lvl="0" algn="ctr" fontAlgn="auto">
                <a:lnSpc>
                  <a:spcPct val="120000"/>
                </a:lnSpc>
                <a:buClr>
                  <a:prstClr val="white"/>
                </a:buClr>
                <a:defRPr/>
              </a:pPr>
              <a:r>
                <a:rPr lang="en-US" altLang="zh-CN" sz="3200" b="1" dirty="0">
                  <a:solidFill>
                    <a:schemeClr val="bg1"/>
                  </a:solidFill>
                  <a:latin typeface="楷体" panose="02010609060101010101" charset="-122"/>
                  <a:ea typeface="楷体" panose="02010609060101010101" charset="-122"/>
                  <a:sym typeface="Arial" panose="020B0604020202020204" pitchFamily="34" charset="0"/>
                </a:rPr>
                <a:t>03</a:t>
              </a: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4382770" y="5005705"/>
            <a:ext cx="1247775" cy="554990"/>
            <a:chOff x="6903" y="2875"/>
            <a:chExt cx="1965" cy="874"/>
          </a:xfrm>
        </p:grpSpPr>
        <p:sp>
          <p:nvSpPr>
            <p:cNvPr id="53" name="任意多边形 4"/>
            <p:cNvSpPr/>
            <p:nvPr>
              <p:custDataLst>
                <p:tags r:id="rId7"/>
              </p:custDataLst>
            </p:nvPr>
          </p:nvSpPr>
          <p:spPr bwMode="auto">
            <a:xfrm>
              <a:off x="6903" y="2875"/>
              <a:ext cx="194" cy="8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9" y="0"/>
                </a:cxn>
                <a:cxn ang="0">
                  <a:pos x="185" y="2"/>
                </a:cxn>
                <a:cxn ang="0">
                  <a:pos x="186" y="7"/>
                </a:cxn>
                <a:cxn ang="0">
                  <a:pos x="185" y="13"/>
                </a:cxn>
                <a:cxn ang="0">
                  <a:pos x="179" y="15"/>
                </a:cxn>
                <a:cxn ang="0">
                  <a:pos x="114" y="15"/>
                </a:cxn>
                <a:cxn ang="0">
                  <a:pos x="114" y="935"/>
                </a:cxn>
                <a:cxn ang="0">
                  <a:pos x="179" y="935"/>
                </a:cxn>
                <a:cxn ang="0">
                  <a:pos x="183" y="936"/>
                </a:cxn>
                <a:cxn ang="0">
                  <a:pos x="185" y="943"/>
                </a:cxn>
                <a:cxn ang="0">
                  <a:pos x="179" y="953"/>
                </a:cxn>
                <a:cxn ang="0">
                  <a:pos x="0" y="953"/>
                </a:cxn>
                <a:cxn ang="0">
                  <a:pos x="0" y="0"/>
                </a:cxn>
              </a:cxnLst>
              <a:rect l="0" t="0" r="r" b="b"/>
              <a:pathLst>
                <a:path w="186" h="953">
                  <a:moveTo>
                    <a:pt x="0" y="0"/>
                  </a:moveTo>
                  <a:cubicBezTo>
                    <a:pt x="179" y="0"/>
                    <a:pt x="179" y="0"/>
                    <a:pt x="179" y="0"/>
                  </a:cubicBezTo>
                  <a:cubicBezTo>
                    <a:pt x="182" y="0"/>
                    <a:pt x="183" y="1"/>
                    <a:pt x="185" y="2"/>
                  </a:cubicBezTo>
                  <a:cubicBezTo>
                    <a:pt x="186" y="3"/>
                    <a:pt x="186" y="5"/>
                    <a:pt x="186" y="7"/>
                  </a:cubicBezTo>
                  <a:cubicBezTo>
                    <a:pt x="186" y="10"/>
                    <a:pt x="186" y="12"/>
                    <a:pt x="185" y="13"/>
                  </a:cubicBezTo>
                  <a:cubicBezTo>
                    <a:pt x="183" y="15"/>
                    <a:pt x="182" y="15"/>
                    <a:pt x="179" y="15"/>
                  </a:cubicBezTo>
                  <a:cubicBezTo>
                    <a:pt x="114" y="15"/>
                    <a:pt x="114" y="15"/>
                    <a:pt x="114" y="15"/>
                  </a:cubicBezTo>
                  <a:cubicBezTo>
                    <a:pt x="114" y="935"/>
                    <a:pt x="114" y="935"/>
                    <a:pt x="114" y="935"/>
                  </a:cubicBezTo>
                  <a:cubicBezTo>
                    <a:pt x="179" y="935"/>
                    <a:pt x="179" y="935"/>
                    <a:pt x="179" y="935"/>
                  </a:cubicBezTo>
                  <a:cubicBezTo>
                    <a:pt x="183" y="936"/>
                    <a:pt x="183" y="936"/>
                    <a:pt x="183" y="936"/>
                  </a:cubicBezTo>
                  <a:cubicBezTo>
                    <a:pt x="184" y="938"/>
                    <a:pt x="185" y="940"/>
                    <a:pt x="185" y="943"/>
                  </a:cubicBezTo>
                  <a:cubicBezTo>
                    <a:pt x="185" y="947"/>
                    <a:pt x="183" y="950"/>
                    <a:pt x="179" y="953"/>
                  </a:cubicBezTo>
                  <a:cubicBezTo>
                    <a:pt x="0" y="953"/>
                    <a:pt x="0" y="953"/>
                    <a:pt x="0" y="95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B313E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 fontAlgn="auto">
                <a:lnSpc>
                  <a:spcPct val="120000"/>
                </a:lnSpc>
              </a:pPr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" name="任意多边形 12"/>
            <p:cNvSpPr/>
            <p:nvPr>
              <p:custDataLst>
                <p:tags r:id="rId8"/>
              </p:custDataLst>
            </p:nvPr>
          </p:nvSpPr>
          <p:spPr bwMode="auto">
            <a:xfrm>
              <a:off x="8670" y="2875"/>
              <a:ext cx="198" cy="874"/>
            </a:xfrm>
            <a:custGeom>
              <a:avLst/>
              <a:gdLst/>
              <a:ahLst/>
              <a:cxnLst>
                <a:cxn ang="0">
                  <a:pos x="77" y="15"/>
                </a:cxn>
                <a:cxn ang="0">
                  <a:pos x="8" y="15"/>
                </a:cxn>
                <a:cxn ang="0">
                  <a:pos x="4" y="8"/>
                </a:cxn>
                <a:cxn ang="0">
                  <a:pos x="8" y="0"/>
                </a:cxn>
                <a:cxn ang="0">
                  <a:pos x="190" y="0"/>
                </a:cxn>
                <a:cxn ang="0">
                  <a:pos x="190" y="953"/>
                </a:cxn>
                <a:cxn ang="0">
                  <a:pos x="8" y="953"/>
                </a:cxn>
                <a:cxn ang="0">
                  <a:pos x="2" y="950"/>
                </a:cxn>
                <a:cxn ang="0">
                  <a:pos x="0" y="944"/>
                </a:cxn>
                <a:cxn ang="0">
                  <a:pos x="2" y="937"/>
                </a:cxn>
                <a:cxn ang="0">
                  <a:pos x="8" y="935"/>
                </a:cxn>
                <a:cxn ang="0">
                  <a:pos x="77" y="935"/>
                </a:cxn>
                <a:cxn ang="0">
                  <a:pos x="77" y="15"/>
                </a:cxn>
              </a:cxnLst>
              <a:rect l="0" t="0" r="r" b="b"/>
              <a:pathLst>
                <a:path w="190" h="953">
                  <a:moveTo>
                    <a:pt x="77" y="15"/>
                  </a:moveTo>
                  <a:cubicBezTo>
                    <a:pt x="8" y="15"/>
                    <a:pt x="8" y="15"/>
                    <a:pt x="8" y="15"/>
                  </a:cubicBezTo>
                  <a:cubicBezTo>
                    <a:pt x="6" y="13"/>
                    <a:pt x="4" y="10"/>
                    <a:pt x="4" y="8"/>
                  </a:cubicBezTo>
                  <a:cubicBezTo>
                    <a:pt x="4" y="5"/>
                    <a:pt x="6" y="2"/>
                    <a:pt x="8" y="0"/>
                  </a:cubicBezTo>
                  <a:cubicBezTo>
                    <a:pt x="190" y="0"/>
                    <a:pt x="190" y="0"/>
                    <a:pt x="190" y="0"/>
                  </a:cubicBezTo>
                  <a:cubicBezTo>
                    <a:pt x="190" y="953"/>
                    <a:pt x="190" y="953"/>
                    <a:pt x="190" y="953"/>
                  </a:cubicBezTo>
                  <a:cubicBezTo>
                    <a:pt x="8" y="953"/>
                    <a:pt x="8" y="953"/>
                    <a:pt x="8" y="953"/>
                  </a:cubicBezTo>
                  <a:cubicBezTo>
                    <a:pt x="6" y="953"/>
                    <a:pt x="4" y="952"/>
                    <a:pt x="2" y="950"/>
                  </a:cubicBezTo>
                  <a:cubicBezTo>
                    <a:pt x="1" y="949"/>
                    <a:pt x="0" y="947"/>
                    <a:pt x="0" y="944"/>
                  </a:cubicBezTo>
                  <a:cubicBezTo>
                    <a:pt x="0" y="941"/>
                    <a:pt x="1" y="939"/>
                    <a:pt x="2" y="937"/>
                  </a:cubicBezTo>
                  <a:cubicBezTo>
                    <a:pt x="4" y="935"/>
                    <a:pt x="6" y="935"/>
                    <a:pt x="8" y="935"/>
                  </a:cubicBezTo>
                  <a:cubicBezTo>
                    <a:pt x="77" y="935"/>
                    <a:pt x="77" y="935"/>
                    <a:pt x="77" y="935"/>
                  </a:cubicBezTo>
                  <a:lnTo>
                    <a:pt x="77" y="15"/>
                  </a:lnTo>
                  <a:close/>
                </a:path>
              </a:pathLst>
            </a:custGeom>
            <a:solidFill>
              <a:srgbClr val="BB313E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 fontAlgn="auto">
                <a:lnSpc>
                  <a:spcPct val="120000"/>
                </a:lnSpc>
              </a:pPr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5" name="矩形 54"/>
            <p:cNvSpPr/>
            <p:nvPr>
              <p:custDataLst>
                <p:tags r:id="rId9"/>
              </p:custDataLst>
            </p:nvPr>
          </p:nvSpPr>
          <p:spPr>
            <a:xfrm>
              <a:off x="7353" y="2987"/>
              <a:ext cx="1062" cy="651"/>
            </a:xfrm>
            <a:prstGeom prst="rect">
              <a:avLst/>
            </a:prstGeom>
            <a:solidFill>
              <a:srgbClr val="BB31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anchor="ctr">
              <a:noAutofit/>
            </a:bodyPr>
            <a:lstStyle/>
            <a:p>
              <a:pPr lvl="0" algn="ctr" fontAlgn="auto">
                <a:lnSpc>
                  <a:spcPct val="120000"/>
                </a:lnSpc>
                <a:buClr>
                  <a:prstClr val="white"/>
                </a:buClr>
                <a:defRPr/>
              </a:pPr>
              <a:r>
                <a:rPr lang="en-US" altLang="zh-CN" sz="3200" b="1" dirty="0">
                  <a:solidFill>
                    <a:schemeClr val="bg1"/>
                  </a:solidFill>
                  <a:latin typeface="楷体" panose="02010609060101010101" charset="-122"/>
                  <a:ea typeface="楷体" panose="02010609060101010101" charset="-122"/>
                  <a:sym typeface="Arial" panose="020B0604020202020204" pitchFamily="34" charset="0"/>
                </a:rPr>
                <a:t>04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274320" y="744855"/>
            <a:ext cx="3303905" cy="5401945"/>
            <a:chOff x="-798238" y="-487680"/>
            <a:chExt cx="4197393" cy="6861175"/>
          </a:xfrm>
        </p:grpSpPr>
        <p:pic>
          <p:nvPicPr>
            <p:cNvPr id="11" name="图片 10" descr="C:\Users\DELL\Desktop\1.jpg1"/>
            <p:cNvPicPr>
              <a:picLocks noChangeAspect="1"/>
            </p:cNvPicPr>
            <p:nvPr/>
          </p:nvPicPr>
          <p:blipFill rotWithShape="1">
            <a:blip r:embed="rId23"/>
            <a:srcRect l="17305" t="148" r="21786" b="-148"/>
            <a:stretch>
              <a:fillRect/>
            </a:stretch>
          </p:blipFill>
          <p:spPr>
            <a:xfrm>
              <a:off x="-780415" y="-487680"/>
              <a:ext cx="4179570" cy="6861175"/>
            </a:xfrm>
            <a:prstGeom prst="rect">
              <a:avLst/>
            </a:prstGeom>
          </p:spPr>
        </p:pic>
        <p:sp>
          <p:nvSpPr>
            <p:cNvPr id="14" name="矩形 13"/>
            <p:cNvSpPr/>
            <p:nvPr/>
          </p:nvSpPr>
          <p:spPr>
            <a:xfrm>
              <a:off x="-798238" y="-487680"/>
              <a:ext cx="4181475" cy="6858000"/>
            </a:xfrm>
            <a:prstGeom prst="rect">
              <a:avLst/>
            </a:prstGeom>
            <a:solidFill>
              <a:srgbClr val="FF0000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  <p:custDataLst>
      <p:tags r:id="rId1"/>
    </p:custData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0" y="-6350"/>
            <a:ext cx="12191365" cy="6590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9" name="图片 18"/>
          <p:cNvPicPr/>
          <p:nvPr/>
        </p:nvPicPr>
        <p:blipFill>
          <a:blip r:embed="rId4"/>
          <a:stretch>
            <a:fillRect/>
          </a:stretch>
        </p:blipFill>
        <p:spPr>
          <a:xfrm>
            <a:off x="9420281" y="-702083"/>
            <a:ext cx="2441302" cy="2438718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46990" y="6311265"/>
            <a:ext cx="12145010" cy="673100"/>
            <a:chOff x="74" y="9939"/>
            <a:chExt cx="19126" cy="1060"/>
          </a:xfrm>
        </p:grpSpPr>
        <p:pic>
          <p:nvPicPr>
            <p:cNvPr id="21" name="图片 20" descr="中国元素10_画板 1"/>
            <p:cNvPicPr>
              <a:picLocks noChangeAspect="1"/>
            </p:cNvPicPr>
            <p:nvPr/>
          </p:nvPicPr>
          <p:blipFill>
            <a:blip r:embed="rId5">
              <a:alphaModFix amt="21000"/>
            </a:blip>
            <a:srcRect t="36149" b="49461"/>
            <a:stretch>
              <a:fillRect/>
            </a:stretch>
          </p:blipFill>
          <p:spPr>
            <a:xfrm>
              <a:off x="74" y="10125"/>
              <a:ext cx="9722" cy="787"/>
            </a:xfrm>
            <a:prstGeom prst="rect">
              <a:avLst/>
            </a:prstGeom>
          </p:spPr>
        </p:pic>
        <p:pic>
          <p:nvPicPr>
            <p:cNvPr id="22" name="图片 21" descr="中国元素10_画板 1"/>
            <p:cNvPicPr>
              <a:picLocks noChangeAspect="1"/>
            </p:cNvPicPr>
            <p:nvPr/>
          </p:nvPicPr>
          <p:blipFill>
            <a:blip r:embed="rId5">
              <a:alphaModFix amt="23000"/>
            </a:blip>
            <a:srcRect t="29091" b="51527"/>
            <a:stretch>
              <a:fillRect/>
            </a:stretch>
          </p:blipFill>
          <p:spPr>
            <a:xfrm>
              <a:off x="9478" y="9939"/>
              <a:ext cx="9722" cy="1060"/>
            </a:xfrm>
            <a:prstGeom prst="rect">
              <a:avLst/>
            </a:prstGeom>
          </p:spPr>
        </p:pic>
      </p:grpSp>
      <p:pic>
        <p:nvPicPr>
          <p:cNvPr id="4" name="图片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87470" y="1343660"/>
            <a:ext cx="6271260" cy="417004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Rectangle 3"/>
          <p:cNvSpPr txBox="1"/>
          <p:nvPr/>
        </p:nvSpPr>
        <p:spPr>
          <a:xfrm>
            <a:off x="1615758" y="2180273"/>
            <a:ext cx="3379787" cy="3402012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marL="342900" indent="-342900">
              <a:spcBef>
                <a:spcPct val="20000"/>
              </a:spcBef>
              <a:buClr>
                <a:srgbClr val="44546A"/>
              </a:buClr>
              <a:buSzPct val="60000"/>
              <a:buFont typeface="楷体" panose="02010609060101010101" charset="-122"/>
              <a:buChar char="＊"/>
            </a:pPr>
            <a:r>
              <a:rPr lang="zh-CN" altLang="en-US" sz="4800" b="1" dirty="0">
                <a:solidFill>
                  <a:srgbClr val="7A5128"/>
                </a:solidFill>
                <a:latin typeface="楷体" panose="02010609060101010101" charset="-122"/>
                <a:ea typeface="楷体" panose="02010609060101010101" charset="-122"/>
              </a:rPr>
              <a:t>棕</a:t>
            </a:r>
            <a:r>
              <a:rPr lang="zh-CN" altLang="zh-CN" sz="4800" b="1" dirty="0">
                <a:solidFill>
                  <a:srgbClr val="7A5128"/>
                </a:solidFill>
                <a:latin typeface="楷体" panose="02010609060101010101" charset="-122"/>
                <a:ea typeface="楷体" panose="02010609060101010101" charset="-122"/>
              </a:rPr>
              <a:t>     </a:t>
            </a:r>
          </a:p>
          <a:p>
            <a:pPr marL="342900" indent="-342900">
              <a:spcBef>
                <a:spcPct val="20000"/>
              </a:spcBef>
              <a:buClr>
                <a:srgbClr val="44546A"/>
              </a:buClr>
              <a:buSzPct val="60000"/>
              <a:buFont typeface="楷体" panose="02010609060101010101" charset="-122"/>
              <a:buChar char="＊"/>
            </a:pPr>
            <a:endParaRPr lang="zh-CN" altLang="zh-CN" sz="4800" b="1" dirty="0">
              <a:solidFill>
                <a:srgbClr val="7A5128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342900" indent="-342900">
              <a:spcBef>
                <a:spcPct val="20000"/>
              </a:spcBef>
              <a:buClr>
                <a:srgbClr val="44546A"/>
              </a:buClr>
              <a:buSzPct val="60000"/>
              <a:buFont typeface="楷体" panose="02010609060101010101" charset="-122"/>
              <a:buChar char="＊"/>
            </a:pPr>
            <a:r>
              <a:rPr lang="zh-CN" altLang="en-US" sz="4800" b="1" dirty="0">
                <a:solidFill>
                  <a:srgbClr val="7A5128"/>
                </a:solidFill>
                <a:latin typeface="楷体" panose="02010609060101010101" charset="-122"/>
                <a:ea typeface="楷体" panose="02010609060101010101" charset="-122"/>
              </a:rPr>
              <a:t>棕色</a:t>
            </a:r>
            <a:endParaRPr lang="en-US" altLang="zh-CN" sz="4800" b="1" dirty="0">
              <a:solidFill>
                <a:srgbClr val="7A5128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342900" indent="-342900">
              <a:spcBef>
                <a:spcPct val="20000"/>
              </a:spcBef>
              <a:buClr>
                <a:srgbClr val="44546A"/>
              </a:buClr>
              <a:buSzPct val="60000"/>
              <a:buFont typeface="楷体" panose="02010609060101010101" charset="-122"/>
              <a:buChar char="＊"/>
            </a:pPr>
            <a:endParaRPr lang="en-US" altLang="zh-CN" sz="4800" b="1" dirty="0">
              <a:solidFill>
                <a:srgbClr val="7A5128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00025" y="307975"/>
            <a:ext cx="2407285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23825" y="212725"/>
            <a:ext cx="2407285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Rectangle 3"/>
          <p:cNvSpPr txBox="1"/>
          <p:nvPr/>
        </p:nvSpPr>
        <p:spPr>
          <a:xfrm>
            <a:off x="234315" y="260985"/>
            <a:ext cx="2474595" cy="55181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4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ea"/>
                <a:sym typeface="+mn-ea"/>
              </a:rPr>
              <a:t>棕</a:t>
            </a:r>
            <a:r>
              <a:rPr lang="zh-CN" altLang="en-US" sz="36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ea"/>
                <a:sym typeface="+mn-ea"/>
              </a:rPr>
              <a:t>zōng</a:t>
            </a:r>
            <a:r>
              <a:rPr lang="zh-CN" altLang="en-US" sz="44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ea"/>
                <a:sym typeface="+mn-ea"/>
              </a:rPr>
              <a:t>色</a:t>
            </a:r>
            <a:endParaRPr lang="zh-CN" altLang="en-US" sz="4400" b="1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ea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0" y="-6350"/>
            <a:ext cx="12191365" cy="6590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9" name="图片 18"/>
          <p:cNvPicPr/>
          <p:nvPr/>
        </p:nvPicPr>
        <p:blipFill>
          <a:blip r:embed="rId4"/>
          <a:stretch>
            <a:fillRect/>
          </a:stretch>
        </p:blipFill>
        <p:spPr>
          <a:xfrm>
            <a:off x="9420281" y="-702083"/>
            <a:ext cx="2441302" cy="2438718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46990" y="6311265"/>
            <a:ext cx="12145010" cy="673100"/>
            <a:chOff x="74" y="9939"/>
            <a:chExt cx="19126" cy="1060"/>
          </a:xfrm>
        </p:grpSpPr>
        <p:pic>
          <p:nvPicPr>
            <p:cNvPr id="21" name="图片 20" descr="中国元素10_画板 1"/>
            <p:cNvPicPr>
              <a:picLocks noChangeAspect="1"/>
            </p:cNvPicPr>
            <p:nvPr/>
          </p:nvPicPr>
          <p:blipFill>
            <a:blip r:embed="rId5">
              <a:alphaModFix amt="21000"/>
            </a:blip>
            <a:srcRect t="36149" b="49461"/>
            <a:stretch>
              <a:fillRect/>
            </a:stretch>
          </p:blipFill>
          <p:spPr>
            <a:xfrm>
              <a:off x="74" y="10125"/>
              <a:ext cx="9722" cy="787"/>
            </a:xfrm>
            <a:prstGeom prst="rect">
              <a:avLst/>
            </a:prstGeom>
          </p:spPr>
        </p:pic>
        <p:pic>
          <p:nvPicPr>
            <p:cNvPr id="22" name="图片 21" descr="中国元素10_画板 1"/>
            <p:cNvPicPr>
              <a:picLocks noChangeAspect="1"/>
            </p:cNvPicPr>
            <p:nvPr/>
          </p:nvPicPr>
          <p:blipFill>
            <a:blip r:embed="rId5">
              <a:alphaModFix amt="23000"/>
            </a:blip>
            <a:srcRect t="29091" b="51527"/>
            <a:stretch>
              <a:fillRect/>
            </a:stretch>
          </p:blipFill>
          <p:spPr>
            <a:xfrm>
              <a:off x="9478" y="9939"/>
              <a:ext cx="9722" cy="1060"/>
            </a:xfrm>
            <a:prstGeom prst="rect">
              <a:avLst/>
            </a:prstGeom>
          </p:spPr>
        </p:pic>
      </p:grpSp>
      <p:sp>
        <p:nvSpPr>
          <p:cNvPr id="37891" name="Rectangle 3"/>
          <p:cNvSpPr>
            <a:spLocks noGrp="1"/>
          </p:cNvSpPr>
          <p:nvPr/>
        </p:nvSpPr>
        <p:spPr>
          <a:xfrm>
            <a:off x="1487170" y="2121535"/>
            <a:ext cx="2967038" cy="3952875"/>
          </a:xfrm>
          <a:prstGeom prst="rect">
            <a:avLst/>
          </a:prstGeom>
        </p:spPr>
        <p:txBody>
          <a:bodyPr vert="horz" wrap="square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 eaLnBrk="1" hangingPunct="1">
              <a:buClr>
                <a:srgbClr val="44546A"/>
              </a:buClr>
              <a:buSzPct val="60000"/>
              <a:buFont typeface="楷体" panose="02010609060101010101" charset="-122"/>
              <a:buChar char="＊"/>
            </a:pPr>
            <a:r>
              <a:rPr lang="zh-CN" altLang="zh-CN" sz="4800" b="1" dirty="0">
                <a:solidFill>
                  <a:srgbClr val="009900"/>
                </a:solidFill>
                <a:latin typeface="楷体" panose="02010609060101010101" charset="-122"/>
                <a:ea typeface="楷体" panose="02010609060101010101" charset="-122"/>
              </a:rPr>
              <a:t>绿     </a:t>
            </a:r>
          </a:p>
          <a:p>
            <a:pPr eaLnBrk="1" hangingPunct="1">
              <a:buClr>
                <a:srgbClr val="44546A"/>
              </a:buClr>
              <a:buSzPct val="60000"/>
              <a:buFont typeface="楷体" panose="02010609060101010101" charset="-122"/>
              <a:buChar char="＊"/>
            </a:pPr>
            <a:endParaRPr lang="zh-CN" altLang="zh-CN" sz="4800" b="1" dirty="0">
              <a:solidFill>
                <a:srgbClr val="0099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eaLnBrk="1" hangingPunct="1">
              <a:buClr>
                <a:srgbClr val="44546A"/>
              </a:buClr>
              <a:buSzPct val="60000"/>
              <a:buFont typeface="楷体" panose="02010609060101010101" charset="-122"/>
              <a:buChar char="＊"/>
            </a:pPr>
            <a:r>
              <a:rPr lang="zh-CN" altLang="zh-CN" sz="4800" b="1" dirty="0">
                <a:solidFill>
                  <a:srgbClr val="009900"/>
                </a:solidFill>
                <a:latin typeface="楷体" panose="02010609060101010101" charset="-122"/>
                <a:ea typeface="楷体" panose="02010609060101010101" charset="-122"/>
              </a:rPr>
              <a:t>绿色</a:t>
            </a:r>
          </a:p>
        </p:txBody>
      </p:sp>
      <p:pic>
        <p:nvPicPr>
          <p:cNvPr id="37892" name="Picture 4" descr="绿色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3065" y="1364615"/>
            <a:ext cx="4441825" cy="3722370"/>
          </a:xfrm>
          <a:prstGeom prst="rect">
            <a:avLst/>
          </a:prstGeom>
          <a:ln>
            <a:noFill/>
          </a:ln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3"/>
          <p:cNvSpPr txBox="1"/>
          <p:nvPr/>
        </p:nvSpPr>
        <p:spPr>
          <a:xfrm>
            <a:off x="3976688" y="5115243"/>
            <a:ext cx="6246812" cy="1166812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>
              <a:spcBef>
                <a:spcPct val="20000"/>
              </a:spcBef>
            </a:pPr>
            <a:r>
              <a:rPr lang="zh-CN" altLang="en-US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还有什么东西是</a:t>
            </a:r>
            <a:r>
              <a:rPr lang="zh-CN" altLang="en-US" sz="4800" b="1" dirty="0">
                <a:solidFill>
                  <a:srgbClr val="009900"/>
                </a:solidFill>
                <a:latin typeface="楷体" panose="02010609060101010101" charset="-122"/>
                <a:ea typeface="楷体" panose="02010609060101010101" charset="-122"/>
              </a:rPr>
              <a:t>绿色</a:t>
            </a:r>
            <a:r>
              <a:rPr lang="zh-CN" altLang="en-US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的？</a:t>
            </a:r>
          </a:p>
        </p:txBody>
      </p:sp>
      <p:sp>
        <p:nvSpPr>
          <p:cNvPr id="7" name="矩形 6"/>
          <p:cNvSpPr/>
          <p:nvPr/>
        </p:nvSpPr>
        <p:spPr>
          <a:xfrm>
            <a:off x="200025" y="307975"/>
            <a:ext cx="2247265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23825" y="212725"/>
            <a:ext cx="2247265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Rectangle 3"/>
          <p:cNvSpPr txBox="1"/>
          <p:nvPr/>
        </p:nvSpPr>
        <p:spPr>
          <a:xfrm>
            <a:off x="154940" y="260985"/>
            <a:ext cx="2156460" cy="55181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4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ea"/>
                <a:sym typeface="+mn-ea"/>
              </a:rPr>
              <a:t>绿</a:t>
            </a:r>
            <a:r>
              <a:rPr lang="zh-CN" altLang="en-US" sz="36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ea"/>
                <a:sym typeface="+mn-ea"/>
              </a:rPr>
              <a:t>lǜ</a:t>
            </a:r>
            <a:r>
              <a:rPr lang="zh-CN" altLang="en-US" sz="44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ea"/>
                <a:sym typeface="+mn-ea"/>
              </a:rPr>
              <a:t>色</a:t>
            </a:r>
            <a:endParaRPr lang="zh-CN" altLang="en-US" sz="4400" b="1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ea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半闭框 3"/>
          <p:cNvSpPr/>
          <p:nvPr/>
        </p:nvSpPr>
        <p:spPr>
          <a:xfrm>
            <a:off x="0" y="0"/>
            <a:ext cx="3784600" cy="4410710"/>
          </a:xfrm>
          <a:prstGeom prst="halfFrame">
            <a:avLst/>
          </a:prstGeom>
          <a:solidFill>
            <a:srgbClr val="BB31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半闭框 5"/>
          <p:cNvSpPr/>
          <p:nvPr/>
        </p:nvSpPr>
        <p:spPr>
          <a:xfrm flipH="1" flipV="1">
            <a:off x="8407400" y="2447290"/>
            <a:ext cx="3784600" cy="4410710"/>
          </a:xfrm>
          <a:prstGeom prst="halfFrame">
            <a:avLst/>
          </a:prstGeom>
          <a:solidFill>
            <a:srgbClr val="B5313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330835" y="283210"/>
            <a:ext cx="11551920" cy="630301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/>
          <p:nvPr/>
        </p:nvPicPr>
        <p:blipFill>
          <a:blip r:embed="rId5"/>
          <a:stretch>
            <a:fillRect/>
          </a:stretch>
        </p:blipFill>
        <p:spPr>
          <a:xfrm>
            <a:off x="9441236" y="-436018"/>
            <a:ext cx="2441302" cy="2438718"/>
          </a:xfrm>
          <a:prstGeom prst="rect">
            <a:avLst/>
          </a:prstGeom>
        </p:spPr>
      </p:pic>
      <p:sp>
        <p:nvSpPr>
          <p:cNvPr id="36866" name="Text Box 8"/>
          <p:cNvSpPr txBox="1"/>
          <p:nvPr/>
        </p:nvSpPr>
        <p:spPr>
          <a:xfrm>
            <a:off x="2893378" y="541338"/>
            <a:ext cx="3619500" cy="92202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5400" b="1" dirty="0">
                <a:solidFill>
                  <a:srgbClr val="00CC66"/>
                </a:solidFill>
                <a:latin typeface="楷体" panose="02010609060101010101" charset="-122"/>
                <a:ea typeface="楷体" panose="02010609060101010101" charset="-122"/>
              </a:rPr>
              <a:t>浅</a:t>
            </a:r>
            <a:r>
              <a:rPr lang="en-US" altLang="zh-CN" sz="5400" b="1" baseline="-25000" dirty="0">
                <a:solidFill>
                  <a:srgbClr val="00CC66"/>
                </a:solidFill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5400" b="1" dirty="0">
                <a:solidFill>
                  <a:srgbClr val="800000"/>
                </a:solidFill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5400" b="1" dirty="0">
                <a:solidFill>
                  <a:srgbClr val="006600"/>
                </a:solidFill>
                <a:latin typeface="楷体" panose="02010609060101010101" charset="-122"/>
                <a:ea typeface="楷体" panose="02010609060101010101" charset="-122"/>
              </a:rPr>
              <a:t>深</a:t>
            </a:r>
            <a:r>
              <a:rPr lang="zh-CN" altLang="en-US" sz="5400" b="1" dirty="0">
                <a:solidFill>
                  <a:srgbClr val="006666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</a:p>
        </p:txBody>
      </p:sp>
      <p:sp>
        <p:nvSpPr>
          <p:cNvPr id="41986" name="Rectangle 2"/>
          <p:cNvSpPr>
            <a:spLocks noGrp="1"/>
          </p:cNvSpPr>
          <p:nvPr/>
        </p:nvSpPr>
        <p:spPr>
          <a:xfrm>
            <a:off x="1062990" y="1841500"/>
            <a:ext cx="8594725" cy="4800600"/>
          </a:xfrm>
          <a:prstGeom prst="rect">
            <a:avLst/>
          </a:prstGeom>
        </p:spPr>
        <p:txBody>
          <a:bodyPr vert="horz" wrap="square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zh-CN" altLang="en-US" sz="4000" b="1" dirty="0">
                <a:solidFill>
                  <a:srgbClr val="00CC66"/>
                </a:solidFill>
                <a:latin typeface="楷体" panose="02010609060101010101" charset="-122"/>
                <a:ea typeface="楷体" panose="02010609060101010101" charset="-122"/>
              </a:rPr>
              <a:t>浅                   </a:t>
            </a:r>
          </a:p>
          <a:p>
            <a:pPr eaLnBrk="1" hangingPunct="1">
              <a:lnSpc>
                <a:spcPct val="90000"/>
              </a:lnSpc>
            </a:pPr>
            <a:r>
              <a:rPr lang="zh-CN" altLang="en-US" sz="4000" b="1" dirty="0">
                <a:solidFill>
                  <a:srgbClr val="00CC66"/>
                </a:solidFill>
                <a:latin typeface="楷体" panose="02010609060101010101" charset="-122"/>
                <a:ea typeface="楷体" panose="02010609060101010101" charset="-122"/>
              </a:rPr>
              <a:t>浅色</a:t>
            </a:r>
          </a:p>
          <a:p>
            <a:pPr eaLnBrk="1" hangingPunct="1">
              <a:lnSpc>
                <a:spcPct val="90000"/>
              </a:lnSpc>
            </a:pPr>
            <a:r>
              <a:rPr lang="zh-CN" altLang="en-US" sz="4000" b="1" dirty="0">
                <a:solidFill>
                  <a:srgbClr val="00CC66"/>
                </a:solidFill>
                <a:latin typeface="楷体" panose="02010609060101010101" charset="-122"/>
                <a:ea typeface="楷体" panose="02010609060101010101" charset="-122"/>
              </a:rPr>
              <a:t>浅绿</a:t>
            </a:r>
          </a:p>
          <a:p>
            <a:pPr eaLnBrk="1" hangingPunct="1">
              <a:lnSpc>
                <a:spcPct val="90000"/>
              </a:lnSpc>
            </a:pPr>
            <a:r>
              <a:rPr lang="zh-CN" altLang="en-US" sz="4000" b="1" dirty="0">
                <a:solidFill>
                  <a:srgbClr val="006600"/>
                </a:solidFill>
                <a:latin typeface="楷体" panose="02010609060101010101" charset="-122"/>
                <a:ea typeface="楷体" panose="02010609060101010101" charset="-122"/>
              </a:rPr>
              <a:t>深      </a:t>
            </a:r>
          </a:p>
          <a:p>
            <a:pPr eaLnBrk="1" hangingPunct="1">
              <a:lnSpc>
                <a:spcPct val="90000"/>
              </a:lnSpc>
            </a:pPr>
            <a:r>
              <a:rPr lang="zh-CN" altLang="en-US" sz="4000" b="1" dirty="0">
                <a:solidFill>
                  <a:srgbClr val="006600"/>
                </a:solidFill>
                <a:latin typeface="楷体" panose="02010609060101010101" charset="-122"/>
                <a:ea typeface="楷体" panose="02010609060101010101" charset="-122"/>
              </a:rPr>
              <a:t>深色</a:t>
            </a:r>
          </a:p>
          <a:p>
            <a:pPr eaLnBrk="1" hangingPunct="1">
              <a:lnSpc>
                <a:spcPct val="90000"/>
              </a:lnSpc>
            </a:pPr>
            <a:r>
              <a:rPr lang="zh-CN" altLang="en-US" sz="4000" b="1" dirty="0">
                <a:solidFill>
                  <a:srgbClr val="006600"/>
                </a:solidFill>
                <a:latin typeface="楷体" panose="02010609060101010101" charset="-122"/>
                <a:ea typeface="楷体" panose="02010609060101010101" charset="-122"/>
              </a:rPr>
              <a:t>深绿</a:t>
            </a:r>
          </a:p>
        </p:txBody>
      </p:sp>
      <p:sp>
        <p:nvSpPr>
          <p:cNvPr id="36868" name="AutoShape 5"/>
          <p:cNvSpPr/>
          <p:nvPr/>
        </p:nvSpPr>
        <p:spPr>
          <a:xfrm>
            <a:off x="4071620" y="759460"/>
            <a:ext cx="1014730" cy="420370"/>
          </a:xfrm>
          <a:prstGeom prst="notchedRightArrow">
            <a:avLst>
              <a:gd name="adj1" fmla="val 50000"/>
              <a:gd name="adj2" fmla="val 50178"/>
            </a:avLst>
          </a:prstGeom>
          <a:gradFill rotWithShape="1">
            <a:gsLst>
              <a:gs pos="0">
                <a:srgbClr val="DDFAE4">
                  <a:alpha val="100000"/>
                </a:srgbClr>
              </a:gs>
              <a:gs pos="50000">
                <a:srgbClr val="B9F5C8">
                  <a:alpha val="100000"/>
                </a:srgbClr>
              </a:gs>
              <a:gs pos="100000">
                <a:srgbClr val="8AF3A6">
                  <a:alpha val="100000"/>
                </a:srgbClr>
              </a:gs>
            </a:gsLst>
            <a:lin ang="0" scaled="1"/>
            <a:tileRect/>
          </a:gradFill>
          <a:ln w="28575" cap="flat" cmpd="sng">
            <a:solidFill>
              <a:srgbClr val="44546A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zh-CN" altLang="en-US" sz="6000" b="1" dirty="0">
              <a:solidFill>
                <a:srgbClr val="8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35845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01970" y="1362393"/>
            <a:ext cx="3648075" cy="4600575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41991" name="直接箭头连接符 2"/>
          <p:cNvCxnSpPr>
            <a:cxnSpLocks noChangeShapeType="1"/>
          </p:cNvCxnSpPr>
          <p:nvPr/>
        </p:nvCxnSpPr>
        <p:spPr bwMode="auto">
          <a:xfrm flipV="1">
            <a:off x="2446020" y="2267585"/>
            <a:ext cx="4373245" cy="1237615"/>
          </a:xfrm>
          <a:prstGeom prst="straightConnector1">
            <a:avLst/>
          </a:prstGeom>
          <a:noFill/>
          <a:ln w="57150">
            <a:solidFill>
              <a:srgbClr val="FF1A1A"/>
            </a:solidFill>
            <a:round/>
            <a:tailEnd type="arrow" w="med" len="med"/>
          </a:ln>
          <a:effectLst>
            <a:outerShdw blurRad="63500" dist="23000" dir="5400000" algn="ctr" rotWithShape="0">
              <a:srgbClr val="000000">
                <a:alpha val="34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1992" name="直接箭头连接符 12"/>
          <p:cNvCxnSpPr>
            <a:cxnSpLocks noChangeShapeType="1"/>
          </p:cNvCxnSpPr>
          <p:nvPr/>
        </p:nvCxnSpPr>
        <p:spPr bwMode="auto">
          <a:xfrm flipV="1">
            <a:off x="2657158" y="5238750"/>
            <a:ext cx="3127375" cy="298450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tailEnd type="arrow" w="med" len="med"/>
          </a:ln>
          <a:effectLst>
            <a:outerShdw blurRad="63500" dist="23000" dir="5400000" algn="ctr" rotWithShape="0">
              <a:srgbClr val="000000">
                <a:alpha val="34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419215" y="3583940"/>
            <a:ext cx="5645150" cy="317690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1000"/>
                                        <p:tgtEl>
                                          <p:spTgt spid="419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1000"/>
                                        <p:tgtEl>
                                          <p:spTgt spid="419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1000"/>
                                        <p:tgtEl>
                                          <p:spTgt spid="419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6" dur="1000"/>
                                        <p:tgtEl>
                                          <p:spTgt spid="419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1" dur="1000"/>
                                        <p:tgtEl>
                                          <p:spTgt spid="419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6" dur="1000"/>
                                        <p:tgtEl>
                                          <p:spTgt spid="419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41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41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半闭框 3"/>
          <p:cNvSpPr/>
          <p:nvPr/>
        </p:nvSpPr>
        <p:spPr>
          <a:xfrm>
            <a:off x="0" y="0"/>
            <a:ext cx="3784600" cy="4410710"/>
          </a:xfrm>
          <a:prstGeom prst="halfFrame">
            <a:avLst/>
          </a:prstGeom>
          <a:solidFill>
            <a:srgbClr val="BB31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半闭框 5"/>
          <p:cNvSpPr/>
          <p:nvPr/>
        </p:nvSpPr>
        <p:spPr>
          <a:xfrm flipH="1" flipV="1">
            <a:off x="8407400" y="2447290"/>
            <a:ext cx="3784600" cy="4410710"/>
          </a:xfrm>
          <a:prstGeom prst="halfFrame">
            <a:avLst/>
          </a:prstGeom>
          <a:solidFill>
            <a:srgbClr val="B5313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330835" y="283210"/>
            <a:ext cx="11551920" cy="630301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/>
          <p:nvPr/>
        </p:nvPicPr>
        <p:blipFill>
          <a:blip r:embed="rId5"/>
          <a:stretch>
            <a:fillRect/>
          </a:stretch>
        </p:blipFill>
        <p:spPr>
          <a:xfrm>
            <a:off x="9441236" y="-436018"/>
            <a:ext cx="2441302" cy="2438718"/>
          </a:xfrm>
          <a:prstGeom prst="rect">
            <a:avLst/>
          </a:prstGeom>
        </p:spPr>
      </p:pic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6419215" y="3583940"/>
            <a:ext cx="5645150" cy="317690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09650" y="2334895"/>
            <a:ext cx="3999865" cy="2658745"/>
          </a:xfrm>
          <a:prstGeom prst="rect">
            <a:avLst/>
          </a:prstGeom>
        </p:spPr>
      </p:pic>
      <p:cxnSp>
        <p:nvCxnSpPr>
          <p:cNvPr id="3" name="直接箭头连接符 2"/>
          <p:cNvCxnSpPr/>
          <p:nvPr/>
        </p:nvCxnSpPr>
        <p:spPr>
          <a:xfrm flipH="1" flipV="1">
            <a:off x="1575435" y="1675765"/>
            <a:ext cx="445135" cy="1176020"/>
          </a:xfrm>
          <a:prstGeom prst="straightConnector1">
            <a:avLst/>
          </a:prstGeom>
          <a:ln>
            <a:tailEnd type="arrow"/>
          </a:ln>
        </p:spPr>
        <p:style>
          <a:lnRef idx="1">
            <a:srgbClr val="4472C4"/>
          </a:lnRef>
          <a:fillRef idx="0">
            <a:srgbClr val="4472C4"/>
          </a:fillRef>
          <a:effectRef idx="0">
            <a:srgbClr val="4472C4"/>
          </a:effectRef>
          <a:fontRef idx="minor">
            <a:sysClr val="windowText" lastClr="000000"/>
          </a:fontRef>
        </p:style>
      </p:cxnSp>
      <p:sp>
        <p:nvSpPr>
          <p:cNvPr id="5" name="文本框 4"/>
          <p:cNvSpPr txBox="1"/>
          <p:nvPr/>
        </p:nvSpPr>
        <p:spPr>
          <a:xfrm>
            <a:off x="638810" y="953135"/>
            <a:ext cx="331787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latin typeface="楷体" panose="02010609060101010101" charset="-122"/>
                <a:ea typeface="楷体" panose="02010609060101010101" charset="-122"/>
              </a:rPr>
              <a:t>深蓝色的毛衣</a:t>
            </a:r>
          </a:p>
        </p:txBody>
      </p:sp>
      <p:cxnSp>
        <p:nvCxnSpPr>
          <p:cNvPr id="7" name="直接箭头连接符 6"/>
          <p:cNvCxnSpPr/>
          <p:nvPr/>
        </p:nvCxnSpPr>
        <p:spPr>
          <a:xfrm flipV="1">
            <a:off x="3778885" y="1675765"/>
            <a:ext cx="699770" cy="1324610"/>
          </a:xfrm>
          <a:prstGeom prst="straightConnector1">
            <a:avLst/>
          </a:prstGeom>
          <a:ln>
            <a:tailEnd type="arrow"/>
          </a:ln>
        </p:spPr>
        <p:style>
          <a:lnRef idx="1">
            <a:srgbClr val="4472C4"/>
          </a:lnRef>
          <a:fillRef idx="0">
            <a:srgbClr val="4472C4"/>
          </a:fillRef>
          <a:effectRef idx="0">
            <a:srgbClr val="4472C4"/>
          </a:effectRef>
          <a:fontRef idx="minor">
            <a:sysClr val="windowText" lastClr="000000"/>
          </a:fontRef>
        </p:style>
      </p:cxnSp>
      <p:sp>
        <p:nvSpPr>
          <p:cNvPr id="8" name="文本框 7"/>
          <p:cNvSpPr txBox="1"/>
          <p:nvPr/>
        </p:nvSpPr>
        <p:spPr>
          <a:xfrm>
            <a:off x="3533140" y="953135"/>
            <a:ext cx="331787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latin typeface="楷体" panose="02010609060101010101" charset="-122"/>
                <a:ea typeface="楷体" panose="02010609060101010101" charset="-122"/>
              </a:rPr>
              <a:t>浅蓝色的毛衣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8"/>
          <a:srcRect b="6261"/>
          <a:stretch>
            <a:fillRect/>
          </a:stretch>
        </p:blipFill>
        <p:spPr>
          <a:xfrm>
            <a:off x="8036560" y="2051050"/>
            <a:ext cx="2633980" cy="2960370"/>
          </a:xfrm>
          <a:prstGeom prst="rect">
            <a:avLst/>
          </a:prstGeom>
        </p:spPr>
      </p:pic>
      <p:cxnSp>
        <p:nvCxnSpPr>
          <p:cNvPr id="11" name="直接箭头连接符 10"/>
          <p:cNvCxnSpPr/>
          <p:nvPr/>
        </p:nvCxnSpPr>
        <p:spPr>
          <a:xfrm flipH="1" flipV="1">
            <a:off x="7280275" y="3996055"/>
            <a:ext cx="1751965" cy="691515"/>
          </a:xfrm>
          <a:prstGeom prst="straightConnector1">
            <a:avLst/>
          </a:prstGeom>
          <a:ln>
            <a:tailEnd type="arrow"/>
          </a:ln>
        </p:spPr>
        <p:style>
          <a:lnRef idx="1">
            <a:srgbClr val="4472C4"/>
          </a:lnRef>
          <a:fillRef idx="0">
            <a:srgbClr val="4472C4"/>
          </a:fillRef>
          <a:effectRef idx="0">
            <a:srgbClr val="4472C4"/>
          </a:effectRef>
          <a:fontRef idx="minor">
            <a:sysClr val="windowText" lastClr="000000"/>
          </a:fontRef>
        </p:style>
      </p:cxnSp>
      <p:sp>
        <p:nvSpPr>
          <p:cNvPr id="12" name="文本框 11"/>
          <p:cNvSpPr txBox="1"/>
          <p:nvPr/>
        </p:nvSpPr>
        <p:spPr>
          <a:xfrm>
            <a:off x="5281930" y="3467735"/>
            <a:ext cx="321500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latin typeface="楷体" panose="02010609060101010101" charset="-122"/>
                <a:ea typeface="楷体" panose="02010609060101010101" charset="-122"/>
              </a:rPr>
              <a:t>深红色的裙子</a:t>
            </a:r>
          </a:p>
        </p:txBody>
      </p:sp>
      <p:cxnSp>
        <p:nvCxnSpPr>
          <p:cNvPr id="13" name="直接箭头连接符 12"/>
          <p:cNvCxnSpPr/>
          <p:nvPr/>
        </p:nvCxnSpPr>
        <p:spPr>
          <a:xfrm flipH="1" flipV="1">
            <a:off x="7201535" y="2197735"/>
            <a:ext cx="1592580" cy="1086485"/>
          </a:xfrm>
          <a:prstGeom prst="straightConnector1">
            <a:avLst/>
          </a:prstGeom>
          <a:ln>
            <a:tailEnd type="arrow"/>
          </a:ln>
        </p:spPr>
        <p:style>
          <a:lnRef idx="1">
            <a:srgbClr val="4472C4"/>
          </a:lnRef>
          <a:fillRef idx="0">
            <a:srgbClr val="4472C4"/>
          </a:fillRef>
          <a:effectRef idx="0">
            <a:srgbClr val="4472C4"/>
          </a:effectRef>
          <a:fontRef idx="minor">
            <a:sysClr val="windowText" lastClr="000000"/>
          </a:fontRef>
        </p:style>
      </p:cxnSp>
      <p:sp>
        <p:nvSpPr>
          <p:cNvPr id="14" name="文本框 13"/>
          <p:cNvSpPr txBox="1"/>
          <p:nvPr/>
        </p:nvSpPr>
        <p:spPr>
          <a:xfrm>
            <a:off x="5281930" y="1675765"/>
            <a:ext cx="294068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latin typeface="楷体" panose="02010609060101010101" charset="-122"/>
                <a:ea typeface="楷体" panose="02010609060101010101" charset="-122"/>
              </a:rPr>
              <a:t>浅红色的上衣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8" grpId="0"/>
      <p:bldP spid="8" grpId="1"/>
      <p:bldP spid="12" grpId="0"/>
      <p:bldP spid="12" grpId="1"/>
      <p:bldP spid="14" grpId="0"/>
      <p:bldP spid="14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半闭框 3"/>
          <p:cNvSpPr/>
          <p:nvPr/>
        </p:nvSpPr>
        <p:spPr>
          <a:xfrm>
            <a:off x="0" y="0"/>
            <a:ext cx="3784600" cy="4410710"/>
          </a:xfrm>
          <a:prstGeom prst="halfFrame">
            <a:avLst/>
          </a:prstGeom>
          <a:solidFill>
            <a:srgbClr val="BB31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半闭框 5"/>
          <p:cNvSpPr/>
          <p:nvPr/>
        </p:nvSpPr>
        <p:spPr>
          <a:xfrm flipH="1" flipV="1">
            <a:off x="8407400" y="2447290"/>
            <a:ext cx="3784600" cy="4410710"/>
          </a:xfrm>
          <a:prstGeom prst="halfFrame">
            <a:avLst/>
          </a:prstGeom>
          <a:solidFill>
            <a:srgbClr val="B5313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330835" y="283210"/>
            <a:ext cx="11551920" cy="630301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/>
          <p:nvPr/>
        </p:nvPicPr>
        <p:blipFill>
          <a:blip r:embed="rId5"/>
          <a:stretch>
            <a:fillRect/>
          </a:stretch>
        </p:blipFill>
        <p:spPr>
          <a:xfrm>
            <a:off x="9441236" y="-436018"/>
            <a:ext cx="2441302" cy="2438718"/>
          </a:xfrm>
          <a:prstGeom prst="rect">
            <a:avLst/>
          </a:prstGeom>
        </p:spPr>
      </p:pic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6419215" y="3583940"/>
            <a:ext cx="5645150" cy="3176905"/>
          </a:xfrm>
          <a:prstGeom prst="rect">
            <a:avLst/>
          </a:prstGeom>
        </p:spPr>
      </p:pic>
      <p:cxnSp>
        <p:nvCxnSpPr>
          <p:cNvPr id="2" name="直接箭头连接符 1"/>
          <p:cNvCxnSpPr/>
          <p:nvPr/>
        </p:nvCxnSpPr>
        <p:spPr>
          <a:xfrm flipV="1">
            <a:off x="1543685" y="1662430"/>
            <a:ext cx="819150" cy="1726565"/>
          </a:xfrm>
          <a:prstGeom prst="straightConnector1">
            <a:avLst/>
          </a:prstGeom>
          <a:ln>
            <a:tailEnd type="arrow"/>
          </a:ln>
        </p:spPr>
        <p:style>
          <a:lnRef idx="1">
            <a:srgbClr val="4472C4"/>
          </a:lnRef>
          <a:fillRef idx="0">
            <a:srgbClr val="4472C4"/>
          </a:fillRef>
          <a:effectRef idx="0">
            <a:srgbClr val="4472C4"/>
          </a:effectRef>
          <a:fontRef idx="minor">
            <a:sysClr val="windowText" lastClr="000000"/>
          </a:fontRef>
        </p:style>
      </p:cxnSp>
      <p:sp>
        <p:nvSpPr>
          <p:cNvPr id="5" name="文本框 4"/>
          <p:cNvSpPr txBox="1"/>
          <p:nvPr/>
        </p:nvSpPr>
        <p:spPr>
          <a:xfrm>
            <a:off x="947738" y="1570990"/>
            <a:ext cx="19869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latin typeface="楷体" panose="02010609060101010101" charset="-122"/>
                <a:ea typeface="楷体" panose="02010609060101010101" charset="-122"/>
              </a:rPr>
              <a:t>深棕色的鞋</a:t>
            </a:r>
          </a:p>
        </p:txBody>
      </p:sp>
      <p:cxnSp>
        <p:nvCxnSpPr>
          <p:cNvPr id="3" name="直接箭头连接符 2"/>
          <p:cNvCxnSpPr/>
          <p:nvPr/>
        </p:nvCxnSpPr>
        <p:spPr>
          <a:xfrm flipH="1" flipV="1">
            <a:off x="4349115" y="1780540"/>
            <a:ext cx="572135" cy="1489075"/>
          </a:xfrm>
          <a:prstGeom prst="straightConnector1">
            <a:avLst/>
          </a:prstGeom>
          <a:ln>
            <a:tailEnd type="arrow"/>
          </a:ln>
        </p:spPr>
        <p:style>
          <a:lnRef idx="1">
            <a:srgbClr val="4472C4"/>
          </a:lnRef>
          <a:fillRef idx="0">
            <a:srgbClr val="4472C4"/>
          </a:fillRef>
          <a:effectRef idx="0">
            <a:srgbClr val="4472C4"/>
          </a:effectRef>
          <a:fontRef idx="minor">
            <a:sysClr val="windowText" lastClr="000000"/>
          </a:fontRef>
        </p:style>
      </p:cxnSp>
      <p:sp>
        <p:nvSpPr>
          <p:cNvPr id="7" name="文本框 6"/>
          <p:cNvSpPr txBox="1"/>
          <p:nvPr/>
        </p:nvSpPr>
        <p:spPr>
          <a:xfrm>
            <a:off x="3356610" y="1570990"/>
            <a:ext cx="238823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latin typeface="楷体" panose="02010609060101010101" charset="-122"/>
                <a:ea typeface="楷体" panose="02010609060101010101" charset="-122"/>
              </a:rPr>
              <a:t>浅棕色的衣服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8429308" y="1570990"/>
            <a:ext cx="24003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latin typeface="楷体" panose="02010609060101010101" charset="-122"/>
                <a:ea typeface="楷体" panose="02010609060101010101" charset="-122"/>
              </a:rPr>
              <a:t>深黄色的衣服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93465" y="3105150"/>
            <a:ext cx="1914525" cy="2554605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5861050" y="1570990"/>
            <a:ext cx="23736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latin typeface="楷体" panose="02010609060101010101" charset="-122"/>
                <a:ea typeface="楷体" panose="02010609060101010101" charset="-122"/>
              </a:rPr>
              <a:t>浅黄色的衣服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3575" y="3105150"/>
            <a:ext cx="2555240" cy="255524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95950" y="2927350"/>
            <a:ext cx="2703830" cy="2981960"/>
          </a:xfrm>
          <a:prstGeom prst="rect">
            <a:avLst/>
          </a:prstGeom>
        </p:spPr>
      </p:pic>
      <p:cxnSp>
        <p:nvCxnSpPr>
          <p:cNvPr id="11" name="直接箭头连接符 10"/>
          <p:cNvCxnSpPr/>
          <p:nvPr/>
        </p:nvCxnSpPr>
        <p:spPr>
          <a:xfrm flipH="1" flipV="1">
            <a:off x="9185275" y="2113280"/>
            <a:ext cx="328930" cy="1043305"/>
          </a:xfrm>
          <a:prstGeom prst="straightConnector1">
            <a:avLst/>
          </a:prstGeom>
          <a:ln>
            <a:tailEnd type="arrow"/>
          </a:ln>
        </p:spPr>
        <p:style>
          <a:lnRef idx="1">
            <a:srgbClr val="4472C4"/>
          </a:lnRef>
          <a:fillRef idx="0">
            <a:srgbClr val="4472C4"/>
          </a:fillRef>
          <a:effectRef idx="0">
            <a:srgbClr val="4472C4"/>
          </a:effectRef>
          <a:fontRef idx="minor">
            <a:sysClr val="windowText" lastClr="000000"/>
          </a:fontRef>
        </p:style>
      </p:cxnSp>
      <p:cxnSp>
        <p:nvCxnSpPr>
          <p:cNvPr id="13" name="直接箭头连接符 12"/>
          <p:cNvCxnSpPr/>
          <p:nvPr/>
        </p:nvCxnSpPr>
        <p:spPr>
          <a:xfrm flipH="1" flipV="1">
            <a:off x="6769735" y="2170430"/>
            <a:ext cx="238125" cy="952500"/>
          </a:xfrm>
          <a:prstGeom prst="straightConnector1">
            <a:avLst/>
          </a:prstGeom>
          <a:ln>
            <a:tailEnd type="arrow"/>
          </a:ln>
        </p:spPr>
        <p:style>
          <a:lnRef idx="1">
            <a:srgbClr val="4472C4"/>
          </a:lnRef>
          <a:fillRef idx="0">
            <a:srgbClr val="4472C4"/>
          </a:fillRef>
          <a:effectRef idx="0">
            <a:srgbClr val="4472C4"/>
          </a:effectRef>
          <a:fontRef idx="minor">
            <a:sysClr val="windowText" lastClr="000000"/>
          </a:fontRef>
        </p:style>
      </p:cxnSp>
      <p:pic>
        <p:nvPicPr>
          <p:cNvPr id="17" name="图片 16">
            <a:extLst>
              <a:ext uri="{FF2B5EF4-FFF2-40B4-BE49-F238E27FC236}">
                <a16:creationId xmlns:a16="http://schemas.microsoft.com/office/drawing/2014/main" id="{F2498249-0653-4F9E-A81A-17B96D970EE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583930" y="3139350"/>
            <a:ext cx="2201348" cy="2843937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7" grpId="0"/>
      <p:bldP spid="7" grpId="1"/>
      <p:bldP spid="12" grpId="0"/>
      <p:bldP spid="12" grpId="1"/>
      <p:bldP spid="14" grpId="0"/>
      <p:bldP spid="14" grpId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/>
        </p:nvPicPr>
        <p:blipFill>
          <a:blip r:embed="rId3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631190" y="229870"/>
            <a:ext cx="8329930" cy="647065"/>
          </a:xfrm>
          <a:prstGeom prst="rect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697230" y="288925"/>
            <a:ext cx="9271000" cy="550545"/>
          </a:xfrm>
          <a:prstGeom prst="rect">
            <a:avLst/>
          </a:prstGeom>
          <a:noFill/>
          <a:ln w="38100">
            <a:noFill/>
            <a:miter lim="800000"/>
          </a:ln>
          <a:effectLst/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4000" b="1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语言点</a:t>
            </a:r>
            <a:r>
              <a:rPr kumimoji="0" lang="en-US" altLang="zh-CN" sz="4000" b="1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1:</a:t>
            </a:r>
            <a:r>
              <a:rPr lang="en-US" altLang="zh-CN" sz="4000" b="1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A+</a:t>
            </a:r>
            <a:r>
              <a:rPr lang="zh-CN" altLang="en-US" sz="4000" b="1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的；</a:t>
            </a:r>
            <a:r>
              <a:rPr lang="en-US" altLang="zh-CN" sz="4000" b="1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N+</a:t>
            </a:r>
            <a:r>
              <a:rPr lang="zh-CN" altLang="en-US" sz="4000" b="1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的；</a:t>
            </a:r>
            <a:r>
              <a:rPr lang="en-US" altLang="zh-CN" sz="4000" b="1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V+</a:t>
            </a:r>
            <a:r>
              <a:rPr lang="zh-CN" altLang="en-US" sz="4000" b="1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的；谁</a:t>
            </a:r>
            <a:r>
              <a:rPr lang="en-US" altLang="zh-CN" sz="4000" b="1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+</a:t>
            </a:r>
            <a:r>
              <a:rPr lang="zh-CN" altLang="en-US" sz="4000" b="1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的</a:t>
            </a: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8" name="五边形 7"/>
          <p:cNvSpPr/>
          <p:nvPr/>
        </p:nvSpPr>
        <p:spPr>
          <a:xfrm>
            <a:off x="628015" y="1055370"/>
            <a:ext cx="4130040" cy="590550"/>
          </a:xfrm>
          <a:prstGeom prst="homePlat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697230" y="1102995"/>
            <a:ext cx="3805555" cy="523875"/>
          </a:xfrm>
          <a:prstGeom prst="rect">
            <a:avLst/>
          </a:prstGeom>
          <a:noFill/>
          <a:ln w="38100">
            <a:noFill/>
            <a:miter lim="800000"/>
          </a:ln>
          <a:effectLst/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3600" b="1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1.adj.+</a:t>
            </a:r>
            <a:r>
              <a:rPr lang="zh-CN" altLang="en-US" sz="3600" b="1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的</a:t>
            </a:r>
            <a:r>
              <a:rPr lang="en-US" altLang="zh-CN" sz="3600" b="1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+( N.)</a:t>
            </a:r>
            <a:endParaRPr kumimoji="0" lang="en-US" altLang="zh-CN" sz="36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12" name="Rectangle 2"/>
          <p:cNvSpPr txBox="1"/>
          <p:nvPr/>
        </p:nvSpPr>
        <p:spPr>
          <a:xfrm>
            <a:off x="708025" y="1922780"/>
            <a:ext cx="4125595" cy="2701290"/>
          </a:xfrm>
          <a:prstGeom prst="rect">
            <a:avLst/>
          </a:prstGeom>
          <a:noFill/>
          <a:ln w="9525">
            <a:noFill/>
          </a:ln>
        </p:spPr>
        <p:txBody>
          <a:bodyPr lIns="92075" tIns="46037" rIns="92075" bIns="46037" anchor="ctr"/>
          <a:lstStyle/>
          <a:p>
            <a:r>
              <a:rPr lang="zh-CN" altLang="en-US" sz="32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便宜</a:t>
            </a:r>
            <a:r>
              <a:rPr lang="en-US" altLang="zh-CN" sz="32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32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贵</a:t>
            </a:r>
            <a:r>
              <a:rPr lang="en-US" altLang="zh-CN" sz="32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endParaRPr lang="zh-CN" altLang="en-US" sz="3200" b="1" dirty="0">
              <a:solidFill>
                <a:srgbClr val="44546A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32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好看</a:t>
            </a:r>
            <a:r>
              <a:rPr lang="en-US" altLang="zh-CN" sz="32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32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听</a:t>
            </a:r>
            <a:r>
              <a:rPr lang="en-US" altLang="zh-CN" sz="32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32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喝</a:t>
            </a:r>
            <a:r>
              <a:rPr lang="en-US" altLang="zh-CN" sz="32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32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吃</a:t>
            </a:r>
            <a:r>
              <a:rPr lang="en-US" altLang="zh-CN" sz="32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32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玩</a:t>
            </a:r>
          </a:p>
          <a:p>
            <a:r>
              <a:rPr lang="zh-CN" altLang="en-US" sz="32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漂亮</a:t>
            </a:r>
            <a:r>
              <a:rPr lang="en-US" altLang="zh-CN" sz="32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32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可爱</a:t>
            </a:r>
            <a:r>
              <a:rPr lang="en-US" altLang="zh-CN" sz="32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endParaRPr lang="zh-CN" altLang="en-US" sz="3200" b="1" dirty="0">
              <a:solidFill>
                <a:srgbClr val="44546A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32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很远</a:t>
            </a:r>
            <a:r>
              <a:rPr lang="en-US" altLang="zh-CN" sz="32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32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很近</a:t>
            </a:r>
            <a:r>
              <a:rPr lang="en-US" altLang="zh-CN" sz="32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</a:p>
        </p:txBody>
      </p:sp>
      <p:sp>
        <p:nvSpPr>
          <p:cNvPr id="13" name="Rectangle 2"/>
          <p:cNvSpPr txBox="1"/>
          <p:nvPr/>
        </p:nvSpPr>
        <p:spPr>
          <a:xfrm>
            <a:off x="4796155" y="2012315"/>
            <a:ext cx="895350" cy="1674495"/>
          </a:xfrm>
          <a:prstGeom prst="rect">
            <a:avLst/>
          </a:prstGeom>
          <a:noFill/>
          <a:ln w="9525">
            <a:noFill/>
          </a:ln>
        </p:spPr>
        <p:txBody>
          <a:bodyPr lIns="92075" tIns="46037" rIns="92075" bIns="46037" anchor="ctr"/>
          <a:lstStyle/>
          <a:p>
            <a:r>
              <a:rPr lang="en-US" altLang="zh-CN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的</a:t>
            </a:r>
          </a:p>
        </p:txBody>
      </p:sp>
      <p:sp>
        <p:nvSpPr>
          <p:cNvPr id="14" name="Rectangle 2"/>
          <p:cNvSpPr txBox="1"/>
          <p:nvPr/>
        </p:nvSpPr>
        <p:spPr>
          <a:xfrm>
            <a:off x="5892800" y="1804035"/>
            <a:ext cx="6647815" cy="2938780"/>
          </a:xfrm>
          <a:prstGeom prst="rect">
            <a:avLst/>
          </a:prstGeom>
          <a:noFill/>
          <a:ln w="9525">
            <a:noFill/>
          </a:ln>
        </p:spPr>
        <p:txBody>
          <a:bodyPr lIns="92075" tIns="46037" rIns="92075" bIns="46037" anchor="ctr"/>
          <a:lstStyle/>
          <a:p>
            <a:r>
              <a:rPr lang="zh-CN" altLang="en-US" sz="32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衣服</a:t>
            </a:r>
            <a:r>
              <a:rPr lang="en-US" altLang="zh-CN" sz="32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32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书</a:t>
            </a:r>
            <a:r>
              <a:rPr lang="en-US" altLang="zh-CN" sz="32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32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水果</a:t>
            </a:r>
            <a:r>
              <a:rPr lang="en-US" altLang="zh-CN" sz="32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</a:p>
          <a:p>
            <a:r>
              <a:rPr lang="zh-CN" altLang="en-US" sz="32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电影</a:t>
            </a:r>
            <a:r>
              <a:rPr lang="en-US" altLang="zh-CN" sz="32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32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音乐</a:t>
            </a:r>
            <a:r>
              <a:rPr lang="en-US" altLang="zh-CN" sz="32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32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咖啡</a:t>
            </a:r>
            <a:r>
              <a:rPr lang="en-US" altLang="zh-CN" sz="32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32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中国菜</a:t>
            </a:r>
            <a:r>
              <a:rPr lang="en-US" altLang="zh-CN" sz="32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</a:p>
          <a:p>
            <a:r>
              <a:rPr lang="zh-CN" altLang="en-US" sz="32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人</a:t>
            </a:r>
            <a:r>
              <a:rPr lang="en-US" altLang="zh-CN" sz="32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32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城市</a:t>
            </a:r>
            <a:r>
              <a:rPr lang="en-US" altLang="zh-CN" sz="32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32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国家</a:t>
            </a:r>
            <a:r>
              <a:rPr lang="en-US" altLang="zh-CN" sz="32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32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孩子</a:t>
            </a:r>
            <a:r>
              <a:rPr lang="en-US" altLang="zh-CN" sz="32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endParaRPr lang="zh-CN" altLang="en-US" sz="3200" b="1" dirty="0">
              <a:solidFill>
                <a:srgbClr val="44546A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32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地方</a:t>
            </a:r>
            <a:r>
              <a:rPr lang="en-US" altLang="zh-CN" sz="32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1760220" y="5014595"/>
            <a:ext cx="9687560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我喜欢那条便宜的裙子，不喜欢那条贵的裙子。</a:t>
            </a:r>
          </a:p>
          <a:p>
            <a:r>
              <a:rPr lang="zh-CN" altLang="en-US" sz="32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我喜欢那件便宜的裙子，不喜欢那件贵的。</a:t>
            </a:r>
          </a:p>
        </p:txBody>
      </p:sp>
      <p:sp>
        <p:nvSpPr>
          <p:cNvPr id="16" name="右箭头 15"/>
          <p:cNvSpPr/>
          <p:nvPr/>
        </p:nvSpPr>
        <p:spPr>
          <a:xfrm>
            <a:off x="538480" y="5650865"/>
            <a:ext cx="1221740" cy="268605"/>
          </a:xfrm>
          <a:prstGeom prst="rightArrow">
            <a:avLst/>
          </a:prstGeom>
        </p:spPr>
        <p:style>
          <a:lnRef idx="2">
            <a:srgbClr val="4472C4">
              <a:shade val="50000"/>
            </a:srgbClr>
          </a:lnRef>
          <a:fillRef idx="1">
            <a:srgbClr val="4472C4"/>
          </a:fillRef>
          <a:effectRef idx="0">
            <a:srgbClr val="4472C4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5038090" y="5507355"/>
            <a:ext cx="1047750" cy="586740"/>
          </a:xfrm>
          <a:prstGeom prst="ellipse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ysClr val="window" lastClr="FFFFFF"/>
                </a:solidFill>
              </a14:hiddenFill>
            </a:ext>
          </a:extLst>
        </p:spPr>
        <p:style>
          <a:lnRef idx="2">
            <a:srgbClr val="4472C4">
              <a:shade val="50000"/>
            </a:srgbClr>
          </a:lnRef>
          <a:fillRef idx="1">
            <a:srgbClr val="4472C4"/>
          </a:fillRef>
          <a:effectRef idx="0">
            <a:srgbClr val="4472C4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bldLvl="0" animBg="1"/>
      <p:bldP spid="12" grpId="0" bldLvl="0" animBg="1"/>
      <p:bldP spid="13" grpId="0" bldLvl="0" animBg="1"/>
      <p:bldP spid="16" grpId="0" bldLvl="0" animBg="1"/>
      <p:bldP spid="17" grpId="0" bldLvl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/>
        </p:nvPicPr>
        <p:blipFill>
          <a:blip r:embed="rId3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631190" y="229870"/>
            <a:ext cx="8329930" cy="647065"/>
          </a:xfrm>
          <a:prstGeom prst="rect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697230" y="288925"/>
            <a:ext cx="9271000" cy="550545"/>
          </a:xfrm>
          <a:prstGeom prst="rect">
            <a:avLst/>
          </a:prstGeom>
          <a:noFill/>
          <a:ln w="38100">
            <a:noFill/>
            <a:miter lim="800000"/>
          </a:ln>
          <a:effectLst/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4000" b="1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语言点</a:t>
            </a:r>
            <a:r>
              <a:rPr kumimoji="0" lang="en-US" altLang="zh-CN" sz="4000" b="1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1:</a:t>
            </a:r>
            <a:r>
              <a:rPr lang="en-US" altLang="zh-CN" sz="4000" b="1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A+</a:t>
            </a:r>
            <a:r>
              <a:rPr lang="zh-CN" altLang="en-US" sz="4000" b="1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的；</a:t>
            </a:r>
            <a:r>
              <a:rPr lang="en-US" altLang="zh-CN" sz="4000" b="1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N+</a:t>
            </a:r>
            <a:r>
              <a:rPr lang="zh-CN" altLang="en-US" sz="4000" b="1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的；</a:t>
            </a:r>
            <a:r>
              <a:rPr lang="en-US" altLang="zh-CN" sz="4000" b="1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V+</a:t>
            </a:r>
            <a:r>
              <a:rPr lang="zh-CN" altLang="en-US" sz="4000" b="1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的；谁</a:t>
            </a:r>
            <a:r>
              <a:rPr lang="en-US" altLang="zh-CN" sz="4000" b="1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+</a:t>
            </a:r>
            <a:r>
              <a:rPr lang="zh-CN" altLang="en-US" sz="4000" b="1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的</a:t>
            </a: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8" name="五边形 7"/>
          <p:cNvSpPr/>
          <p:nvPr/>
        </p:nvSpPr>
        <p:spPr>
          <a:xfrm>
            <a:off x="628015" y="1055370"/>
            <a:ext cx="3708400" cy="590550"/>
          </a:xfrm>
          <a:prstGeom prst="homePlat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727710" y="1102995"/>
            <a:ext cx="3805555" cy="523875"/>
          </a:xfrm>
          <a:prstGeom prst="rect">
            <a:avLst/>
          </a:prstGeom>
          <a:noFill/>
          <a:ln w="38100">
            <a:noFill/>
            <a:miter lim="800000"/>
          </a:ln>
          <a:effectLst/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3600" b="1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2.N.+</a:t>
            </a:r>
            <a:r>
              <a:rPr lang="zh-CN" altLang="en-US" sz="3600" b="1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的</a:t>
            </a:r>
            <a:r>
              <a:rPr lang="en-US" altLang="zh-CN" sz="3600" b="1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+( N.)</a:t>
            </a:r>
            <a:endParaRPr kumimoji="0" lang="en-US" altLang="zh-CN" sz="36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pic>
        <p:nvPicPr>
          <p:cNvPr id="37890" name="图片 3"/>
          <p:cNvPicPr>
            <a:picLocks noChangeAspect="1"/>
          </p:cNvPicPr>
          <p:nvPr/>
        </p:nvPicPr>
        <p:blipFill>
          <a:blip r:embed="rId4"/>
          <a:srcRect l="6311" t="11584" b="13879"/>
          <a:stretch>
            <a:fillRect/>
          </a:stretch>
        </p:blipFill>
        <p:spPr>
          <a:xfrm>
            <a:off x="3415030" y="2529205"/>
            <a:ext cx="1905000" cy="19145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7891" name="图片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39280" y="2326005"/>
            <a:ext cx="1965960" cy="21240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Rectangle 2"/>
          <p:cNvSpPr txBox="1"/>
          <p:nvPr/>
        </p:nvSpPr>
        <p:spPr>
          <a:xfrm>
            <a:off x="600075" y="5342573"/>
            <a:ext cx="3816350" cy="990600"/>
          </a:xfrm>
          <a:prstGeom prst="rect">
            <a:avLst/>
          </a:prstGeom>
          <a:noFill/>
          <a:ln w="9525">
            <a:noFill/>
          </a:ln>
        </p:spPr>
        <p:txBody>
          <a:bodyPr lIns="92075" tIns="46037" rIns="92075" bIns="46037" anchor="ctr"/>
          <a:lstStyle/>
          <a:p>
            <a:r>
              <a:rPr lang="zh-CN" altLang="en-US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这双鞋是</a:t>
            </a:r>
            <a:r>
              <a:rPr lang="zh-CN" altLang="en-US" sz="4400" b="1" dirty="0">
                <a:solidFill>
                  <a:srgbClr val="FF0066"/>
                </a:solidFill>
                <a:latin typeface="楷体" panose="02010609060101010101" charset="-122"/>
                <a:ea typeface="楷体" panose="02010609060101010101" charset="-122"/>
              </a:rPr>
              <a:t>黄</a:t>
            </a:r>
            <a:r>
              <a:rPr lang="zh-CN" altLang="en-US" sz="4400" b="1" dirty="0">
                <a:solidFill>
                  <a:srgbClr val="FF1A1A"/>
                </a:solidFill>
                <a:latin typeface="楷体" panose="02010609060101010101" charset="-122"/>
                <a:ea typeface="楷体" panose="02010609060101010101" charset="-122"/>
              </a:rPr>
              <a:t>的</a:t>
            </a:r>
            <a:r>
              <a:rPr lang="zh-CN" altLang="en-US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4" name="Rectangle 2"/>
          <p:cNvSpPr txBox="1"/>
          <p:nvPr/>
        </p:nvSpPr>
        <p:spPr>
          <a:xfrm>
            <a:off x="7069138" y="1662748"/>
            <a:ext cx="4805362" cy="800100"/>
          </a:xfrm>
          <a:prstGeom prst="rect">
            <a:avLst/>
          </a:prstGeom>
          <a:noFill/>
          <a:ln w="9525">
            <a:noFill/>
          </a:ln>
        </p:spPr>
        <p:txBody>
          <a:bodyPr lIns="92075" tIns="46037" rIns="92075" bIns="46037" anchor="ctr"/>
          <a:lstStyle/>
          <a:p>
            <a:r>
              <a:rPr lang="zh-CN" altLang="en-US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那双鞋是</a:t>
            </a:r>
            <a:r>
              <a:rPr lang="zh-CN" altLang="en-US" sz="3600" b="1" u="sng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红色的</a:t>
            </a:r>
            <a:r>
              <a:rPr lang="zh-CN" altLang="en-US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鞋。</a:t>
            </a: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7573963" y="5288598"/>
            <a:ext cx="3814763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7" rIns="92075" bIns="46037" anchor="ctr"/>
          <a:lstStyle>
            <a:lvl1pPr>
              <a:spcBef>
                <a:spcPct val="20000"/>
              </a:spcBef>
              <a:buChar char="•"/>
              <a:defRPr sz="3200">
                <a:solidFill>
                  <a:sysClr val="windowText" lastClr="000000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ysClr val="windowText" lastClr="000000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ysClr val="windowText" lastClr="000000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ea"/>
              </a:rPr>
              <a:t>那双鞋是</a:t>
            </a: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ea"/>
              </a:rPr>
              <a:t>红</a:t>
            </a: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0000"/>
                    <a:lumOff val="40000"/>
                  </a:sys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ea"/>
              </a:rPr>
              <a:t>的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ea"/>
              </a:rPr>
              <a:t>。</a:t>
            </a:r>
          </a:p>
        </p:txBody>
      </p:sp>
      <p:sp>
        <p:nvSpPr>
          <p:cNvPr id="10" name="Rectangle 2"/>
          <p:cNvSpPr txBox="1"/>
          <p:nvPr/>
        </p:nvSpPr>
        <p:spPr>
          <a:xfrm>
            <a:off x="528320" y="1875473"/>
            <a:ext cx="4470400" cy="800100"/>
          </a:xfrm>
          <a:prstGeom prst="rect">
            <a:avLst/>
          </a:prstGeom>
          <a:noFill/>
          <a:ln w="9525">
            <a:noFill/>
          </a:ln>
        </p:spPr>
        <p:txBody>
          <a:bodyPr lIns="92075" tIns="46037" rIns="92075" bIns="46037" anchor="ctr"/>
          <a:lstStyle/>
          <a:p>
            <a:r>
              <a:rPr lang="zh-CN" altLang="en-US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这双鞋是</a:t>
            </a:r>
            <a:r>
              <a:rPr lang="zh-CN" altLang="en-US" sz="3600" b="1" u="sng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黄色的</a:t>
            </a:r>
            <a:r>
              <a:rPr lang="zh-CN" altLang="en-US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鞋。</a:t>
            </a:r>
          </a:p>
        </p:txBody>
      </p:sp>
      <p:sp>
        <p:nvSpPr>
          <p:cNvPr id="5" name="Rectangle 2"/>
          <p:cNvSpPr txBox="1"/>
          <p:nvPr/>
        </p:nvSpPr>
        <p:spPr>
          <a:xfrm>
            <a:off x="600075" y="4351973"/>
            <a:ext cx="4748213" cy="990600"/>
          </a:xfrm>
          <a:prstGeom prst="rect">
            <a:avLst/>
          </a:prstGeom>
          <a:noFill/>
          <a:ln w="9525">
            <a:noFill/>
          </a:ln>
        </p:spPr>
        <p:txBody>
          <a:bodyPr lIns="92075" tIns="46037" rIns="92075" bIns="46037" anchor="ctr"/>
          <a:lstStyle/>
          <a:p>
            <a:r>
              <a:rPr lang="zh-CN" altLang="en-US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这双鞋是</a:t>
            </a:r>
            <a:r>
              <a:rPr lang="zh-CN" altLang="en-US" sz="4400" b="1" dirty="0">
                <a:solidFill>
                  <a:srgbClr val="0066CC"/>
                </a:solidFill>
                <a:latin typeface="楷体" panose="02010609060101010101" charset="-122"/>
                <a:ea typeface="楷体" panose="02010609060101010101" charset="-122"/>
              </a:rPr>
              <a:t>黄色</a:t>
            </a:r>
            <a:r>
              <a:rPr lang="zh-CN" altLang="en-US" sz="4400" b="1" dirty="0">
                <a:solidFill>
                  <a:srgbClr val="FF1A1A"/>
                </a:solidFill>
                <a:latin typeface="楷体" panose="02010609060101010101" charset="-122"/>
                <a:ea typeface="楷体" panose="02010609060101010101" charset="-122"/>
              </a:rPr>
              <a:t>的</a:t>
            </a:r>
            <a:r>
              <a:rPr lang="zh-CN" altLang="en-US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7" name="Rectangle 2"/>
          <p:cNvSpPr txBox="1"/>
          <p:nvPr/>
        </p:nvSpPr>
        <p:spPr>
          <a:xfrm>
            <a:off x="7425055" y="4298315"/>
            <a:ext cx="4113213" cy="990600"/>
          </a:xfrm>
          <a:prstGeom prst="rect">
            <a:avLst/>
          </a:prstGeom>
          <a:noFill/>
          <a:ln w="9525">
            <a:noFill/>
          </a:ln>
        </p:spPr>
        <p:txBody>
          <a:bodyPr lIns="92075" tIns="46037" rIns="92075" bIns="46037" anchor="ctr"/>
          <a:lstStyle/>
          <a:p>
            <a:r>
              <a:rPr lang="zh-CN" altLang="en-US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那双鞋是</a:t>
            </a:r>
            <a:r>
              <a:rPr lang="zh-CN" altLang="en-US" sz="4400" b="1" dirty="0">
                <a:solidFill>
                  <a:srgbClr val="0066CC"/>
                </a:solidFill>
                <a:latin typeface="楷体" panose="02010609060101010101" charset="-122"/>
                <a:ea typeface="楷体" panose="02010609060101010101" charset="-122"/>
              </a:rPr>
              <a:t>红色</a:t>
            </a:r>
            <a:r>
              <a:rPr lang="zh-CN" altLang="en-US" sz="4400" b="1" dirty="0">
                <a:solidFill>
                  <a:srgbClr val="FF1A1A"/>
                </a:solidFill>
                <a:latin typeface="楷体" panose="02010609060101010101" charset="-122"/>
                <a:ea typeface="楷体" panose="02010609060101010101" charset="-122"/>
              </a:rPr>
              <a:t>的</a:t>
            </a:r>
            <a:r>
              <a:rPr lang="zh-CN" altLang="en-US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11" grpId="0" bldLvl="0" animBg="1"/>
      <p:bldP spid="2" grpId="0"/>
      <p:bldP spid="4" grpId="0"/>
      <p:bldP spid="9" grpId="0"/>
      <p:bldP spid="10" grpId="0"/>
      <p:bldP spid="5" grpId="0"/>
      <p:bldP spid="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/>
        </p:nvPicPr>
        <p:blipFill>
          <a:blip r:embed="rId3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631190" y="229870"/>
            <a:ext cx="8329930" cy="647065"/>
          </a:xfrm>
          <a:prstGeom prst="rect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697230" y="288925"/>
            <a:ext cx="9271000" cy="550545"/>
          </a:xfrm>
          <a:prstGeom prst="rect">
            <a:avLst/>
          </a:prstGeom>
          <a:noFill/>
          <a:ln w="38100">
            <a:noFill/>
            <a:miter lim="800000"/>
          </a:ln>
          <a:effectLst/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4000" b="1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语言点</a:t>
            </a:r>
            <a:r>
              <a:rPr kumimoji="0" lang="en-US" altLang="zh-CN" sz="4000" b="1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1:</a:t>
            </a:r>
            <a:r>
              <a:rPr lang="en-US" altLang="zh-CN" sz="4000" b="1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A+</a:t>
            </a:r>
            <a:r>
              <a:rPr lang="zh-CN" altLang="en-US" sz="4000" b="1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的；</a:t>
            </a:r>
            <a:r>
              <a:rPr lang="en-US" altLang="zh-CN" sz="4000" b="1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N+</a:t>
            </a:r>
            <a:r>
              <a:rPr lang="zh-CN" altLang="en-US" sz="4000" b="1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的；</a:t>
            </a:r>
            <a:r>
              <a:rPr lang="en-US" altLang="zh-CN" sz="4000" b="1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V+</a:t>
            </a:r>
            <a:r>
              <a:rPr lang="zh-CN" altLang="en-US" sz="4000" b="1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的；谁</a:t>
            </a:r>
            <a:r>
              <a:rPr lang="en-US" altLang="zh-CN" sz="4000" b="1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+</a:t>
            </a:r>
            <a:r>
              <a:rPr lang="zh-CN" altLang="en-US" sz="4000" b="1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的</a:t>
            </a: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8" name="五边形 7"/>
          <p:cNvSpPr/>
          <p:nvPr/>
        </p:nvSpPr>
        <p:spPr>
          <a:xfrm>
            <a:off x="628015" y="1055370"/>
            <a:ext cx="3693160" cy="590550"/>
          </a:xfrm>
          <a:prstGeom prst="homePlat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697230" y="1102995"/>
            <a:ext cx="3805555" cy="523875"/>
          </a:xfrm>
          <a:prstGeom prst="rect">
            <a:avLst/>
          </a:prstGeom>
          <a:noFill/>
          <a:ln w="38100">
            <a:noFill/>
            <a:miter lim="800000"/>
          </a:ln>
          <a:effectLst/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sz="3600" b="1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3.</a:t>
            </a:r>
            <a:r>
              <a:rPr lang="zh-CN" altLang="en-US" sz="3600" b="1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谁</a:t>
            </a:r>
            <a:r>
              <a:rPr lang="en-US" altLang="zh-CN" sz="3600" b="1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+</a:t>
            </a:r>
            <a:r>
              <a:rPr lang="zh-CN" altLang="en-US" sz="3600" b="1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的</a:t>
            </a:r>
            <a:r>
              <a:rPr lang="en-US" altLang="zh-CN" sz="3600" b="1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+( N.)</a:t>
            </a:r>
            <a:endParaRPr kumimoji="0" lang="en-US" altLang="zh-CN" sz="36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pic>
        <p:nvPicPr>
          <p:cNvPr id="38913" name="图片 13"/>
          <p:cNvPicPr>
            <a:picLocks noChangeAspect="1"/>
          </p:cNvPicPr>
          <p:nvPr/>
        </p:nvPicPr>
        <p:blipFill>
          <a:blip r:embed="rId4"/>
          <a:srcRect l="39807" b="2126"/>
          <a:stretch>
            <a:fillRect/>
          </a:stretch>
        </p:blipFill>
        <p:spPr>
          <a:xfrm>
            <a:off x="2173605" y="3081020"/>
            <a:ext cx="2329180" cy="26047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8914" name="图片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86345" y="3185160"/>
            <a:ext cx="2428240" cy="242824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AutoShape 7"/>
          <p:cNvSpPr>
            <a:spLocks noChangeArrowheads="1"/>
          </p:cNvSpPr>
          <p:nvPr/>
        </p:nvSpPr>
        <p:spPr bwMode="auto">
          <a:xfrm>
            <a:off x="1852930" y="2169795"/>
            <a:ext cx="2754630" cy="992905"/>
          </a:xfrm>
          <a:prstGeom prst="downArrowCallout">
            <a:avLst>
              <a:gd name="adj1" fmla="val 31340"/>
              <a:gd name="adj2" fmla="val 34070"/>
              <a:gd name="adj3" fmla="val 16667"/>
              <a:gd name="adj4" fmla="val 66667"/>
            </a:avLst>
          </a:prstGeom>
          <a:noFill/>
          <a:ln w="38100">
            <a:solidFill>
              <a:schemeClr val="accent1"/>
            </a:solidFill>
          </a:ln>
          <a:effectLst/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ysClr val="windowText" lastClr="000000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ysClr val="windowText" lastClr="000000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ysClr val="windowText" lastClr="000000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ea"/>
              </a:rPr>
              <a:t>弟弟的书包</a:t>
            </a:r>
          </a:p>
        </p:txBody>
      </p:sp>
      <p:sp>
        <p:nvSpPr>
          <p:cNvPr id="7" name="AutoShape 6"/>
          <p:cNvSpPr>
            <a:spLocks noChangeArrowheads="1"/>
          </p:cNvSpPr>
          <p:nvPr/>
        </p:nvSpPr>
        <p:spPr bwMode="auto">
          <a:xfrm>
            <a:off x="7214235" y="2113280"/>
            <a:ext cx="2948940" cy="992905"/>
          </a:xfrm>
          <a:prstGeom prst="downArrowCallout">
            <a:avLst>
              <a:gd name="adj1" fmla="val 36746"/>
              <a:gd name="adj2" fmla="val 36766"/>
              <a:gd name="adj3" fmla="val 16667"/>
              <a:gd name="adj4" fmla="val 66667"/>
            </a:avLst>
          </a:prstGeom>
          <a:noFill/>
          <a:ln w="38100">
            <a:solidFill>
              <a:schemeClr val="accent1"/>
            </a:solidFill>
          </a:ln>
          <a:effectLst/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ysClr val="windowText" lastClr="000000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ysClr val="windowText" lastClr="000000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ysClr val="windowText" lastClr="000000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ea"/>
              </a:rPr>
              <a:t>哥哥的书包</a:t>
            </a:r>
          </a:p>
        </p:txBody>
      </p:sp>
      <p:sp>
        <p:nvSpPr>
          <p:cNvPr id="9" name="Rectangle 2"/>
          <p:cNvSpPr txBox="1"/>
          <p:nvPr/>
        </p:nvSpPr>
        <p:spPr>
          <a:xfrm>
            <a:off x="871538" y="5669915"/>
            <a:ext cx="4660900" cy="990600"/>
          </a:xfrm>
          <a:prstGeom prst="rect">
            <a:avLst/>
          </a:prstGeom>
          <a:noFill/>
          <a:ln w="9525">
            <a:noFill/>
          </a:ln>
        </p:spPr>
        <p:txBody>
          <a:bodyPr lIns="92075" tIns="46037" rIns="92075" bIns="46037" anchor="ctr"/>
          <a:lstStyle/>
          <a:p>
            <a:r>
              <a:rPr lang="zh-CN" altLang="en-US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这个书包是</a:t>
            </a:r>
            <a:r>
              <a:rPr lang="zh-CN" altLang="en-US" sz="4400" b="1" dirty="0">
                <a:solidFill>
                  <a:srgbClr val="0066CC"/>
                </a:solidFill>
                <a:latin typeface="楷体" panose="02010609060101010101" charset="-122"/>
                <a:ea typeface="楷体" panose="02010609060101010101" charset="-122"/>
              </a:rPr>
              <a:t>弟弟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的</a:t>
            </a:r>
            <a:r>
              <a:rPr lang="zh-CN" altLang="en-US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10" name="Rectangle 2"/>
          <p:cNvSpPr txBox="1"/>
          <p:nvPr/>
        </p:nvSpPr>
        <p:spPr>
          <a:xfrm>
            <a:off x="6530975" y="5649913"/>
            <a:ext cx="4872038" cy="990600"/>
          </a:xfrm>
          <a:prstGeom prst="rect">
            <a:avLst/>
          </a:prstGeom>
          <a:noFill/>
          <a:ln w="9525">
            <a:noFill/>
          </a:ln>
        </p:spPr>
        <p:txBody>
          <a:bodyPr lIns="92075" tIns="46037" rIns="92075" bIns="46037" anchor="ctr"/>
          <a:lstStyle/>
          <a:p>
            <a:r>
              <a:rPr lang="zh-CN" altLang="en-US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那个书包是</a:t>
            </a:r>
            <a:r>
              <a:rPr lang="zh-CN" altLang="en-US" sz="4400" b="1" dirty="0">
                <a:solidFill>
                  <a:srgbClr val="0066CC"/>
                </a:solidFill>
                <a:latin typeface="楷体" panose="02010609060101010101" charset="-122"/>
                <a:ea typeface="楷体" panose="02010609060101010101" charset="-122"/>
              </a:rPr>
              <a:t>哥哥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的</a:t>
            </a:r>
            <a:r>
              <a:rPr lang="zh-CN" altLang="en-US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23460" y="1769110"/>
            <a:ext cx="2159000" cy="2755900"/>
          </a:xfrm>
          <a:prstGeom prst="rect">
            <a:avLst/>
          </a:prstGeom>
        </p:spPr>
      </p:pic>
      <p:cxnSp>
        <p:nvCxnSpPr>
          <p:cNvPr id="14" name="直接箭头连接符 13"/>
          <p:cNvCxnSpPr/>
          <p:nvPr/>
        </p:nvCxnSpPr>
        <p:spPr>
          <a:xfrm flipH="1">
            <a:off x="4067810" y="3515360"/>
            <a:ext cx="908050" cy="684530"/>
          </a:xfrm>
          <a:prstGeom prst="straightConnector1">
            <a:avLst/>
          </a:prstGeom>
          <a:ln>
            <a:tailEnd type="arrow"/>
          </a:ln>
        </p:spPr>
        <p:style>
          <a:lnRef idx="1">
            <a:srgbClr val="4472C4"/>
          </a:lnRef>
          <a:fillRef idx="0">
            <a:srgbClr val="4472C4"/>
          </a:fillRef>
          <a:effectRef idx="0">
            <a:srgbClr val="4472C4"/>
          </a:effectRef>
          <a:fontRef idx="minor">
            <a:sysClr val="windowText" lastClr="000000"/>
          </a:fontRef>
        </p:style>
      </p:cxnSp>
      <p:cxnSp>
        <p:nvCxnSpPr>
          <p:cNvPr id="15" name="直接箭头连接符 14"/>
          <p:cNvCxnSpPr/>
          <p:nvPr/>
        </p:nvCxnSpPr>
        <p:spPr>
          <a:xfrm>
            <a:off x="6436995" y="2860675"/>
            <a:ext cx="1339850" cy="654685"/>
          </a:xfrm>
          <a:prstGeom prst="straightConnector1">
            <a:avLst/>
          </a:prstGeom>
          <a:ln>
            <a:tailEnd type="arrow"/>
          </a:ln>
        </p:spPr>
        <p:style>
          <a:lnRef idx="1">
            <a:srgbClr val="4472C4"/>
          </a:lnRef>
          <a:fillRef idx="0">
            <a:srgbClr val="4472C4"/>
          </a:fillRef>
          <a:effectRef idx="0">
            <a:srgbClr val="4472C4"/>
          </a:effectRef>
          <a:fontRef idx="minor">
            <a:sysClr val="windowText" lastClr="000000"/>
          </a:fontRef>
        </p:style>
      </p:cxn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89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89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11" grpId="0" bldLvl="0" animBg="1"/>
      <p:bldP spid="5" grpId="0" bldLvl="0" animBg="1"/>
      <p:bldP spid="7" grpId="0" bldLvl="0" animBg="1"/>
      <p:bldP spid="9" grpId="0"/>
      <p:bldP spid="1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/>
        </p:nvPicPr>
        <p:blipFill>
          <a:blip r:embed="rId3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631190" y="229870"/>
            <a:ext cx="8329930" cy="647065"/>
          </a:xfrm>
          <a:prstGeom prst="rect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697230" y="288925"/>
            <a:ext cx="9271000" cy="550545"/>
          </a:xfrm>
          <a:prstGeom prst="rect">
            <a:avLst/>
          </a:prstGeom>
          <a:noFill/>
          <a:ln w="38100">
            <a:noFill/>
            <a:miter lim="800000"/>
          </a:ln>
          <a:effectLst/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4000" b="1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语言点</a:t>
            </a:r>
            <a:r>
              <a:rPr kumimoji="0" lang="en-US" altLang="zh-CN" sz="4000" b="1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1:</a:t>
            </a:r>
            <a:r>
              <a:rPr lang="en-US" altLang="zh-CN" sz="4000" b="1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A+</a:t>
            </a:r>
            <a:r>
              <a:rPr lang="zh-CN" altLang="en-US" sz="4000" b="1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的；</a:t>
            </a:r>
            <a:r>
              <a:rPr lang="en-US" altLang="zh-CN" sz="4000" b="1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N+</a:t>
            </a:r>
            <a:r>
              <a:rPr lang="zh-CN" altLang="en-US" sz="4000" b="1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的；</a:t>
            </a:r>
            <a:r>
              <a:rPr lang="en-US" altLang="zh-CN" sz="4000" b="1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V+</a:t>
            </a:r>
            <a:r>
              <a:rPr lang="zh-CN" altLang="en-US" sz="4000" b="1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的；谁</a:t>
            </a:r>
            <a:r>
              <a:rPr lang="en-US" altLang="zh-CN" sz="4000" b="1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+</a:t>
            </a:r>
            <a:r>
              <a:rPr lang="zh-CN" altLang="en-US" sz="4000" b="1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的</a:t>
            </a: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8" name="五边形 7"/>
          <p:cNvSpPr/>
          <p:nvPr/>
        </p:nvSpPr>
        <p:spPr>
          <a:xfrm>
            <a:off x="628015" y="1055370"/>
            <a:ext cx="3463290" cy="590550"/>
          </a:xfrm>
          <a:prstGeom prst="homePlat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697230" y="1102995"/>
            <a:ext cx="3805555" cy="523875"/>
          </a:xfrm>
          <a:prstGeom prst="rect">
            <a:avLst/>
          </a:prstGeom>
          <a:noFill/>
          <a:ln w="38100">
            <a:noFill/>
            <a:miter lim="800000"/>
          </a:ln>
          <a:effectLst/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3600" b="1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4.V+</a:t>
            </a:r>
            <a:r>
              <a:rPr lang="zh-CN" altLang="en-US" sz="3600" b="1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的</a:t>
            </a:r>
            <a:r>
              <a:rPr lang="en-US" altLang="zh-CN" sz="3600" b="1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+( N.)</a:t>
            </a:r>
            <a:endParaRPr kumimoji="0" lang="en-US" altLang="zh-CN" sz="36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pic>
        <p:nvPicPr>
          <p:cNvPr id="38913" name="图片 13"/>
          <p:cNvPicPr>
            <a:picLocks noChangeAspect="1"/>
          </p:cNvPicPr>
          <p:nvPr/>
        </p:nvPicPr>
        <p:blipFill>
          <a:blip r:embed="rId4"/>
          <a:srcRect l="39807" b="2126"/>
          <a:stretch>
            <a:fillRect/>
          </a:stretch>
        </p:blipFill>
        <p:spPr>
          <a:xfrm>
            <a:off x="1846580" y="2735580"/>
            <a:ext cx="2573020" cy="287718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8914" name="图片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49160" y="3026410"/>
            <a:ext cx="2600325" cy="26003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AutoShape 7"/>
          <p:cNvSpPr>
            <a:spLocks noChangeArrowheads="1"/>
          </p:cNvSpPr>
          <p:nvPr/>
        </p:nvSpPr>
        <p:spPr bwMode="auto">
          <a:xfrm>
            <a:off x="1572260" y="1918335"/>
            <a:ext cx="2731135" cy="992905"/>
          </a:xfrm>
          <a:prstGeom prst="downArrowCallout">
            <a:avLst>
              <a:gd name="adj1" fmla="val 31340"/>
              <a:gd name="adj2" fmla="val 34070"/>
              <a:gd name="adj3" fmla="val 16667"/>
              <a:gd name="adj4" fmla="val 66667"/>
            </a:avLst>
          </a:prstGeom>
          <a:noFill/>
          <a:ln w="38100">
            <a:solidFill>
              <a:schemeClr val="accent1"/>
            </a:solidFill>
          </a:ln>
          <a:effectLst/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ysClr val="windowText" lastClr="000000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ysClr val="windowText" lastClr="000000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ysClr val="windowText" lastClr="000000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ea"/>
              </a:rPr>
              <a:t>昨天刚买</a:t>
            </a:r>
          </a:p>
        </p:txBody>
      </p:sp>
      <p:sp>
        <p:nvSpPr>
          <p:cNvPr id="7" name="AutoShape 6"/>
          <p:cNvSpPr>
            <a:spLocks noChangeArrowheads="1"/>
          </p:cNvSpPr>
          <p:nvPr/>
        </p:nvSpPr>
        <p:spPr bwMode="auto">
          <a:xfrm>
            <a:off x="7437120" y="1938020"/>
            <a:ext cx="2110740" cy="992905"/>
          </a:xfrm>
          <a:prstGeom prst="downArrowCallout">
            <a:avLst>
              <a:gd name="adj1" fmla="val 36746"/>
              <a:gd name="adj2" fmla="val 36766"/>
              <a:gd name="adj3" fmla="val 16667"/>
              <a:gd name="adj4" fmla="val 66667"/>
            </a:avLst>
          </a:prstGeom>
          <a:noFill/>
          <a:ln w="38100">
            <a:solidFill>
              <a:schemeClr val="accent1"/>
            </a:solidFill>
          </a:ln>
          <a:effectLst/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ysClr val="windowText" lastClr="000000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ysClr val="windowText" lastClr="000000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ysClr val="windowText" lastClr="000000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ea"/>
              </a:rPr>
              <a:t>去年买</a:t>
            </a:r>
          </a:p>
        </p:txBody>
      </p:sp>
      <p:sp>
        <p:nvSpPr>
          <p:cNvPr id="2" name="Rectangle 2"/>
          <p:cNvSpPr txBox="1"/>
          <p:nvPr/>
        </p:nvSpPr>
        <p:spPr>
          <a:xfrm>
            <a:off x="445770" y="5619750"/>
            <a:ext cx="6692265" cy="990600"/>
          </a:xfrm>
          <a:prstGeom prst="rect">
            <a:avLst/>
          </a:prstGeom>
          <a:noFill/>
          <a:ln w="9525">
            <a:noFill/>
          </a:ln>
        </p:spPr>
        <p:txBody>
          <a:bodyPr lIns="92075" tIns="46037" rIns="92075" bIns="46037" anchor="ctr"/>
          <a:lstStyle/>
          <a:p>
            <a:r>
              <a:rPr lang="zh-CN" altLang="en-US" sz="4000" b="1" dirty="0">
                <a:solidFill>
                  <a:srgbClr val="0066CC"/>
                </a:solidFill>
                <a:latin typeface="楷体" panose="02010609060101010101" charset="-122"/>
                <a:ea typeface="楷体" panose="02010609060101010101" charset="-122"/>
                <a:sym typeface="微软雅黑" panose="020B0503020204020204" pitchFamily="34" charset="-122"/>
              </a:rPr>
              <a:t>弟弟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微软雅黑" panose="020B0503020204020204" pitchFamily="34" charset="-122"/>
              </a:rPr>
              <a:t>的</a:t>
            </a:r>
            <a:r>
              <a:rPr lang="zh-CN" altLang="en-US" sz="32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  <a:sym typeface="微软雅黑" panose="020B0503020204020204" pitchFamily="34" charset="-122"/>
              </a:rPr>
              <a:t>书包</a:t>
            </a:r>
            <a:r>
              <a:rPr lang="zh-CN" altLang="en-US" sz="32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是昨天刚</a:t>
            </a:r>
            <a:r>
              <a:rPr lang="zh-CN" altLang="en-US" sz="4000" b="1" dirty="0">
                <a:solidFill>
                  <a:srgbClr val="009900"/>
                </a:solidFill>
                <a:latin typeface="楷体" panose="02010609060101010101" charset="-122"/>
                <a:ea typeface="楷体" panose="02010609060101010101" charset="-122"/>
              </a:rPr>
              <a:t>买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的</a:t>
            </a:r>
            <a:r>
              <a:rPr lang="zh-CN" altLang="en-US" sz="32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12" name="Rectangle 2"/>
          <p:cNvSpPr txBox="1"/>
          <p:nvPr/>
        </p:nvSpPr>
        <p:spPr>
          <a:xfrm>
            <a:off x="6496685" y="5619750"/>
            <a:ext cx="5337175" cy="990600"/>
          </a:xfrm>
          <a:prstGeom prst="rect">
            <a:avLst/>
          </a:prstGeom>
          <a:noFill/>
          <a:ln w="9525">
            <a:noFill/>
          </a:ln>
        </p:spPr>
        <p:txBody>
          <a:bodyPr lIns="92075" tIns="46037" rIns="92075" bIns="46037" anchor="ctr"/>
          <a:lstStyle/>
          <a:p>
            <a:r>
              <a:rPr lang="zh-CN" altLang="en-US" sz="4000" b="1" dirty="0">
                <a:solidFill>
                  <a:srgbClr val="0066CC"/>
                </a:solidFill>
                <a:latin typeface="楷体" panose="02010609060101010101" charset="-122"/>
                <a:ea typeface="楷体" panose="02010609060101010101" charset="-122"/>
                <a:sym typeface="微软雅黑" panose="020B0503020204020204" pitchFamily="34" charset="-122"/>
              </a:rPr>
              <a:t>哥哥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微软雅黑" panose="020B0503020204020204" pitchFamily="34" charset="-122"/>
              </a:rPr>
              <a:t>的</a:t>
            </a:r>
            <a:r>
              <a:rPr lang="zh-CN" altLang="en-US" sz="32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  <a:sym typeface="微软雅黑" panose="020B0503020204020204" pitchFamily="34" charset="-122"/>
              </a:rPr>
              <a:t>书包</a:t>
            </a:r>
            <a:r>
              <a:rPr lang="zh-CN" altLang="en-US" sz="32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是去年</a:t>
            </a:r>
            <a:r>
              <a:rPr lang="zh-CN" altLang="en-US" sz="4000" b="1" dirty="0">
                <a:solidFill>
                  <a:srgbClr val="009900"/>
                </a:solidFill>
                <a:latin typeface="楷体" panose="02010609060101010101" charset="-122"/>
                <a:ea typeface="楷体" panose="02010609060101010101" charset="-122"/>
              </a:rPr>
              <a:t>买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的</a:t>
            </a:r>
            <a:r>
              <a:rPr lang="zh-CN" altLang="en-US" sz="32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89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89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11" grpId="0" bldLvl="0" animBg="1"/>
      <p:bldP spid="5" grpId="0" bldLvl="0" animBg="1"/>
      <p:bldP spid="7" grpId="0" bldLvl="0" animBg="1"/>
      <p:bldP spid="2" grpId="0"/>
      <p:bldP spid="1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496570" y="399415"/>
            <a:ext cx="3348990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23570" y="490220"/>
            <a:ext cx="1149032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练习</a:t>
            </a:r>
            <a:r>
              <a:rPr altLang="zh-CN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: P170</a:t>
            </a:r>
            <a:endParaRPr altLang="zh-CN" sz="4000" b="1" spc="300" dirty="0">
              <a:ln w="3175">
                <a:noFill/>
                <a:prstDash val="dash"/>
              </a:ln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grpSp>
        <p:nvGrpSpPr>
          <p:cNvPr id="40962" name="组 4"/>
          <p:cNvGrpSpPr/>
          <p:nvPr/>
        </p:nvGrpSpPr>
        <p:grpSpPr>
          <a:xfrm>
            <a:off x="1543050" y="1724025"/>
            <a:ext cx="9248140" cy="4147185"/>
            <a:chOff x="838200" y="1325563"/>
            <a:chExt cx="10058400" cy="4383439"/>
          </a:xfrm>
        </p:grpSpPr>
        <p:pic>
          <p:nvPicPr>
            <p:cNvPr id="40963" name="图片 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38200" y="1325563"/>
              <a:ext cx="10058400" cy="2778332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40964" name="图片 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38200" y="4276569"/>
              <a:ext cx="10058400" cy="1432433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4" name="文本框 3"/>
          <p:cNvSpPr txBox="1"/>
          <p:nvPr/>
        </p:nvSpPr>
        <p:spPr>
          <a:xfrm>
            <a:off x="2882900" y="3619183"/>
            <a:ext cx="5743575" cy="646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那双颜色比较浅的鞋是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我的。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2851785" y="5160328"/>
            <a:ext cx="5743575" cy="6445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我们晚上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吃的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是面条。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8255" y="3087370"/>
            <a:ext cx="12192000" cy="377063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-2540" y="0"/>
            <a:ext cx="12194540" cy="39966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 descr="中国元素10_画板 1"/>
          <p:cNvPicPr>
            <a:picLocks noChangeAspect="1"/>
          </p:cNvPicPr>
          <p:nvPr/>
        </p:nvPicPr>
        <p:blipFill>
          <a:blip r:embed="rId4">
            <a:alphaModFix amt="15000"/>
          </a:blip>
          <a:stretch>
            <a:fillRect/>
          </a:stretch>
        </p:blipFill>
        <p:spPr>
          <a:xfrm>
            <a:off x="107950" y="1875790"/>
            <a:ext cx="12192000" cy="6858000"/>
          </a:xfrm>
          <a:prstGeom prst="rect">
            <a:avLst/>
          </a:prstGeom>
        </p:spPr>
      </p:pic>
      <p:pic>
        <p:nvPicPr>
          <p:cNvPr id="2" name="图片 1" descr="D:\倪志梁\2021\12\4华侨大学课件动画\图片调整\CM6C0647.jpgCM6C0647"/>
          <p:cNvPicPr>
            <a:picLocks noChangeAspect="1"/>
          </p:cNvPicPr>
          <p:nvPr/>
        </p:nvPicPr>
        <p:blipFill>
          <a:blip r:embed="rId5"/>
          <a:srcRect l="-336" t="38594" r="336" b="1539"/>
          <a:stretch>
            <a:fillRect/>
          </a:stretch>
        </p:blipFill>
        <p:spPr>
          <a:xfrm>
            <a:off x="429895" y="1275715"/>
            <a:ext cx="11331575" cy="447103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矩形 2"/>
          <p:cNvSpPr/>
          <p:nvPr/>
        </p:nvSpPr>
        <p:spPr>
          <a:xfrm>
            <a:off x="0" y="2675890"/>
            <a:ext cx="12200255" cy="2204720"/>
          </a:xfrm>
          <a:prstGeom prst="rect">
            <a:avLst/>
          </a:prstGeom>
          <a:solidFill>
            <a:schemeClr val="bg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4714240" y="2824480"/>
            <a:ext cx="278003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第</a:t>
            </a:r>
            <a:r>
              <a:rPr lang="en-US" altLang="zh-CN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</a:t>
            </a:r>
            <a:r>
              <a:rPr lang="en-US" altLang="zh-CN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部</a:t>
            </a:r>
            <a:r>
              <a:rPr lang="en-US" altLang="zh-CN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分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3402965" y="3612515"/>
            <a:ext cx="540258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sz="8000">
                <a:solidFill>
                  <a:srgbClr val="BB313E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复</a:t>
            </a:r>
            <a:r>
              <a:rPr lang="en-US" altLang="zh-CN" sz="8000">
                <a:solidFill>
                  <a:srgbClr val="BB313E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sz="8000">
                <a:solidFill>
                  <a:srgbClr val="BB313E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习</a:t>
            </a:r>
          </a:p>
        </p:txBody>
      </p:sp>
      <p:pic>
        <p:nvPicPr>
          <p:cNvPr id="41" name="图片 40"/>
          <p:cNvPicPr/>
          <p:nvPr/>
        </p:nvPicPr>
        <p:blipFill>
          <a:blip r:embed="rId6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3303270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23570" y="490220"/>
            <a:ext cx="1149032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练习</a:t>
            </a:r>
            <a:r>
              <a:rPr altLang="zh-CN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: P189</a:t>
            </a:r>
            <a:endParaRPr altLang="zh-CN" sz="4000" b="1" spc="300" dirty="0">
              <a:ln w="3175">
                <a:noFill/>
                <a:prstDash val="dash"/>
              </a:ln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34795" y="1642745"/>
            <a:ext cx="9272905" cy="4507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文本框 8"/>
          <p:cNvSpPr txBox="1"/>
          <p:nvPr/>
        </p:nvSpPr>
        <p:spPr>
          <a:xfrm>
            <a:off x="2886075" y="2273935"/>
            <a:ext cx="6710363" cy="6477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昨天的风比较大，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今天的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很小。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2870835" y="3889375"/>
            <a:ext cx="7775575" cy="6477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他写的汉字比较好看，我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写的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不好看。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2807335" y="5469890"/>
            <a:ext cx="6970713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我室友的手机比较贵，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我的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不贵。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-6350"/>
            <a:ext cx="12191365" cy="6590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2540" y="-6350"/>
            <a:ext cx="6908165" cy="793115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itle 6"/>
          <p:cNvSpPr txBox="1"/>
          <p:nvPr>
            <p:custDataLst>
              <p:tags r:id="rId3"/>
            </p:custDataLst>
          </p:nvPr>
        </p:nvSpPr>
        <p:spPr>
          <a:xfrm>
            <a:off x="139700" y="159385"/>
            <a:ext cx="701675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chemeClr val="bg2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chemeClr val="bg2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2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chemeClr val="bg2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：有（一）点儿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chemeClr val="bg2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+A</a:t>
            </a:r>
          </a:p>
        </p:txBody>
      </p:sp>
      <p:pic>
        <p:nvPicPr>
          <p:cNvPr id="19" name="图片 18"/>
          <p:cNvPicPr/>
          <p:nvPr/>
        </p:nvPicPr>
        <p:blipFill>
          <a:blip r:embed="rId6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46990" y="6311265"/>
            <a:ext cx="12145010" cy="673100"/>
            <a:chOff x="74" y="9939"/>
            <a:chExt cx="19126" cy="1060"/>
          </a:xfrm>
        </p:grpSpPr>
        <p:pic>
          <p:nvPicPr>
            <p:cNvPr id="21" name="图片 20" descr="中国元素10_画板 1"/>
            <p:cNvPicPr>
              <a:picLocks noChangeAspect="1"/>
            </p:cNvPicPr>
            <p:nvPr/>
          </p:nvPicPr>
          <p:blipFill>
            <a:blip r:embed="rId7">
              <a:alphaModFix amt="21000"/>
            </a:blip>
            <a:srcRect t="36149" b="49461"/>
            <a:stretch>
              <a:fillRect/>
            </a:stretch>
          </p:blipFill>
          <p:spPr>
            <a:xfrm>
              <a:off x="74" y="10125"/>
              <a:ext cx="9722" cy="787"/>
            </a:xfrm>
            <a:prstGeom prst="rect">
              <a:avLst/>
            </a:prstGeom>
          </p:spPr>
        </p:pic>
        <p:pic>
          <p:nvPicPr>
            <p:cNvPr id="22" name="图片 21" descr="中国元素10_画板 1"/>
            <p:cNvPicPr>
              <a:picLocks noChangeAspect="1"/>
            </p:cNvPicPr>
            <p:nvPr/>
          </p:nvPicPr>
          <p:blipFill>
            <a:blip r:embed="rId7">
              <a:alphaModFix amt="23000"/>
            </a:blip>
            <a:srcRect t="29091" b="51527"/>
            <a:stretch>
              <a:fillRect/>
            </a:stretch>
          </p:blipFill>
          <p:spPr>
            <a:xfrm>
              <a:off x="9478" y="9939"/>
              <a:ext cx="9722" cy="1060"/>
            </a:xfrm>
            <a:prstGeom prst="rect">
              <a:avLst/>
            </a:prstGeom>
          </p:spPr>
        </p:pic>
      </p:grpSp>
      <p:sp>
        <p:nvSpPr>
          <p:cNvPr id="2" name="Text Box 6"/>
          <p:cNvSpPr txBox="1"/>
          <p:nvPr/>
        </p:nvSpPr>
        <p:spPr>
          <a:xfrm>
            <a:off x="1046163" y="2141538"/>
            <a:ext cx="6779260" cy="341503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marL="571500" indent="-571500">
              <a:lnSpc>
                <a:spcPct val="150000"/>
              </a:lnSpc>
              <a:buChar char="•"/>
            </a:pPr>
            <a:r>
              <a:rPr lang="zh-CN" altLang="en-US" sz="40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今天的作业</a:t>
            </a:r>
            <a:r>
              <a:rPr lang="zh-CN" altLang="en-US" sz="4800" b="1" dirty="0">
                <a:solidFill>
                  <a:srgbClr val="CC3300"/>
                </a:solidFill>
                <a:latin typeface="楷体" panose="02010609060101010101" charset="-122"/>
                <a:ea typeface="楷体" panose="02010609060101010101" charset="-122"/>
              </a:rPr>
              <a:t>有点儿</a:t>
            </a:r>
            <a:r>
              <a:rPr lang="zh-CN" altLang="en-US" sz="4800" b="1" dirty="0">
                <a:solidFill>
                  <a:srgbClr val="FF0066"/>
                </a:solidFill>
                <a:latin typeface="楷体" panose="02010609060101010101" charset="-122"/>
                <a:ea typeface="楷体" panose="02010609060101010101" charset="-122"/>
              </a:rPr>
              <a:t>多</a:t>
            </a:r>
            <a:r>
              <a:rPr lang="zh-CN" altLang="en-US" sz="4000" b="1" dirty="0">
                <a:solidFill>
                  <a:srgbClr val="800000"/>
                </a:solidFill>
                <a:latin typeface="楷体" panose="02010609060101010101" charset="-122"/>
                <a:ea typeface="楷体" panose="02010609060101010101" charset="-122"/>
              </a:rPr>
              <a:t>。  </a:t>
            </a:r>
          </a:p>
          <a:p>
            <a:pPr marL="571500" indent="-571500">
              <a:lnSpc>
                <a:spcPct val="150000"/>
              </a:lnSpc>
              <a:buChar char="•"/>
            </a:pPr>
            <a:r>
              <a:rPr lang="zh-CN" altLang="en-US" sz="40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我的手机</a:t>
            </a:r>
            <a:r>
              <a:rPr lang="zh-CN" altLang="en-US" sz="4800" b="1" dirty="0">
                <a:solidFill>
                  <a:srgbClr val="CC3300"/>
                </a:solidFill>
                <a:latin typeface="楷体" panose="02010609060101010101" charset="-122"/>
                <a:ea typeface="楷体" panose="02010609060101010101" charset="-122"/>
              </a:rPr>
              <a:t>有点儿</a:t>
            </a:r>
            <a:r>
              <a:rPr lang="zh-CN" altLang="en-US" sz="4800" b="1" dirty="0">
                <a:solidFill>
                  <a:srgbClr val="FF0066"/>
                </a:solidFill>
                <a:latin typeface="楷体" panose="02010609060101010101" charset="-122"/>
                <a:ea typeface="楷体" panose="02010609060101010101" charset="-122"/>
              </a:rPr>
              <a:t>贵</a:t>
            </a:r>
            <a:r>
              <a:rPr lang="zh-CN" altLang="en-US" sz="4000" b="1" dirty="0">
                <a:solidFill>
                  <a:srgbClr val="8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000" b="1" dirty="0">
              <a:solidFill>
                <a:srgbClr val="8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indent="-571500">
              <a:lnSpc>
                <a:spcPct val="150000"/>
              </a:lnSpc>
              <a:buChar char="•"/>
            </a:pPr>
            <a:r>
              <a:rPr lang="zh-CN" altLang="en-US" sz="40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昨天的考试</a:t>
            </a:r>
            <a:r>
              <a:rPr lang="zh-CN" altLang="en-US" sz="4800" b="1" dirty="0">
                <a:solidFill>
                  <a:srgbClr val="CC3300"/>
                </a:solidFill>
                <a:latin typeface="楷体" panose="02010609060101010101" charset="-122"/>
                <a:ea typeface="楷体" panose="02010609060101010101" charset="-122"/>
              </a:rPr>
              <a:t>有点儿</a:t>
            </a:r>
            <a:r>
              <a:rPr lang="zh-CN" altLang="en-US" sz="4800" b="1" dirty="0">
                <a:solidFill>
                  <a:srgbClr val="FF0066"/>
                </a:solidFill>
                <a:latin typeface="楷体" panose="02010609060101010101" charset="-122"/>
                <a:ea typeface="楷体" panose="02010609060101010101" charset="-122"/>
              </a:rPr>
              <a:t>难</a:t>
            </a:r>
            <a:r>
              <a:rPr lang="zh-CN" altLang="en-US" sz="4000" b="1" dirty="0">
                <a:solidFill>
                  <a:srgbClr val="8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5" name="Text Box 5"/>
          <p:cNvSpPr txBox="1"/>
          <p:nvPr/>
        </p:nvSpPr>
        <p:spPr>
          <a:xfrm>
            <a:off x="982980" y="1373505"/>
            <a:ext cx="9475470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觉得不太好，不太喜欢，不太满意 </a:t>
            </a:r>
          </a:p>
        </p:txBody>
      </p:sp>
      <p:sp>
        <p:nvSpPr>
          <p:cNvPr id="16" name="椭圆 15"/>
          <p:cNvSpPr/>
          <p:nvPr/>
        </p:nvSpPr>
        <p:spPr>
          <a:xfrm>
            <a:off x="5948680" y="2285365"/>
            <a:ext cx="1136650" cy="1081405"/>
          </a:xfrm>
          <a:prstGeom prst="ellipse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ysClr val="window" lastClr="FFFFFF"/>
                </a:solidFill>
              </a14:hiddenFill>
            </a:ext>
          </a:extLst>
        </p:spPr>
        <p:style>
          <a:lnRef idx="2">
            <a:srgbClr val="4472C4">
              <a:shade val="50000"/>
            </a:srgbClr>
          </a:lnRef>
          <a:fillRef idx="1">
            <a:srgbClr val="4472C4"/>
          </a:fillRef>
          <a:effectRef idx="0">
            <a:srgbClr val="4472C4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6" name="椭圆 5"/>
          <p:cNvSpPr/>
          <p:nvPr/>
        </p:nvSpPr>
        <p:spPr>
          <a:xfrm>
            <a:off x="5511800" y="3441700"/>
            <a:ext cx="1102995" cy="1049655"/>
          </a:xfrm>
          <a:prstGeom prst="ellipse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ysClr val="window" lastClr="FFFFFF"/>
                </a:solidFill>
              </a14:hiddenFill>
            </a:ext>
          </a:extLst>
        </p:spPr>
        <p:style>
          <a:lnRef idx="2">
            <a:srgbClr val="4472C4">
              <a:shade val="50000"/>
            </a:srgbClr>
          </a:lnRef>
          <a:fillRef idx="1">
            <a:srgbClr val="4472C4"/>
          </a:fillRef>
          <a:effectRef idx="0">
            <a:srgbClr val="4472C4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7" name="椭圆 6"/>
          <p:cNvSpPr/>
          <p:nvPr/>
        </p:nvSpPr>
        <p:spPr>
          <a:xfrm>
            <a:off x="5932170" y="4520565"/>
            <a:ext cx="1100455" cy="1047115"/>
          </a:xfrm>
          <a:prstGeom prst="ellipse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ysClr val="window" lastClr="FFFFFF"/>
                </a:solidFill>
              </a14:hiddenFill>
            </a:ext>
          </a:extLst>
        </p:spPr>
        <p:style>
          <a:lnRef idx="2">
            <a:srgbClr val="4472C4">
              <a:shade val="50000"/>
            </a:srgbClr>
          </a:lnRef>
          <a:fillRef idx="1">
            <a:srgbClr val="4472C4"/>
          </a:fillRef>
          <a:effectRef idx="0">
            <a:srgbClr val="4472C4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pic>
        <p:nvPicPr>
          <p:cNvPr id="3" name="图片 2" descr="1_画板 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alphaModFix amt="25000"/>
          </a:blip>
          <a:stretch>
            <a:fillRect/>
          </a:stretch>
        </p:blipFill>
        <p:spPr>
          <a:xfrm>
            <a:off x="6714490" y="3583940"/>
            <a:ext cx="5645150" cy="317690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6" grpId="0" bldLvl="0" animBg="1"/>
      <p:bldP spid="6" grpId="0" bldLvl="0" animBg="1"/>
      <p:bldP spid="7" grpId="0" bldLvl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-6350"/>
            <a:ext cx="12191365" cy="6590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9" name="图片 18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46990" y="6311265"/>
            <a:ext cx="12145010" cy="673100"/>
            <a:chOff x="74" y="9939"/>
            <a:chExt cx="19126" cy="1060"/>
          </a:xfrm>
        </p:grpSpPr>
        <p:pic>
          <p:nvPicPr>
            <p:cNvPr id="21" name="图片 20" descr="中国元素10_画板 1"/>
            <p:cNvPicPr>
              <a:picLocks noChangeAspect="1"/>
            </p:cNvPicPr>
            <p:nvPr/>
          </p:nvPicPr>
          <p:blipFill>
            <a:blip r:embed="rId5">
              <a:alphaModFix amt="21000"/>
            </a:blip>
            <a:srcRect t="36149" b="49461"/>
            <a:stretch>
              <a:fillRect/>
            </a:stretch>
          </p:blipFill>
          <p:spPr>
            <a:xfrm>
              <a:off x="74" y="10125"/>
              <a:ext cx="9722" cy="787"/>
            </a:xfrm>
            <a:prstGeom prst="rect">
              <a:avLst/>
            </a:prstGeom>
          </p:spPr>
        </p:pic>
        <p:pic>
          <p:nvPicPr>
            <p:cNvPr id="22" name="图片 21" descr="中国元素10_画板 1"/>
            <p:cNvPicPr>
              <a:picLocks noChangeAspect="1"/>
            </p:cNvPicPr>
            <p:nvPr/>
          </p:nvPicPr>
          <p:blipFill>
            <a:blip r:embed="rId5">
              <a:alphaModFix amt="23000"/>
            </a:blip>
            <a:srcRect t="29091" b="51527"/>
            <a:stretch>
              <a:fillRect/>
            </a:stretch>
          </p:blipFill>
          <p:spPr>
            <a:xfrm>
              <a:off x="9478" y="9939"/>
              <a:ext cx="9722" cy="1060"/>
            </a:xfrm>
            <a:prstGeom prst="rect">
              <a:avLst/>
            </a:prstGeom>
          </p:spPr>
        </p:pic>
      </p:grpSp>
      <p:sp>
        <p:nvSpPr>
          <p:cNvPr id="55299" name="Rectangle 3"/>
          <p:cNvSpPr>
            <a:spLocks noGrp="1"/>
          </p:cNvSpPr>
          <p:nvPr/>
        </p:nvSpPr>
        <p:spPr>
          <a:xfrm>
            <a:off x="369570" y="1285240"/>
            <a:ext cx="9609455" cy="5026025"/>
          </a:xfrm>
          <a:prstGeom prst="rect">
            <a:avLst/>
          </a:prstGeom>
        </p:spPr>
        <p:txBody>
          <a:bodyPr vert="horz" wrap="square" lIns="91440" tIns="45720" rIns="91440" bIns="45720" rtlCol="0" anchor="t">
            <a:normAutofit/>
          </a:bodyPr>
          <a:lstStyle>
            <a:lvl1pPr lvl="0">
              <a:buClrTx/>
              <a:buSzTx/>
              <a:buFontTx/>
              <a:defRPr sz="2800"/>
            </a:lvl1pPr>
            <a:lvl2pPr lvl="1">
              <a:buClrTx/>
              <a:buSzTx/>
              <a:buFontTx/>
              <a:defRPr sz="2400"/>
            </a:lvl2pPr>
            <a:lvl3pPr lvl="2">
              <a:buClrTx/>
              <a:buSzTx/>
              <a:buFontTx/>
              <a:defRPr sz="2000"/>
            </a:lvl3pPr>
            <a:lvl4pPr lvl="3">
              <a:buClrTx/>
              <a:buSzTx/>
              <a:buFontTx/>
              <a:defRPr sz="1800"/>
            </a:lvl4pPr>
            <a:lvl5pPr lvl="4">
              <a:buClrTx/>
              <a:buSzTx/>
              <a:buFontTx/>
              <a:defRPr sz="1800"/>
            </a:lvl5pPr>
          </a:lstStyle>
          <a:p>
            <a:pPr lvl="0" eaLnBrk="1" hangingPunct="1">
              <a:lnSpc>
                <a:spcPct val="150000"/>
              </a:lnSpc>
              <a:buClrTx/>
              <a:buSzTx/>
              <a:buFont typeface="Wingdings" panose="05000000000000000000" pitchFamily="2" charset="2"/>
              <a:buChar char="p"/>
            </a:pPr>
            <a:r>
              <a:rPr lang="zh-CN" altLang="en-US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这双鞋的颜色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有点儿</a:t>
            </a:r>
            <a:r>
              <a:rPr lang="zh-CN" altLang="en-US" sz="4800" b="1" u="sng" dirty="0">
                <a:solidFill>
                  <a:srgbClr val="FF0066"/>
                </a:solidFill>
                <a:latin typeface="楷体" panose="02010609060101010101" charset="-122"/>
                <a:ea typeface="楷体" panose="02010609060101010101" charset="-122"/>
              </a:rPr>
              <a:t>深</a:t>
            </a:r>
            <a:r>
              <a:rPr lang="zh-CN" altLang="en-US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8900" b="1" dirty="0">
              <a:solidFill>
                <a:srgbClr val="44546A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lvl="0" eaLnBrk="1" hangingPunct="1">
              <a:lnSpc>
                <a:spcPct val="150000"/>
              </a:lnSpc>
              <a:buClrTx/>
              <a:buSzTx/>
              <a:buFont typeface="Wingdings" panose="05000000000000000000" pitchFamily="2" charset="2"/>
              <a:buChar char="p"/>
            </a:pPr>
            <a:r>
              <a:rPr lang="zh-CN" altLang="en-US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我的房间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有点儿</a:t>
            </a:r>
            <a:r>
              <a:rPr lang="zh-CN" altLang="en-US" sz="4400" b="1" u="sng" dirty="0">
                <a:solidFill>
                  <a:srgbClr val="FF0066"/>
                </a:solidFill>
                <a:latin typeface="楷体" panose="02010609060101010101" charset="-122"/>
                <a:ea typeface="楷体" panose="02010609060101010101" charset="-122"/>
              </a:rPr>
              <a:t>小</a:t>
            </a:r>
            <a:r>
              <a:rPr lang="zh-CN" altLang="en-US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 dirty="0">
              <a:solidFill>
                <a:srgbClr val="44546A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lvl="0" eaLnBrk="1" hangingPunct="1">
              <a:lnSpc>
                <a:spcPct val="150000"/>
              </a:lnSpc>
              <a:buClr>
                <a:srgbClr val="C00000"/>
              </a:buClr>
              <a:buSzTx/>
              <a:buFont typeface="Wingdings" panose="05000000000000000000" pitchFamily="2" charset="2"/>
              <a:buChar char="n"/>
            </a:pPr>
            <a:r>
              <a:rPr lang="zh-CN" altLang="en-US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我想买一双颜色</a:t>
            </a:r>
            <a:r>
              <a:rPr lang="zh-CN" altLang="en-US" sz="4400" b="1" u="sng" dirty="0">
                <a:solidFill>
                  <a:srgbClr val="FF0066"/>
                </a:solidFill>
                <a:latin typeface="楷体" panose="02010609060101010101" charset="-122"/>
                <a:ea typeface="楷体" panose="02010609060101010101" charset="-122"/>
              </a:rPr>
              <a:t>浅</a:t>
            </a:r>
            <a:r>
              <a:rPr lang="zh-CN" altLang="en-US" sz="44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一点儿</a:t>
            </a:r>
            <a:r>
              <a:rPr lang="zh-CN" altLang="en-US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的鞋。</a:t>
            </a:r>
            <a:endParaRPr lang="en-US" altLang="zh-CN" sz="3600" b="1" dirty="0">
              <a:solidFill>
                <a:srgbClr val="44546A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lvl="0" eaLnBrk="1" hangingPunct="1">
              <a:lnSpc>
                <a:spcPct val="150000"/>
              </a:lnSpc>
              <a:buClr>
                <a:srgbClr val="C00000"/>
              </a:buClr>
              <a:buSzTx/>
              <a:buFont typeface="Wingdings" panose="05000000000000000000" pitchFamily="2" charset="2"/>
              <a:buChar char="n"/>
            </a:pPr>
            <a:r>
              <a:rPr lang="zh-CN" altLang="en-US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今天我们只</a:t>
            </a:r>
            <a:r>
              <a:rPr lang="zh-CN" altLang="en-US" sz="4400" b="1" u="sng" dirty="0">
                <a:solidFill>
                  <a:srgbClr val="009900"/>
                </a:solidFill>
                <a:latin typeface="楷体" panose="02010609060101010101" charset="-122"/>
                <a:ea typeface="楷体" panose="02010609060101010101" charset="-122"/>
              </a:rPr>
              <a:t>学</a:t>
            </a:r>
            <a:r>
              <a:rPr lang="zh-CN" altLang="en-US" sz="44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一点儿</a:t>
            </a:r>
            <a:r>
              <a:rPr lang="zh-CN" altLang="en-US" sz="4400" b="1" dirty="0">
                <a:solidFill>
                  <a:srgbClr val="0066CC"/>
                </a:solidFill>
                <a:latin typeface="楷体" panose="02010609060101010101" charset="-122"/>
                <a:ea typeface="楷体" panose="02010609060101010101" charset="-122"/>
              </a:rPr>
              <a:t>生词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8" name="右大括号 7"/>
          <p:cNvSpPr/>
          <p:nvPr/>
        </p:nvSpPr>
        <p:spPr>
          <a:xfrm>
            <a:off x="6531610" y="1823085"/>
            <a:ext cx="523240" cy="1559560"/>
          </a:xfrm>
          <a:prstGeom prst="rightBrace">
            <a:avLst/>
          </a:prstGeom>
        </p:spPr>
        <p:style>
          <a:lnRef idx="1">
            <a:srgbClr val="4472C4"/>
          </a:lnRef>
          <a:fillRef idx="0">
            <a:srgbClr val="4472C4"/>
          </a:fillRef>
          <a:effectRef idx="0">
            <a:srgbClr val="4472C4"/>
          </a:effectRef>
          <a:fontRef idx="minor">
            <a:sysClr val="windowText" lastClr="000000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9" name="文本框 8"/>
          <p:cNvSpPr txBox="1"/>
          <p:nvPr/>
        </p:nvSpPr>
        <p:spPr>
          <a:xfrm>
            <a:off x="7052310" y="1962785"/>
            <a:ext cx="434594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S + </a:t>
            </a:r>
            <a:r>
              <a:rPr lang="zh-CN" altLang="en-US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有点儿 </a:t>
            </a:r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+ adj.</a:t>
            </a:r>
            <a:endParaRPr lang="en-US" altLang="zh-CN" sz="36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36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不喜欢，不满意</a:t>
            </a:r>
          </a:p>
        </p:txBody>
      </p:sp>
      <p:sp>
        <p:nvSpPr>
          <p:cNvPr id="10" name="右大括号 9"/>
          <p:cNvSpPr/>
          <p:nvPr/>
        </p:nvSpPr>
        <p:spPr>
          <a:xfrm>
            <a:off x="7306310" y="3850005"/>
            <a:ext cx="533400" cy="1588770"/>
          </a:xfrm>
          <a:prstGeom prst="rightBrace">
            <a:avLst/>
          </a:prstGeom>
        </p:spPr>
        <p:style>
          <a:lnRef idx="1">
            <a:srgbClr val="4472C4"/>
          </a:lnRef>
          <a:fillRef idx="0">
            <a:srgbClr val="4472C4"/>
          </a:fillRef>
          <a:effectRef idx="0">
            <a:srgbClr val="4472C4"/>
          </a:effectRef>
          <a:fontRef idx="minor">
            <a:sysClr val="windowText" lastClr="000000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11" name="文本框 10"/>
          <p:cNvSpPr txBox="1"/>
          <p:nvPr/>
        </p:nvSpPr>
        <p:spPr>
          <a:xfrm>
            <a:off x="7891780" y="3568700"/>
            <a:ext cx="4345940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adj.+</a:t>
            </a:r>
            <a:r>
              <a:rPr lang="zh-CN" altLang="en-US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一点儿</a:t>
            </a:r>
            <a:endParaRPr lang="zh-CN" altLang="en-US" sz="36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36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建议，希望这样</a:t>
            </a:r>
          </a:p>
          <a:p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V+</a:t>
            </a:r>
            <a:r>
              <a:rPr lang="zh-CN" altLang="en-US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一点儿</a:t>
            </a:r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+ N.</a:t>
            </a:r>
            <a:endParaRPr lang="en-US" altLang="zh-CN" sz="36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36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东西不是很多</a:t>
            </a:r>
          </a:p>
        </p:txBody>
      </p:sp>
      <p:sp>
        <p:nvSpPr>
          <p:cNvPr id="17" name="矩形 16"/>
          <p:cNvSpPr/>
          <p:nvPr/>
        </p:nvSpPr>
        <p:spPr>
          <a:xfrm>
            <a:off x="2540" y="-6350"/>
            <a:ext cx="7110095" cy="793115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033" name="Rectangle 2"/>
          <p:cNvSpPr>
            <a:spLocks noGrp="1"/>
          </p:cNvSpPr>
          <p:nvPr/>
        </p:nvSpPr>
        <p:spPr>
          <a:xfrm>
            <a:off x="55880" y="-9207"/>
            <a:ext cx="3729038" cy="9144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pPr eaLnBrk="1" hangingPunct="1"/>
            <a:r>
              <a:rPr lang="zh-CN" altLang="en-US" sz="4000" b="1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有（一）点儿</a:t>
            </a:r>
          </a:p>
        </p:txBody>
      </p:sp>
      <p:sp>
        <p:nvSpPr>
          <p:cNvPr id="4" name="Rectangle 2"/>
          <p:cNvSpPr txBox="1"/>
          <p:nvPr/>
        </p:nvSpPr>
        <p:spPr>
          <a:xfrm>
            <a:off x="3472498" y="-17145"/>
            <a:ext cx="4429125" cy="9144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r>
              <a:rPr lang="en-US" altLang="zh-CN" sz="4000" b="1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=</a:t>
            </a:r>
            <a:r>
              <a:rPr lang="zh-CN" altLang="en-US" sz="4000" b="1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（一）点儿 ？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374073" y="64770"/>
            <a:ext cx="738187" cy="829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r>
              <a:rPr lang="zh-CN" altLang="en-US" sz="4800" b="1" dirty="0">
                <a:solidFill>
                  <a:schemeClr val="bg1"/>
                </a:solidFill>
                <a:latin typeface="等线" panose="02010600030101010101" charset="-122"/>
                <a:ea typeface="等线" panose="02010600030101010101" charset="-122"/>
              </a:rPr>
              <a:t>≠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5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5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5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9" grpId="0"/>
      <p:bldP spid="10" grpId="0" bldLvl="0" animBg="1"/>
      <p:bldP spid="11" grpId="0"/>
      <p:bldP spid="4" grpId="0"/>
      <p:bldP spid="3" grpId="0" bldLvl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496570" y="399415"/>
            <a:ext cx="3303270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23570" y="490220"/>
            <a:ext cx="1149032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练习</a:t>
            </a:r>
            <a:r>
              <a:rPr altLang="zh-CN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: P189</a:t>
            </a:r>
            <a:endParaRPr altLang="zh-CN" sz="4000" b="1" spc="300" dirty="0">
              <a:ln w="3175">
                <a:noFill/>
                <a:prstDash val="dash"/>
              </a:ln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99870" y="1468755"/>
            <a:ext cx="9394190" cy="4465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文本框 4"/>
          <p:cNvSpPr txBox="1"/>
          <p:nvPr/>
        </p:nvSpPr>
        <p:spPr>
          <a:xfrm>
            <a:off x="4171950" y="2772410"/>
            <a:ext cx="1608138" cy="5219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有点儿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3439478" y="3424238"/>
            <a:ext cx="1608137" cy="5219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一点儿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3791268" y="4068445"/>
            <a:ext cx="1606550" cy="5219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有点儿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8120698" y="4051935"/>
            <a:ext cx="1608137" cy="5219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一点儿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4555490" y="4712018"/>
            <a:ext cx="1608138" cy="5219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一点儿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8491855" y="4712018"/>
            <a:ext cx="1608138" cy="5219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有点儿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4204970" y="5367973"/>
            <a:ext cx="1608138" cy="5219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一点儿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8128953" y="5356225"/>
            <a:ext cx="1608137" cy="5219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一点儿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sp>
        <p:nvSpPr>
          <p:cNvPr id="8" name="Title 6"/>
          <p:cNvSpPr txBox="1"/>
          <p:nvPr>
            <p:custDataLst>
              <p:tags r:id="rId3"/>
            </p:custDataLst>
          </p:nvPr>
        </p:nvSpPr>
        <p:spPr>
          <a:xfrm>
            <a:off x="267970" y="298450"/>
            <a:ext cx="1170432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zh-CN" altLang="en-US" sz="4000" b="1" spc="15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</a:rPr>
              <a:t>复习：语法</a:t>
            </a:r>
          </a:p>
        </p:txBody>
      </p:sp>
      <p:pic>
        <p:nvPicPr>
          <p:cNvPr id="7" name="图片 6"/>
          <p:cNvPicPr/>
          <p:nvPr>
            <p:custDataLst>
              <p:tags r:id="rId4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sp>
        <p:nvSpPr>
          <p:cNvPr id="47107" name="Rectangle 5"/>
          <p:cNvSpPr/>
          <p:nvPr/>
        </p:nvSpPr>
        <p:spPr>
          <a:xfrm>
            <a:off x="808990" y="957580"/>
            <a:ext cx="5200650" cy="56451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algn="ctr">
              <a:lnSpc>
                <a:spcPct val="150000"/>
              </a:lnSpc>
              <a:spcBef>
                <a:spcPct val="20000"/>
              </a:spcBef>
            </a:pPr>
            <a:r>
              <a:rPr lang="zh-CN" altLang="en-US" sz="4800" b="1" dirty="0">
                <a:solidFill>
                  <a:srgbClr val="FF0066"/>
                </a:solidFill>
                <a:latin typeface="楷体" panose="02010609060101010101" charset="-122"/>
                <a:ea typeface="楷体" panose="02010609060101010101" charset="-122"/>
              </a:rPr>
              <a:t>脏</a:t>
            </a:r>
            <a:r>
              <a:rPr lang="en-US" altLang="zh-CN" sz="48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—</a:t>
            </a:r>
            <a:r>
              <a:rPr lang="zh-CN" altLang="en-US" sz="48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干净</a:t>
            </a:r>
            <a:r>
              <a:rPr lang="en-US" altLang="zh-CN" sz="3200" b="1" dirty="0">
                <a:solidFill>
                  <a:srgbClr val="7030A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ɡānj</a:t>
            </a:r>
            <a:r>
              <a:rPr lang="zh-CN" altLang="en-US" sz="3200" b="1" dirty="0">
                <a:solidFill>
                  <a:srgbClr val="7030A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ì</a:t>
            </a:r>
            <a:r>
              <a:rPr lang="en-US" altLang="zh-CN" sz="3200" b="1" dirty="0">
                <a:solidFill>
                  <a:srgbClr val="7030A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nɡ</a:t>
            </a:r>
            <a:r>
              <a:rPr lang="zh-CN" altLang="en-US" sz="3200" b="1" dirty="0">
                <a:solidFill>
                  <a:srgbClr val="7030A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</a:p>
          <a:p>
            <a:pPr>
              <a:lnSpc>
                <a:spcPct val="150000"/>
              </a:lnSpc>
              <a:spcBef>
                <a:spcPct val="20000"/>
              </a:spcBef>
              <a:buChar char="•"/>
            </a:pPr>
            <a:r>
              <a:rPr lang="zh-CN" altLang="en-US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右边的很</a:t>
            </a:r>
            <a:r>
              <a:rPr lang="zh-CN" altLang="en-US" sz="4400" b="1" dirty="0">
                <a:solidFill>
                  <a:srgbClr val="FF0066"/>
                </a:solidFill>
                <a:latin typeface="楷体" panose="02010609060101010101" charset="-122"/>
                <a:ea typeface="楷体" panose="02010609060101010101" charset="-122"/>
              </a:rPr>
              <a:t>脏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lang="zh-CN" altLang="en-US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左边的很</a:t>
            </a:r>
            <a:r>
              <a:rPr lang="zh-CN" altLang="en-US" sz="4400" b="1" dirty="0">
                <a:solidFill>
                  <a:srgbClr val="FF0066"/>
                </a:solidFill>
                <a:latin typeface="楷体" panose="02010609060101010101" charset="-122"/>
                <a:ea typeface="楷体" panose="02010609060101010101" charset="-122"/>
              </a:rPr>
              <a:t>干净</a:t>
            </a:r>
            <a:r>
              <a:rPr lang="zh-CN" altLang="en-US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  <a:p>
            <a:pPr>
              <a:lnSpc>
                <a:spcPct val="150000"/>
              </a:lnSpc>
              <a:spcBef>
                <a:spcPct val="20000"/>
              </a:spcBef>
              <a:buChar char="•"/>
            </a:pPr>
            <a:r>
              <a:rPr lang="zh-CN" altLang="en-US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我们的教室怎么样？</a:t>
            </a:r>
          </a:p>
          <a:p>
            <a:pPr>
              <a:lnSpc>
                <a:spcPct val="150000"/>
              </a:lnSpc>
              <a:spcBef>
                <a:spcPct val="20000"/>
              </a:spcBef>
              <a:buChar char="•"/>
            </a:pPr>
            <a:r>
              <a:rPr lang="zh-CN" altLang="en-US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你的房间怎么样？</a:t>
            </a:r>
          </a:p>
        </p:txBody>
      </p:sp>
      <p:pic>
        <p:nvPicPr>
          <p:cNvPr id="4" name="图片 3"/>
          <p:cNvPicPr>
            <a:picLocks noChangeAspect="1" noChangeArrowheads="1"/>
          </p:cNvPicPr>
          <p:nvPr/>
        </p:nvPicPr>
        <p:blipFill>
          <a:blip r:embed="rId9"/>
          <a:srcRect t="17188" b="15038"/>
          <a:stretch>
            <a:fillRect/>
          </a:stretch>
        </p:blipFill>
        <p:spPr bwMode="auto">
          <a:xfrm>
            <a:off x="6617653" y="2376170"/>
            <a:ext cx="4090988" cy="3465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/>
          <p:cNvSpPr/>
          <p:nvPr/>
        </p:nvSpPr>
        <p:spPr>
          <a:xfrm>
            <a:off x="200025" y="307975"/>
            <a:ext cx="1058545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23825" y="212725"/>
            <a:ext cx="1058545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650" name="Rectangle 3"/>
          <p:cNvSpPr txBox="1"/>
          <p:nvPr/>
        </p:nvSpPr>
        <p:spPr>
          <a:xfrm>
            <a:off x="-21590" y="281940"/>
            <a:ext cx="1344295" cy="55181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脏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7" grpId="0" build="allAtOnce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sp>
        <p:nvSpPr>
          <p:cNvPr id="8" name="Title 6"/>
          <p:cNvSpPr txBox="1"/>
          <p:nvPr>
            <p:custDataLst>
              <p:tags r:id="rId3"/>
            </p:custDataLst>
          </p:nvPr>
        </p:nvSpPr>
        <p:spPr>
          <a:xfrm>
            <a:off x="267970" y="298450"/>
            <a:ext cx="1170432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zh-CN" altLang="en-US" sz="4000" b="1" spc="15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</a:rPr>
              <a:t>复习：语法</a:t>
            </a:r>
          </a:p>
        </p:txBody>
      </p:sp>
      <p:pic>
        <p:nvPicPr>
          <p:cNvPr id="7" name="图片 6"/>
          <p:cNvPicPr/>
          <p:nvPr>
            <p:custDataLst>
              <p:tags r:id="rId4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10"/>
          <a:srcRect/>
          <a:stretch>
            <a:fillRect/>
          </a:stretch>
        </p:blipFill>
        <p:spPr bwMode="auto">
          <a:xfrm>
            <a:off x="267970" y="1730375"/>
            <a:ext cx="3563620" cy="3563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3"/>
          <p:cNvSpPr txBox="1"/>
          <p:nvPr/>
        </p:nvSpPr>
        <p:spPr>
          <a:xfrm>
            <a:off x="4097338" y="1399540"/>
            <a:ext cx="7777162" cy="451961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>
              <a:lnSpc>
                <a:spcPct val="150000"/>
              </a:lnSpc>
              <a:spcBef>
                <a:spcPct val="20000"/>
              </a:spcBef>
            </a:pPr>
            <a:r>
              <a:rPr lang="en-US" altLang="zh-CN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这是一双什么颜色的鞋？</a:t>
            </a:r>
          </a:p>
          <a:p>
            <a:pPr>
              <a:lnSpc>
                <a:spcPct val="150000"/>
              </a:lnSpc>
              <a:spcBef>
                <a:spcPct val="20000"/>
              </a:spcBef>
            </a:pPr>
            <a:r>
              <a:rPr lang="en-US" altLang="zh-CN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B:</a:t>
            </a:r>
            <a:r>
              <a:rPr lang="zh-CN" altLang="en-US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这是一双白色的鞋。</a:t>
            </a:r>
            <a:endParaRPr lang="en-US" altLang="zh-CN" sz="3600" b="1" dirty="0">
              <a:solidFill>
                <a:srgbClr val="44546A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  <a:spcBef>
                <a:spcPct val="20000"/>
              </a:spcBef>
            </a:pPr>
            <a:r>
              <a:rPr lang="en-US" altLang="zh-CN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白的很好看，可是有一个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缺点</a:t>
            </a:r>
            <a:r>
              <a:rPr lang="zh-CN" altLang="en-US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 dirty="0">
              <a:solidFill>
                <a:srgbClr val="7030A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  <a:spcBef>
                <a:spcPct val="20000"/>
              </a:spcBef>
            </a:pPr>
            <a:r>
              <a:rPr lang="en-US" altLang="zh-CN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B:</a:t>
            </a:r>
            <a:r>
              <a:rPr lang="zh-CN" altLang="en-US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白的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容易</a:t>
            </a:r>
            <a:r>
              <a:rPr lang="zh-CN" altLang="en-US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脏，所以要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经常</a:t>
            </a:r>
            <a:r>
              <a:rPr lang="zh-CN" altLang="en-US" sz="4400" b="1" dirty="0">
                <a:solidFill>
                  <a:srgbClr val="009900"/>
                </a:solidFill>
                <a:latin typeface="楷体" panose="02010609060101010101" charset="-122"/>
                <a:ea typeface="楷体" panose="02010609060101010101" charset="-122"/>
              </a:rPr>
              <a:t>刷</a:t>
            </a:r>
            <a:r>
              <a:rPr lang="zh-CN" altLang="en-US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sp>
        <p:nvSpPr>
          <p:cNvPr id="8" name="Title 6"/>
          <p:cNvSpPr txBox="1"/>
          <p:nvPr>
            <p:custDataLst>
              <p:tags r:id="rId3"/>
            </p:custDataLst>
          </p:nvPr>
        </p:nvSpPr>
        <p:spPr>
          <a:xfrm>
            <a:off x="267970" y="298450"/>
            <a:ext cx="1170432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zh-CN" altLang="en-US" sz="4000" b="1" spc="15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</a:rPr>
              <a:t>复习：语法</a:t>
            </a:r>
          </a:p>
        </p:txBody>
      </p:sp>
      <p:pic>
        <p:nvPicPr>
          <p:cNvPr id="7" name="图片 6"/>
          <p:cNvPicPr/>
          <p:nvPr>
            <p:custDataLst>
              <p:tags r:id="rId4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sp>
        <p:nvSpPr>
          <p:cNvPr id="2" name="Rectangle 4"/>
          <p:cNvSpPr/>
          <p:nvPr/>
        </p:nvSpPr>
        <p:spPr>
          <a:xfrm>
            <a:off x="2906713" y="692785"/>
            <a:ext cx="3170237" cy="13017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ctr"/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缺点</a:t>
            </a:r>
          </a:p>
        </p:txBody>
      </p:sp>
      <p:sp>
        <p:nvSpPr>
          <p:cNvPr id="3" name="Rectangle 4"/>
          <p:cNvSpPr/>
          <p:nvPr/>
        </p:nvSpPr>
        <p:spPr>
          <a:xfrm>
            <a:off x="4561840" y="703898"/>
            <a:ext cx="3797300" cy="13017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ctr"/>
            <a:r>
              <a:rPr lang="en-US" altLang="zh-CN" sz="48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— </a:t>
            </a:r>
            <a:r>
              <a:rPr lang="zh-CN" altLang="en-US" sz="48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优点</a:t>
            </a:r>
          </a:p>
        </p:txBody>
      </p:sp>
      <p:sp>
        <p:nvSpPr>
          <p:cNvPr id="5" name="Rectangle 3"/>
          <p:cNvSpPr txBox="1"/>
          <p:nvPr/>
        </p:nvSpPr>
        <p:spPr>
          <a:xfrm>
            <a:off x="774065" y="2152015"/>
            <a:ext cx="11205210" cy="569277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marL="571500" indent="-571500">
              <a:lnSpc>
                <a:spcPct val="150000"/>
              </a:lnSpc>
              <a:spcBef>
                <a:spcPct val="20000"/>
              </a:spcBef>
              <a:buChar char="•"/>
            </a:pPr>
            <a:r>
              <a:rPr lang="zh-CN" altLang="en-US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马克有很多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优点</a:t>
            </a:r>
            <a:r>
              <a:rPr lang="zh-CN" altLang="en-US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，他喜欢运动，有很多朋友，可是他有一个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缺点</a:t>
            </a:r>
            <a:r>
              <a:rPr lang="zh-CN" altLang="en-US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，就是他上课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经常</a:t>
            </a:r>
            <a:r>
              <a:rPr lang="zh-CN" altLang="en-US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迟到。</a:t>
            </a:r>
            <a:endParaRPr lang="en-US" altLang="zh-CN" sz="3600" b="1" dirty="0">
              <a:solidFill>
                <a:srgbClr val="44546A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indent="-571500">
              <a:lnSpc>
                <a:spcPct val="150000"/>
              </a:lnSpc>
              <a:spcBef>
                <a:spcPct val="20000"/>
              </a:spcBef>
              <a:buChar char="•"/>
            </a:pPr>
            <a:r>
              <a:rPr lang="zh-CN" altLang="en-US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每个人都有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优点</a:t>
            </a:r>
            <a:r>
              <a:rPr lang="zh-CN" altLang="en-US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和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缺点</a:t>
            </a:r>
            <a:r>
              <a:rPr lang="zh-CN" altLang="en-US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 dirty="0">
              <a:solidFill>
                <a:srgbClr val="44546A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0">
              <a:lnSpc>
                <a:spcPct val="150000"/>
              </a:lnSpc>
              <a:spcBef>
                <a:spcPct val="20000"/>
              </a:spcBef>
              <a:buNone/>
            </a:pPr>
            <a:r>
              <a:rPr lang="zh-CN" altLang="en-US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说一说：你有什么优点和缺点？</a:t>
            </a:r>
            <a:endParaRPr lang="zh-CN" altLang="en-US" sz="3600" b="1" dirty="0">
              <a:solidFill>
                <a:srgbClr val="44546A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indent="-571500">
              <a:lnSpc>
                <a:spcPct val="150000"/>
              </a:lnSpc>
              <a:spcBef>
                <a:spcPct val="20000"/>
              </a:spcBef>
              <a:buChar char="•"/>
            </a:pPr>
            <a:endParaRPr lang="zh-CN" altLang="en-US" sz="3600" b="1" dirty="0">
              <a:solidFill>
                <a:srgbClr val="44546A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00025" y="307975"/>
            <a:ext cx="1431925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23825" y="212725"/>
            <a:ext cx="1431925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650" name="Rectangle 3"/>
          <p:cNvSpPr txBox="1"/>
          <p:nvPr/>
        </p:nvSpPr>
        <p:spPr>
          <a:xfrm>
            <a:off x="170180" y="281940"/>
            <a:ext cx="1321435" cy="55181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l"/>
            <a:r>
              <a:rPr lang="zh-CN" altLang="en-US" sz="4400" b="1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经常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sp>
        <p:nvSpPr>
          <p:cNvPr id="8" name="Title 6"/>
          <p:cNvSpPr txBox="1"/>
          <p:nvPr>
            <p:custDataLst>
              <p:tags r:id="rId3"/>
            </p:custDataLst>
          </p:nvPr>
        </p:nvSpPr>
        <p:spPr>
          <a:xfrm>
            <a:off x="267970" y="298450"/>
            <a:ext cx="1170432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zh-CN" altLang="en-US" sz="4000" b="1" spc="15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</a:rPr>
              <a:t>复习：语法</a:t>
            </a:r>
          </a:p>
        </p:txBody>
      </p:sp>
      <p:pic>
        <p:nvPicPr>
          <p:cNvPr id="7" name="图片 6"/>
          <p:cNvPicPr/>
          <p:nvPr>
            <p:custDataLst>
              <p:tags r:id="rId4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sp>
        <p:nvSpPr>
          <p:cNvPr id="4" name="Rectangle 3"/>
          <p:cNvSpPr txBox="1"/>
          <p:nvPr/>
        </p:nvSpPr>
        <p:spPr>
          <a:xfrm>
            <a:off x="998855" y="1961515"/>
            <a:ext cx="11205210" cy="468122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marL="571500" indent="-571500">
              <a:lnSpc>
                <a:spcPct val="150000"/>
              </a:lnSpc>
              <a:spcBef>
                <a:spcPct val="20000"/>
              </a:spcBef>
              <a:buChar char="•"/>
            </a:pPr>
            <a:r>
              <a:rPr lang="zh-CN" altLang="en-US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  <a:sym typeface="微软雅黑" panose="020B0503020204020204" pitchFamily="34" charset="-122"/>
              </a:rPr>
              <a:t>马克有一个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微软雅黑" panose="020B0503020204020204" pitchFamily="34" charset="-122"/>
              </a:rPr>
              <a:t>缺点</a:t>
            </a:r>
            <a:r>
              <a:rPr lang="zh-CN" altLang="en-US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  <a:sym typeface="微软雅黑" panose="020B0503020204020204" pitchFamily="34" charset="-122"/>
              </a:rPr>
              <a:t>，就是他上课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微软雅黑" panose="020B0503020204020204" pitchFamily="34" charset="-122"/>
              </a:rPr>
              <a:t>经常</a:t>
            </a:r>
            <a:r>
              <a:rPr lang="zh-CN" altLang="en-US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  <a:sym typeface="微软雅黑" panose="020B0503020204020204" pitchFamily="34" charset="-122"/>
              </a:rPr>
              <a:t>迟到。</a:t>
            </a:r>
            <a:endParaRPr lang="en-US" altLang="zh-CN" sz="3600" b="1" dirty="0">
              <a:solidFill>
                <a:srgbClr val="44546A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indent="-571500">
              <a:lnSpc>
                <a:spcPct val="150000"/>
              </a:lnSpc>
              <a:spcBef>
                <a:spcPct val="20000"/>
              </a:spcBef>
              <a:buChar char="•"/>
            </a:pPr>
            <a:r>
              <a:rPr lang="zh-CN" altLang="en-US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  <a:sym typeface="微软雅黑" panose="020B0503020204020204" pitchFamily="34" charset="-122"/>
              </a:rPr>
              <a:t>他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微软雅黑" panose="020B0503020204020204" pitchFamily="34" charset="-122"/>
              </a:rPr>
              <a:t>经常</a:t>
            </a:r>
            <a:r>
              <a:rPr lang="zh-CN" altLang="en-US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  <a:sym typeface="微软雅黑" panose="020B0503020204020204" pitchFamily="34" charset="-122"/>
              </a:rPr>
              <a:t>去咖啡馆看书。</a:t>
            </a:r>
          </a:p>
          <a:p>
            <a:pPr marL="571500" indent="-571500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zh-CN" altLang="en-US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微软雅黑" panose="020B0503020204020204" pitchFamily="34" charset="-122"/>
              </a:rPr>
              <a:t>经常</a:t>
            </a:r>
            <a:r>
              <a:rPr lang="zh-CN" altLang="en-US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  <a:sym typeface="微软雅黑" panose="020B0503020204020204" pitchFamily="34" charset="-122"/>
              </a:rPr>
              <a:t>______________。（陪）</a:t>
            </a:r>
            <a:endParaRPr lang="zh-CN" altLang="en-US" sz="3600" b="1" dirty="0">
              <a:solidFill>
                <a:srgbClr val="44546A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indent="-571500">
              <a:lnSpc>
                <a:spcPct val="150000"/>
              </a:lnSpc>
              <a:spcBef>
                <a:spcPct val="20000"/>
              </a:spcBef>
              <a:buChar char="•"/>
            </a:pPr>
            <a:endParaRPr lang="zh-CN" altLang="en-US" sz="3600" b="1" dirty="0">
              <a:solidFill>
                <a:srgbClr val="44546A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00025" y="307975"/>
            <a:ext cx="3766185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23825" y="212725"/>
            <a:ext cx="3766185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650" name="Rectangle 3"/>
          <p:cNvSpPr txBox="1"/>
          <p:nvPr/>
        </p:nvSpPr>
        <p:spPr>
          <a:xfrm>
            <a:off x="260350" y="281940"/>
            <a:ext cx="4678045" cy="55181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l"/>
            <a:r>
              <a:rPr lang="zh-CN" altLang="en-US" sz="4400" b="1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经常 </a:t>
            </a:r>
            <a:r>
              <a:rPr lang="en-US" altLang="zh-CN" sz="4400" b="1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≈ </a:t>
            </a:r>
            <a:r>
              <a:rPr lang="zh-CN" altLang="en-US" sz="4400" b="1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常常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sp>
        <p:nvSpPr>
          <p:cNvPr id="8" name="Title 6"/>
          <p:cNvSpPr txBox="1"/>
          <p:nvPr>
            <p:custDataLst>
              <p:tags r:id="rId3"/>
            </p:custDataLst>
          </p:nvPr>
        </p:nvSpPr>
        <p:spPr>
          <a:xfrm>
            <a:off x="267970" y="298450"/>
            <a:ext cx="1170432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zh-CN" altLang="en-US" sz="4000" b="1" spc="15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</a:rPr>
              <a:t>复习：语法</a:t>
            </a:r>
          </a:p>
        </p:txBody>
      </p:sp>
      <p:pic>
        <p:nvPicPr>
          <p:cNvPr id="7" name="图片 6"/>
          <p:cNvPicPr/>
          <p:nvPr>
            <p:custDataLst>
              <p:tags r:id="rId4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sp>
        <p:nvSpPr>
          <p:cNvPr id="48130" name="Rectangle 2"/>
          <p:cNvSpPr>
            <a:spLocks noGrp="1"/>
          </p:cNvSpPr>
          <p:nvPr/>
        </p:nvSpPr>
        <p:spPr>
          <a:xfrm>
            <a:off x="711200" y="1762125"/>
            <a:ext cx="11204575" cy="1673225"/>
          </a:xfrm>
          <a:prstGeom prst="rect">
            <a:avLst/>
          </a:prstGeom>
        </p:spPr>
        <p:txBody>
          <a:bodyPr vert="horz" wrap="square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 eaLnBrk="1" hangingPunct="1"/>
            <a:r>
              <a:rPr lang="zh-CN" altLang="en-US" sz="3600" b="1" dirty="0">
                <a:solidFill>
                  <a:srgbClr val="7A5128"/>
                </a:solidFill>
                <a:latin typeface="楷体" panose="02010609060101010101" charset="-122"/>
                <a:ea typeface="楷体" panose="02010609060101010101" charset="-122"/>
              </a:rPr>
              <a:t>白色的鞋</a:t>
            </a:r>
            <a:r>
              <a:rPr lang="en-US" altLang="zh-CN" sz="3600" b="1" dirty="0">
                <a:solidFill>
                  <a:srgbClr val="7A5128"/>
                </a:solidFill>
                <a:latin typeface="楷体" panose="02010609060101010101" charset="-122"/>
                <a:ea typeface="楷体" panose="02010609060101010101" charset="-122"/>
              </a:rPr>
              <a:t>_______</a:t>
            </a:r>
            <a:r>
              <a:rPr lang="zh-CN" altLang="en-US" sz="3600" b="1" dirty="0">
                <a:solidFill>
                  <a:srgbClr val="7A5128"/>
                </a:solidFill>
                <a:latin typeface="楷体" panose="02010609060101010101" charset="-122"/>
                <a:ea typeface="楷体" panose="02010609060101010101" charset="-122"/>
              </a:rPr>
              <a:t>，可是深色的</a:t>
            </a:r>
            <a:r>
              <a:rPr lang="en-US" altLang="zh-CN" sz="3600" b="1" dirty="0">
                <a:solidFill>
                  <a:srgbClr val="7A5128"/>
                </a:solidFill>
                <a:latin typeface="楷体" panose="02010609060101010101" charset="-122"/>
                <a:ea typeface="楷体" panose="02010609060101010101" charset="-122"/>
              </a:rPr>
              <a:t>_________</a:t>
            </a:r>
            <a:r>
              <a:rPr lang="zh-CN" altLang="en-US" sz="3600" b="1" dirty="0">
                <a:solidFill>
                  <a:srgbClr val="7A5128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  <a:p>
            <a:pPr eaLnBrk="1" hangingPunct="1"/>
            <a:r>
              <a:rPr lang="zh-CN" altLang="en-US" sz="3600" b="1" dirty="0">
                <a:solidFill>
                  <a:srgbClr val="7A5128"/>
                </a:solidFill>
                <a:latin typeface="楷体" panose="02010609060101010101" charset="-122"/>
                <a:ea typeface="楷体" panose="02010609060101010101" charset="-122"/>
              </a:rPr>
              <a:t>晚上吃很多东西</a:t>
            </a:r>
            <a:r>
              <a:rPr lang="en-US" altLang="zh-CN" sz="3600" b="1" dirty="0">
                <a:solidFill>
                  <a:srgbClr val="7A5128"/>
                </a:solidFill>
                <a:latin typeface="楷体" panose="02010609060101010101" charset="-122"/>
                <a:ea typeface="楷体" panose="02010609060101010101" charset="-122"/>
              </a:rPr>
              <a:t>_______</a:t>
            </a:r>
            <a:r>
              <a:rPr lang="zh-CN" altLang="en-US" sz="3600" b="1" dirty="0">
                <a:solidFill>
                  <a:srgbClr val="7A5128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48133" name="矩形 1"/>
          <p:cNvSpPr/>
          <p:nvPr/>
        </p:nvSpPr>
        <p:spPr>
          <a:xfrm>
            <a:off x="2859405" y="1597343"/>
            <a:ext cx="1868488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容易</a:t>
            </a:r>
            <a:r>
              <a:rPr lang="zh-CN" altLang="en-US" sz="4400" b="1" dirty="0">
                <a:solidFill>
                  <a:srgbClr val="FF0066"/>
                </a:solidFill>
                <a:latin typeface="楷体" panose="02010609060101010101" charset="-122"/>
                <a:ea typeface="楷体" panose="02010609060101010101" charset="-122"/>
              </a:rPr>
              <a:t>脏</a:t>
            </a:r>
          </a:p>
        </p:txBody>
      </p:sp>
      <p:sp>
        <p:nvSpPr>
          <p:cNvPr id="48134" name="矩形 5"/>
          <p:cNvSpPr/>
          <p:nvPr/>
        </p:nvSpPr>
        <p:spPr>
          <a:xfrm>
            <a:off x="4208463" y="2219643"/>
            <a:ext cx="1870075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容易</a:t>
            </a:r>
            <a:r>
              <a:rPr lang="zh-CN" altLang="en-US" sz="4400" b="1" dirty="0">
                <a:solidFill>
                  <a:srgbClr val="FF0066"/>
                </a:solidFill>
                <a:latin typeface="楷体" panose="02010609060101010101" charset="-122"/>
                <a:ea typeface="楷体" panose="02010609060101010101" charset="-122"/>
              </a:rPr>
              <a:t>胖</a:t>
            </a:r>
          </a:p>
        </p:txBody>
      </p:sp>
      <p:sp>
        <p:nvSpPr>
          <p:cNvPr id="48135" name="矩形 6"/>
          <p:cNvSpPr/>
          <p:nvPr/>
        </p:nvSpPr>
        <p:spPr>
          <a:xfrm>
            <a:off x="7140258" y="1475105"/>
            <a:ext cx="2713037" cy="92202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不容易</a:t>
            </a:r>
            <a:r>
              <a:rPr lang="zh-CN" altLang="en-US" sz="5400" b="1" dirty="0">
                <a:solidFill>
                  <a:srgbClr val="FF0066"/>
                </a:solidFill>
                <a:latin typeface="楷体" panose="02010609060101010101" charset="-122"/>
                <a:ea typeface="楷体" panose="02010609060101010101" charset="-122"/>
              </a:rPr>
              <a:t>脏</a:t>
            </a:r>
          </a:p>
        </p:txBody>
      </p:sp>
      <p:sp>
        <p:nvSpPr>
          <p:cNvPr id="48136" name="Rectangle 2"/>
          <p:cNvSpPr txBox="1"/>
          <p:nvPr/>
        </p:nvSpPr>
        <p:spPr>
          <a:xfrm>
            <a:off x="711200" y="3455988"/>
            <a:ext cx="11074400" cy="3078162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marL="342900" indent="-342900">
              <a:spcBef>
                <a:spcPct val="20000"/>
              </a:spcBef>
              <a:buChar char="•"/>
            </a:pPr>
            <a:r>
              <a:rPr lang="zh-CN" altLang="en-US" sz="3600" b="1" dirty="0">
                <a:solidFill>
                  <a:srgbClr val="CC3300"/>
                </a:solidFill>
                <a:latin typeface="楷体" panose="02010609060101010101" charset="-122"/>
                <a:ea typeface="楷体" panose="02010609060101010101" charset="-122"/>
              </a:rPr>
              <a:t>文化课的作业</a:t>
            </a:r>
            <a:r>
              <a:rPr lang="en-US" altLang="zh-CN" sz="3600" b="1" dirty="0">
                <a:solidFill>
                  <a:srgbClr val="CC3300"/>
                </a:solidFill>
                <a:latin typeface="楷体" panose="02010609060101010101" charset="-122"/>
                <a:ea typeface="楷体" panose="02010609060101010101" charset="-122"/>
              </a:rPr>
              <a:t>_______</a:t>
            </a:r>
            <a:r>
              <a:rPr lang="zh-CN" altLang="en-US" sz="3600" b="1" dirty="0">
                <a:solidFill>
                  <a:srgbClr val="CC3300"/>
                </a:solidFill>
                <a:latin typeface="楷体" panose="02010609060101010101" charset="-122"/>
                <a:ea typeface="楷体" panose="02010609060101010101" charset="-122"/>
              </a:rPr>
              <a:t>，可是汉语课的</a:t>
            </a:r>
            <a:r>
              <a:rPr lang="en-US" altLang="zh-CN" sz="3600" b="1" dirty="0">
                <a:solidFill>
                  <a:srgbClr val="CC3300"/>
                </a:solidFill>
                <a:latin typeface="楷体" panose="02010609060101010101" charset="-122"/>
                <a:ea typeface="楷体" panose="02010609060101010101" charset="-122"/>
              </a:rPr>
              <a:t>________</a:t>
            </a:r>
            <a:r>
              <a:rPr lang="zh-CN" altLang="en-US" sz="3600" b="1" dirty="0">
                <a:solidFill>
                  <a:srgbClr val="CC33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  <a:p>
            <a:pPr marL="342900" indent="-342900">
              <a:spcBef>
                <a:spcPct val="20000"/>
              </a:spcBef>
              <a:buChar char="•"/>
            </a:pPr>
            <a:r>
              <a:rPr lang="zh-CN" altLang="en-US" sz="3600" b="1" dirty="0">
                <a:solidFill>
                  <a:srgbClr val="CC3300"/>
                </a:solidFill>
                <a:latin typeface="楷体" panose="02010609060101010101" charset="-122"/>
                <a:ea typeface="楷体" panose="02010609060101010101" charset="-122"/>
              </a:rPr>
              <a:t>今天的课文很</a:t>
            </a:r>
            <a:r>
              <a:rPr lang="en-US" altLang="zh-CN" sz="3600" b="1" dirty="0">
                <a:solidFill>
                  <a:srgbClr val="CC3300"/>
                </a:solidFill>
                <a:latin typeface="楷体" panose="02010609060101010101" charset="-122"/>
                <a:ea typeface="楷体" panose="02010609060101010101" charset="-122"/>
              </a:rPr>
              <a:t>_______</a:t>
            </a:r>
            <a:r>
              <a:rPr lang="zh-CN" altLang="en-US" sz="3600" b="1" dirty="0">
                <a:solidFill>
                  <a:srgbClr val="CC33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 dirty="0">
              <a:solidFill>
                <a:srgbClr val="CC33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342900" indent="-342900">
              <a:spcBef>
                <a:spcPct val="20000"/>
              </a:spcBef>
              <a:buChar char="•"/>
            </a:pPr>
            <a:r>
              <a:rPr lang="zh-CN" altLang="en-US" sz="3600" b="1" dirty="0">
                <a:solidFill>
                  <a:srgbClr val="CC3300"/>
                </a:solidFill>
                <a:latin typeface="楷体" panose="02010609060101010101" charset="-122"/>
                <a:ea typeface="楷体" panose="02010609060101010101" charset="-122"/>
              </a:rPr>
              <a:t>中国菜不太</a:t>
            </a:r>
            <a:r>
              <a:rPr lang="en-US" altLang="zh-CN" sz="3600" b="1" dirty="0">
                <a:solidFill>
                  <a:srgbClr val="CC3300"/>
                </a:solidFill>
                <a:latin typeface="楷体" panose="02010609060101010101" charset="-122"/>
                <a:ea typeface="楷体" panose="02010609060101010101" charset="-122"/>
              </a:rPr>
              <a:t>_______</a:t>
            </a:r>
            <a:r>
              <a:rPr lang="zh-CN" altLang="en-US" sz="3600" b="1" dirty="0">
                <a:solidFill>
                  <a:srgbClr val="CC33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48137" name="矩形 8"/>
          <p:cNvSpPr/>
          <p:nvPr/>
        </p:nvSpPr>
        <p:spPr>
          <a:xfrm>
            <a:off x="3911600" y="3332163"/>
            <a:ext cx="1870075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容易</a:t>
            </a:r>
            <a:r>
              <a:rPr lang="zh-CN" altLang="en-US" sz="4400" b="1" dirty="0">
                <a:solidFill>
                  <a:srgbClr val="009900"/>
                </a:solidFill>
                <a:latin typeface="楷体" panose="02010609060101010101" charset="-122"/>
                <a:ea typeface="楷体" panose="02010609060101010101" charset="-122"/>
              </a:rPr>
              <a:t>写</a:t>
            </a:r>
          </a:p>
        </p:txBody>
      </p:sp>
      <p:sp>
        <p:nvSpPr>
          <p:cNvPr id="48138" name="矩形 9"/>
          <p:cNvSpPr/>
          <p:nvPr/>
        </p:nvSpPr>
        <p:spPr>
          <a:xfrm>
            <a:off x="8620125" y="3319780"/>
            <a:ext cx="242570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不容易</a:t>
            </a:r>
            <a:r>
              <a:rPr lang="zh-CN" altLang="en-US" sz="4400" b="1" dirty="0">
                <a:solidFill>
                  <a:srgbClr val="009900"/>
                </a:solidFill>
                <a:latin typeface="楷体" panose="02010609060101010101" charset="-122"/>
                <a:ea typeface="楷体" panose="02010609060101010101" charset="-122"/>
              </a:rPr>
              <a:t>写</a:t>
            </a:r>
          </a:p>
        </p:txBody>
      </p:sp>
      <p:sp>
        <p:nvSpPr>
          <p:cNvPr id="48139" name="矩形 10"/>
          <p:cNvSpPr/>
          <p:nvPr/>
        </p:nvSpPr>
        <p:spPr>
          <a:xfrm>
            <a:off x="3910965" y="3987800"/>
            <a:ext cx="1868488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容易</a:t>
            </a:r>
            <a:r>
              <a:rPr lang="zh-CN" altLang="en-US" sz="4400" b="1" dirty="0">
                <a:solidFill>
                  <a:srgbClr val="009900"/>
                </a:solidFill>
                <a:latin typeface="楷体" panose="02010609060101010101" charset="-122"/>
                <a:ea typeface="楷体" panose="02010609060101010101" charset="-122"/>
              </a:rPr>
              <a:t>背</a:t>
            </a:r>
          </a:p>
        </p:txBody>
      </p:sp>
      <p:sp>
        <p:nvSpPr>
          <p:cNvPr id="48140" name="矩形 11"/>
          <p:cNvSpPr/>
          <p:nvPr/>
        </p:nvSpPr>
        <p:spPr>
          <a:xfrm>
            <a:off x="3394393" y="4666933"/>
            <a:ext cx="1870075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容易</a:t>
            </a:r>
            <a:r>
              <a:rPr lang="zh-CN" altLang="en-US" sz="4400" b="1" dirty="0">
                <a:solidFill>
                  <a:srgbClr val="009900"/>
                </a:solidFill>
                <a:latin typeface="楷体" panose="02010609060101010101" charset="-122"/>
                <a:ea typeface="楷体" panose="02010609060101010101" charset="-122"/>
              </a:rPr>
              <a:t>做</a:t>
            </a:r>
          </a:p>
        </p:txBody>
      </p:sp>
      <p:sp>
        <p:nvSpPr>
          <p:cNvPr id="3" name="矩形 2"/>
          <p:cNvSpPr/>
          <p:nvPr/>
        </p:nvSpPr>
        <p:spPr>
          <a:xfrm>
            <a:off x="200025" y="307975"/>
            <a:ext cx="288163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23825" y="212725"/>
            <a:ext cx="288163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650" name="Rectangle 3"/>
          <p:cNvSpPr txBox="1"/>
          <p:nvPr/>
        </p:nvSpPr>
        <p:spPr>
          <a:xfrm>
            <a:off x="33655" y="281940"/>
            <a:ext cx="3465195" cy="55181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l"/>
            <a:r>
              <a:rPr lang="en-US" altLang="zh-CN" sz="4400" b="1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zh-CN" altLang="en-US" sz="4400" b="1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容易</a:t>
            </a:r>
            <a:r>
              <a:rPr lang="en-US" altLang="zh-CN" sz="4400" b="1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+A/V</a:t>
            </a:r>
            <a:r>
              <a:rPr lang="zh-CN" altLang="en-US" sz="4400" b="1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48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8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8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1000"/>
                                        <p:tgtEl>
                                          <p:spTgt spid="481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8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2" dur="1000"/>
                                        <p:tgtEl>
                                          <p:spTgt spid="48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7" dur="1000"/>
                                        <p:tgtEl>
                                          <p:spTgt spid="481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2" dur="1000"/>
                                        <p:tgtEl>
                                          <p:spTgt spid="481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8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48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48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48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0" grpId="0" uiExpand="1" build="p"/>
      <p:bldP spid="48133" grpId="0"/>
      <p:bldP spid="48134" grpId="0"/>
      <p:bldP spid="48135" grpId="0"/>
      <p:bldP spid="48136" grpId="0" uiExpand="1" build="p"/>
      <p:bldP spid="48137" grpId="0"/>
      <p:bldP spid="48138" grpId="0"/>
      <p:bldP spid="48139" grpId="0"/>
      <p:bldP spid="48140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sp>
        <p:nvSpPr>
          <p:cNvPr id="8" name="Title 6"/>
          <p:cNvSpPr txBox="1"/>
          <p:nvPr>
            <p:custDataLst>
              <p:tags r:id="rId3"/>
            </p:custDataLst>
          </p:nvPr>
        </p:nvSpPr>
        <p:spPr>
          <a:xfrm>
            <a:off x="267970" y="298450"/>
            <a:ext cx="1170432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zh-CN" altLang="en-US" sz="4000" b="1" spc="15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</a:rPr>
              <a:t>复习：语法</a:t>
            </a:r>
          </a:p>
        </p:txBody>
      </p:sp>
      <p:pic>
        <p:nvPicPr>
          <p:cNvPr id="7" name="图片 6"/>
          <p:cNvPicPr/>
          <p:nvPr>
            <p:custDataLst>
              <p:tags r:id="rId4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880860" y="3735705"/>
            <a:ext cx="3727450" cy="24853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874260" y="833755"/>
            <a:ext cx="3825240" cy="2665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3"/>
          <p:cNvSpPr txBox="1"/>
          <p:nvPr/>
        </p:nvSpPr>
        <p:spPr>
          <a:xfrm>
            <a:off x="1027748" y="1186180"/>
            <a:ext cx="4152900" cy="12954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l"/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</a:t>
            </a:r>
            <a:r>
              <a:rPr lang="zh-CN" altLang="en-US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家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大商场</a:t>
            </a:r>
          </a:p>
        </p:txBody>
      </p:sp>
      <p:sp>
        <p:nvSpPr>
          <p:cNvPr id="6" name="Rectangle 3"/>
          <p:cNvSpPr txBox="1"/>
          <p:nvPr/>
        </p:nvSpPr>
        <p:spPr>
          <a:xfrm>
            <a:off x="766763" y="4330700"/>
            <a:ext cx="5687060" cy="12954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ctr"/>
            <a:r>
              <a:rPr lang="zh-CN" altLang="en-US" sz="3600" b="1" dirty="0">
                <a:solidFill>
                  <a:sysClr val="windowText" lastClr="000000"/>
                </a:solidFill>
                <a:latin typeface="楷体" panose="02010609060101010101" charset="-122"/>
                <a:ea typeface="楷体" panose="02010609060101010101" charset="-122"/>
              </a:rPr>
              <a:t>学校附近有一家大商场。</a:t>
            </a:r>
          </a:p>
        </p:txBody>
      </p:sp>
      <p:sp>
        <p:nvSpPr>
          <p:cNvPr id="10" name="矩形 9"/>
          <p:cNvSpPr/>
          <p:nvPr/>
        </p:nvSpPr>
        <p:spPr>
          <a:xfrm>
            <a:off x="200025" y="307975"/>
            <a:ext cx="1431925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23825" y="212725"/>
            <a:ext cx="1431925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650" name="Rectangle 3"/>
          <p:cNvSpPr txBox="1"/>
          <p:nvPr/>
        </p:nvSpPr>
        <p:spPr>
          <a:xfrm>
            <a:off x="170180" y="281940"/>
            <a:ext cx="1321435" cy="55181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商场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00025" y="307975"/>
            <a:ext cx="321056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23825" y="212725"/>
            <a:ext cx="318389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3"/>
            </p:custDataLst>
          </p:nvPr>
        </p:nvSpPr>
        <p:spPr>
          <a:xfrm>
            <a:off x="267970" y="313690"/>
            <a:ext cx="1170432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zh-CN" altLang="en-US" sz="4000" b="1" spc="15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</a:rPr>
              <a:t>复习：生词</a:t>
            </a:r>
          </a:p>
        </p:txBody>
      </p:sp>
      <p:pic>
        <p:nvPicPr>
          <p:cNvPr id="7" name="图片 6"/>
          <p:cNvPicPr/>
          <p:nvPr>
            <p:custDataLst>
              <p:tags r:id="rId4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49250" y="1466215"/>
            <a:ext cx="4288790" cy="45231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天气</a:t>
            </a: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冷</a:t>
            </a: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最</a:t>
            </a: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高</a:t>
            </a: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温度</a:t>
            </a: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</a:t>
            </a:r>
            <a:r>
              <a:rPr lang="en-US" altLang="zh-CN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冬天</a:t>
            </a: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差不多</a:t>
            </a: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零下</a:t>
            </a: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度</a:t>
            </a: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常</a:t>
            </a: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常常</a:t>
            </a: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下</a:t>
            </a: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</a:t>
            </a:r>
            <a:r>
              <a:rPr lang="en-US" altLang="zh-CN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</a:t>
            </a: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雪</a:t>
            </a: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</a:t>
            </a:r>
            <a:r>
              <a:rPr lang="en-US" altLang="zh-CN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刮</a:t>
            </a: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</a:t>
            </a:r>
            <a:r>
              <a:rPr lang="en-US" altLang="zh-CN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</a:t>
            </a: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风</a:t>
            </a: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觉得</a:t>
            </a: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</a:t>
            </a:r>
            <a:r>
              <a:rPr lang="en-US" altLang="zh-CN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不过</a:t>
            </a: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</a:t>
            </a:r>
            <a:r>
              <a:rPr lang="en-US" altLang="zh-CN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</a:t>
            </a: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快要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200" b="1" dirty="0">
                <a:solidFill>
                  <a:schemeClr val="accent2">
                    <a:lumMod val="7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土耳其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5648960" y="1466215"/>
            <a:ext cx="6137910" cy="37846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2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雨   夏天   气候</a:t>
            </a:r>
            <a:r>
              <a:rPr lang="en-US" altLang="zh-CN" sz="32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zh-CN" altLang="en-US" sz="32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四季如春   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比较</a:t>
            </a:r>
            <a:r>
              <a:rPr lang="zh-CN" altLang="en-US" sz="32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热   舒服  </a:t>
            </a:r>
            <a:r>
              <a:rPr lang="en-US" altLang="zh-CN" sz="32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zh-CN" altLang="en-US" sz="32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怎么样</a:t>
            </a:r>
            <a:r>
              <a:rPr lang="zh-CN" altLang="en-US" sz="32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打</a:t>
            </a:r>
            <a:r>
              <a:rPr lang="zh-CN" altLang="en-US" sz="32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 网球  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对了</a:t>
            </a:r>
            <a:r>
              <a:rPr lang="zh-CN" altLang="en-US" sz="32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 </a:t>
            </a: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如果</a:t>
            </a:r>
            <a:r>
              <a:rPr lang="en-US" altLang="zh-CN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的话，就</a:t>
            </a:r>
            <a:r>
              <a:rPr lang="en-US" altLang="zh-CN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en-US" altLang="zh-CN" sz="32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</a:t>
            </a: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2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昆明</a:t>
            </a:r>
          </a:p>
        </p:txBody>
      </p:sp>
    </p:spTree>
    <p:custDataLst>
      <p:tags r:id="rId1"/>
    </p:custData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sp>
        <p:nvSpPr>
          <p:cNvPr id="8" name="Title 6"/>
          <p:cNvSpPr txBox="1"/>
          <p:nvPr>
            <p:custDataLst>
              <p:tags r:id="rId3"/>
            </p:custDataLst>
          </p:nvPr>
        </p:nvSpPr>
        <p:spPr>
          <a:xfrm>
            <a:off x="267970" y="298450"/>
            <a:ext cx="1170432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zh-CN" altLang="en-US" sz="4000" b="1" spc="15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</a:rPr>
              <a:t>复习：语法</a:t>
            </a:r>
          </a:p>
        </p:txBody>
      </p:sp>
      <p:pic>
        <p:nvPicPr>
          <p:cNvPr id="7" name="图片 6"/>
          <p:cNvPicPr/>
          <p:nvPr>
            <p:custDataLst>
              <p:tags r:id="rId4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sp>
        <p:nvSpPr>
          <p:cNvPr id="2" name="Rectangle 3"/>
          <p:cNvSpPr txBox="1"/>
          <p:nvPr/>
        </p:nvSpPr>
        <p:spPr>
          <a:xfrm>
            <a:off x="531813" y="1609408"/>
            <a:ext cx="6789737" cy="331152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>
              <a:lnSpc>
                <a:spcPct val="150000"/>
              </a:lnSpc>
              <a:spcBef>
                <a:spcPct val="20000"/>
              </a:spcBef>
            </a:pPr>
            <a:r>
              <a:rPr lang="en-US" altLang="zh-CN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A</a:t>
            </a:r>
            <a:r>
              <a:rPr lang="zh-CN" altLang="en-US" sz="3600" b="1" baseline="-25000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en-US" altLang="zh-CN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:</a:t>
            </a:r>
            <a:r>
              <a:rPr lang="zh-CN" altLang="en-US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马克喜欢打篮球吗？</a:t>
            </a:r>
            <a:endParaRPr lang="en-US" altLang="zh-CN" sz="3600" b="1" dirty="0">
              <a:solidFill>
                <a:srgbClr val="44546A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  <a:spcBef>
                <a:spcPct val="20000"/>
              </a:spcBef>
            </a:pPr>
            <a:r>
              <a:rPr lang="en-US" altLang="zh-CN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B</a:t>
            </a:r>
            <a:r>
              <a:rPr lang="en-US" altLang="zh-CN" sz="3600" b="1" baseline="-25000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en-US" altLang="zh-CN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: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当然</a:t>
            </a:r>
            <a:r>
              <a:rPr lang="zh-CN" altLang="en-US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，他非常喜欢。</a:t>
            </a:r>
            <a:endParaRPr lang="en-US" altLang="zh-CN" sz="3600" b="1" dirty="0">
              <a:solidFill>
                <a:srgbClr val="44546A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  <a:spcBef>
                <a:spcPct val="20000"/>
              </a:spcBef>
            </a:pPr>
            <a:r>
              <a:rPr lang="en-US" altLang="zh-CN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B</a:t>
            </a:r>
            <a:r>
              <a:rPr lang="en-US" altLang="zh-CN" sz="3600" b="1" baseline="-25000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en-US" altLang="zh-CN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:</a:t>
            </a:r>
            <a:r>
              <a:rPr lang="zh-CN" altLang="en-US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不，他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当然不</a:t>
            </a:r>
            <a:r>
              <a:rPr lang="zh-CN" altLang="en-US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喜欢。</a:t>
            </a:r>
          </a:p>
        </p:txBody>
      </p:sp>
      <p:sp>
        <p:nvSpPr>
          <p:cNvPr id="3" name="右箭头 2"/>
          <p:cNvSpPr/>
          <p:nvPr/>
        </p:nvSpPr>
        <p:spPr>
          <a:xfrm>
            <a:off x="5640070" y="4208145"/>
            <a:ext cx="1242060" cy="414020"/>
          </a:xfrm>
          <a:prstGeom prst="rightArrow">
            <a:avLst/>
          </a:prstGeom>
        </p:spPr>
        <p:style>
          <a:lnRef idx="2">
            <a:srgbClr val="4472C4">
              <a:shade val="50000"/>
            </a:srgbClr>
          </a:lnRef>
          <a:fillRef idx="1">
            <a:srgbClr val="4472C4"/>
          </a:fillRef>
          <a:effectRef idx="0">
            <a:srgbClr val="4472C4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7175500" y="4127500"/>
            <a:ext cx="300545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S + </a:t>
            </a:r>
            <a:r>
              <a:rPr lang="zh-CN" alt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当然 </a:t>
            </a:r>
            <a:r>
              <a:rPr lang="en-US" altLang="zh-CN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+ v.</a:t>
            </a:r>
          </a:p>
        </p:txBody>
      </p:sp>
      <p:sp>
        <p:nvSpPr>
          <p:cNvPr id="10" name="矩形 9"/>
          <p:cNvSpPr/>
          <p:nvPr/>
        </p:nvSpPr>
        <p:spPr>
          <a:xfrm>
            <a:off x="200025" y="307975"/>
            <a:ext cx="297307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23825" y="212725"/>
            <a:ext cx="297307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650" name="Rectangle 3"/>
          <p:cNvSpPr txBox="1"/>
          <p:nvPr/>
        </p:nvSpPr>
        <p:spPr>
          <a:xfrm>
            <a:off x="170180" y="281940"/>
            <a:ext cx="2926715" cy="55181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当然 </a:t>
            </a:r>
            <a:r>
              <a:rPr lang="en-US" altLang="zh-CN" sz="4400" b="1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adv.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4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sp>
        <p:nvSpPr>
          <p:cNvPr id="8" name="Title 6"/>
          <p:cNvSpPr txBox="1"/>
          <p:nvPr>
            <p:custDataLst>
              <p:tags r:id="rId3"/>
            </p:custDataLst>
          </p:nvPr>
        </p:nvSpPr>
        <p:spPr>
          <a:xfrm>
            <a:off x="267970" y="298450"/>
            <a:ext cx="1170432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zh-CN" altLang="en-US" sz="4000" b="1" spc="15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</a:rPr>
              <a:t>复习：语法</a:t>
            </a:r>
          </a:p>
        </p:txBody>
      </p:sp>
      <p:pic>
        <p:nvPicPr>
          <p:cNvPr id="7" name="图片 6"/>
          <p:cNvPicPr/>
          <p:nvPr>
            <p:custDataLst>
              <p:tags r:id="rId4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sp>
        <p:nvSpPr>
          <p:cNvPr id="2" name="Rectangle 3"/>
          <p:cNvSpPr txBox="1"/>
          <p:nvPr/>
        </p:nvSpPr>
        <p:spPr>
          <a:xfrm>
            <a:off x="986155" y="1130300"/>
            <a:ext cx="10820400" cy="489775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marL="571500" indent="-571500">
              <a:lnSpc>
                <a:spcPct val="150000"/>
              </a:lnSpc>
              <a:spcBef>
                <a:spcPct val="20000"/>
              </a:spcBef>
              <a:buChar char="•"/>
            </a:pPr>
            <a:r>
              <a:rPr lang="zh-CN" altLang="en-US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zh-CN" altLang="en-US" sz="4400" b="1" dirty="0">
                <a:solidFill>
                  <a:srgbClr val="009900"/>
                </a:solidFill>
                <a:latin typeface="楷体" panose="02010609060101010101" charset="-122"/>
                <a:ea typeface="楷体" panose="02010609060101010101" charset="-122"/>
              </a:rPr>
              <a:t>怕</a:t>
            </a:r>
            <a:r>
              <a:rPr lang="zh-CN" altLang="en-US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迟到，所以我早点儿出发。</a:t>
            </a:r>
            <a:endParaRPr lang="en-US" altLang="zh-CN" sz="3600" b="1" dirty="0">
              <a:solidFill>
                <a:srgbClr val="44546A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indent="-571500">
              <a:lnSpc>
                <a:spcPct val="150000"/>
              </a:lnSpc>
              <a:spcBef>
                <a:spcPct val="20000"/>
              </a:spcBef>
              <a:buChar char="•"/>
            </a:pPr>
            <a:r>
              <a:rPr lang="zh-CN" altLang="en-US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你少吃点儿吧！你不</a:t>
            </a:r>
            <a:r>
              <a:rPr lang="zh-CN" altLang="en-US" sz="4400" b="1" dirty="0">
                <a:solidFill>
                  <a:srgbClr val="009900"/>
                </a:solidFill>
                <a:latin typeface="楷体" panose="02010609060101010101" charset="-122"/>
                <a:ea typeface="楷体" panose="02010609060101010101" charset="-122"/>
              </a:rPr>
              <a:t>怕</a:t>
            </a:r>
            <a:r>
              <a:rPr lang="zh-CN" altLang="en-US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胖吗？</a:t>
            </a:r>
            <a:endParaRPr lang="en-US" altLang="zh-CN" sz="3600" b="1" dirty="0">
              <a:solidFill>
                <a:srgbClr val="44546A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indent="-571500">
              <a:lnSpc>
                <a:spcPct val="150000"/>
              </a:lnSpc>
              <a:spcBef>
                <a:spcPct val="20000"/>
              </a:spcBef>
              <a:buChar char="•"/>
            </a:pPr>
            <a:r>
              <a:rPr lang="zh-CN" altLang="en-US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如果你不</a:t>
            </a:r>
            <a:r>
              <a:rPr lang="zh-CN" altLang="en-US" sz="44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怕</a:t>
            </a:r>
            <a:r>
              <a:rPr lang="zh-CN" altLang="en-US" sz="3600" b="1" dirty="0">
                <a:solidFill>
                  <a:srgbClr val="FF0066"/>
                </a:solidFill>
                <a:latin typeface="楷体" panose="02010609060101010101" charset="-122"/>
                <a:ea typeface="楷体" panose="02010609060101010101" charset="-122"/>
              </a:rPr>
              <a:t>麻烦</a:t>
            </a:r>
            <a:r>
              <a:rPr lang="zh-CN" altLang="en-US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的话，你就买白鞋吧。</a:t>
            </a:r>
          </a:p>
          <a:p>
            <a:pPr indent="0">
              <a:lnSpc>
                <a:spcPct val="150000"/>
              </a:lnSpc>
              <a:spcBef>
                <a:spcPct val="20000"/>
              </a:spcBef>
              <a:buNone/>
            </a:pPr>
            <a:r>
              <a:rPr lang="zh-CN" altLang="en-US" sz="3600" b="1" dirty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楷体" panose="02010609060101010101" charset="-122"/>
                <a:ea typeface="楷体" panose="02010609060101010101" charset="-122"/>
              </a:rPr>
              <a:t>说一说：你怕什么？</a:t>
            </a:r>
            <a:endParaRPr lang="en-US" altLang="zh-CN" sz="3600" b="1" dirty="0">
              <a:solidFill>
                <a:srgbClr val="44546A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0">
              <a:lnSpc>
                <a:spcPct val="150000"/>
              </a:lnSpc>
              <a:spcBef>
                <a:spcPct val="20000"/>
              </a:spcBef>
              <a:buNone/>
            </a:pPr>
            <a:endParaRPr lang="en-US" altLang="zh-CN" sz="3600" b="1" dirty="0">
              <a:solidFill>
                <a:srgbClr val="44546A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989955" y="4840605"/>
            <a:ext cx="3441065" cy="521970"/>
          </a:xfrm>
          <a:prstGeom prst="rect">
            <a:avLst/>
          </a:prstGeom>
          <a:noFill/>
          <a:ln>
            <a:solidFill>
              <a:srgbClr val="3760AB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怕</a:t>
            </a:r>
            <a:r>
              <a:rPr lang="en-US" altLang="zh-CN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+ </a:t>
            </a:r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事</a:t>
            </a:r>
            <a:r>
              <a:rPr lang="en-US" altLang="zh-CN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/</a:t>
            </a:r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东西</a:t>
            </a:r>
            <a:r>
              <a:rPr lang="en-US" altLang="zh-CN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/</a:t>
            </a:r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人</a:t>
            </a:r>
          </a:p>
        </p:txBody>
      </p:sp>
      <p:sp>
        <p:nvSpPr>
          <p:cNvPr id="10" name="矩形 9"/>
          <p:cNvSpPr/>
          <p:nvPr/>
        </p:nvSpPr>
        <p:spPr>
          <a:xfrm>
            <a:off x="200025" y="307975"/>
            <a:ext cx="1431925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23825" y="212725"/>
            <a:ext cx="1431925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650" name="Rectangle 3"/>
          <p:cNvSpPr txBox="1"/>
          <p:nvPr/>
        </p:nvSpPr>
        <p:spPr>
          <a:xfrm>
            <a:off x="170180" y="281940"/>
            <a:ext cx="1321435" cy="55181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怕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char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715645" y="1322705"/>
            <a:ext cx="10760075" cy="54406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6032500" y="3875405"/>
            <a:ext cx="5645150" cy="317690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715645" y="123190"/>
            <a:ext cx="4627880" cy="678180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/>
          <p:nvPr>
            <p:custDataLst>
              <p:tags r:id="rId3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778510" y="130175"/>
            <a:ext cx="470979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语言点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3: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麻烦</a:t>
            </a:r>
            <a:r>
              <a:rPr lang="en-US" altLang="zh-CN" sz="4000" b="1" baseline="-250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1</a:t>
            </a:r>
            <a:r>
              <a:rPr lang="zh-CN" altLang="en-US" sz="4000" b="1" baseline="-250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、</a:t>
            </a:r>
            <a:r>
              <a:rPr lang="en-US" altLang="zh-CN" sz="4000" b="1" baseline="-250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2</a:t>
            </a:r>
            <a:r>
              <a:rPr lang="zh-CN" altLang="en-US" sz="4000" b="1" baseline="-250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、</a:t>
            </a:r>
            <a:r>
              <a:rPr lang="en-US" altLang="zh-CN" sz="4000" b="1" baseline="-250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3</a:t>
            </a:r>
            <a:endParaRPr lang="en-US" altLang="zh-CN" sz="4000"/>
          </a:p>
        </p:txBody>
      </p:sp>
      <p:sp>
        <p:nvSpPr>
          <p:cNvPr id="4" name="Rectangle 3"/>
          <p:cNvSpPr txBox="1"/>
          <p:nvPr/>
        </p:nvSpPr>
        <p:spPr>
          <a:xfrm>
            <a:off x="975360" y="1534795"/>
            <a:ext cx="10820400" cy="594487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indent="0">
              <a:lnSpc>
                <a:spcPct val="120000"/>
              </a:lnSpc>
              <a:spcBef>
                <a:spcPct val="20000"/>
              </a:spcBef>
              <a:buClr>
                <a:srgbClr val="44546A"/>
              </a:buClr>
              <a:buNone/>
            </a:pPr>
            <a:r>
              <a:rPr lang="en-US" altLang="zh-CN" sz="4400" b="1" dirty="0">
                <a:solidFill>
                  <a:sysClr val="windowText" lastClr="000000"/>
                </a:solidFill>
                <a:latin typeface="楷体" panose="02010609060101010101" charset="-122"/>
                <a:ea typeface="楷体" panose="02010609060101010101" charset="-122"/>
              </a:rPr>
              <a:t>1.</a:t>
            </a:r>
            <a:r>
              <a:rPr lang="en-US" altLang="zh-CN" sz="4400" b="1" dirty="0">
                <a:solidFill>
                  <a:srgbClr val="FF0066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400" b="1" dirty="0">
                <a:solidFill>
                  <a:srgbClr val="FF0066"/>
                </a:solidFill>
                <a:latin typeface="楷体" panose="02010609060101010101" charset="-122"/>
                <a:ea typeface="楷体" panose="02010609060101010101" charset="-122"/>
              </a:rPr>
              <a:t>麻烦</a:t>
            </a:r>
            <a:r>
              <a:rPr lang="zh-CN" altLang="en-US" sz="3600" b="1" dirty="0">
                <a:solidFill>
                  <a:srgbClr val="FF0066"/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zh-CN" altLang="en-US" sz="4400" b="1" dirty="0">
                <a:solidFill>
                  <a:srgbClr val="FF0066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400" b="1" dirty="0">
                <a:solidFill>
                  <a:sysClr val="windowText" lastClr="00000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en-US" altLang="zh-CN" sz="4400" b="1" dirty="0">
                <a:solidFill>
                  <a:sysClr val="windowText" lastClr="000000"/>
                </a:solidFill>
                <a:latin typeface="楷体" panose="02010609060101010101" charset="-122"/>
                <a:ea typeface="楷体" panose="02010609060101010101" charset="-122"/>
              </a:rPr>
              <a:t>adj.</a:t>
            </a:r>
            <a:endParaRPr lang="en-US" altLang="zh-CN" sz="3600" b="1" dirty="0">
              <a:solidFill>
                <a:srgbClr val="44546A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indent="-571500">
              <a:lnSpc>
                <a:spcPct val="120000"/>
              </a:lnSpc>
              <a:spcBef>
                <a:spcPct val="20000"/>
              </a:spcBef>
              <a:buClr>
                <a:srgbClr val="44546A"/>
              </a:buClr>
              <a:buFont typeface="Arial" panose="020B0604020202020204" pitchFamily="34" charset="0"/>
              <a:buChar char="•"/>
            </a:pPr>
            <a:r>
              <a:rPr lang="zh-CN" altLang="en-US" sz="32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我觉得刷鞋很</a:t>
            </a:r>
            <a:r>
              <a:rPr lang="zh-CN" altLang="en-US" sz="4000" b="1" dirty="0">
                <a:solidFill>
                  <a:srgbClr val="FF0066"/>
                </a:solidFill>
                <a:latin typeface="楷体" panose="02010609060101010101" charset="-122"/>
                <a:ea typeface="楷体" panose="02010609060101010101" charset="-122"/>
              </a:rPr>
              <a:t>麻烦</a:t>
            </a:r>
            <a:r>
              <a:rPr lang="zh-CN" altLang="en-US" sz="32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200" b="1" dirty="0">
              <a:solidFill>
                <a:srgbClr val="44546A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indent="-571500">
              <a:lnSpc>
                <a:spcPct val="120000"/>
              </a:lnSpc>
              <a:spcBef>
                <a:spcPct val="20000"/>
              </a:spcBef>
              <a:buClr>
                <a:srgbClr val="44546A"/>
              </a:buClr>
              <a:buChar char="•"/>
            </a:pPr>
            <a:r>
              <a:rPr lang="zh-CN" altLang="en-US" sz="32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我不觉得写汉字是一件很</a:t>
            </a:r>
            <a:r>
              <a:rPr lang="zh-CN" altLang="en-US" sz="4000" b="1" dirty="0">
                <a:solidFill>
                  <a:srgbClr val="FF0066"/>
                </a:solidFill>
                <a:latin typeface="楷体" panose="02010609060101010101" charset="-122"/>
                <a:ea typeface="楷体" panose="02010609060101010101" charset="-122"/>
              </a:rPr>
              <a:t>麻烦</a:t>
            </a:r>
            <a:r>
              <a:rPr lang="zh-CN" altLang="en-US" sz="32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的事。</a:t>
            </a:r>
          </a:p>
          <a:p>
            <a:pPr indent="0">
              <a:lnSpc>
                <a:spcPct val="120000"/>
              </a:lnSpc>
              <a:spcBef>
                <a:spcPct val="20000"/>
              </a:spcBef>
              <a:buClr>
                <a:srgbClr val="44546A"/>
              </a:buClr>
              <a:buNone/>
            </a:pPr>
            <a:r>
              <a:rPr lang="zh-CN" altLang="en-US" sz="3600" b="1" dirty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楷体" panose="02010609060101010101" charset="-122"/>
                <a:ea typeface="楷体" panose="02010609060101010101" charset="-122"/>
              </a:rPr>
              <a:t> 情景说一说：</a:t>
            </a:r>
          </a:p>
          <a:p>
            <a:pPr indent="0">
              <a:lnSpc>
                <a:spcPct val="120000"/>
              </a:lnSpc>
              <a:spcBef>
                <a:spcPct val="20000"/>
              </a:spcBef>
              <a:buClr>
                <a:srgbClr val="44546A"/>
              </a:buClr>
              <a:buNone/>
            </a:pPr>
            <a:r>
              <a:rPr lang="zh-CN" altLang="en-US" sz="32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1.下雨的时候，去外边</a:t>
            </a:r>
          </a:p>
          <a:p>
            <a:pPr indent="0">
              <a:lnSpc>
                <a:spcPct val="120000"/>
              </a:lnSpc>
              <a:spcBef>
                <a:spcPct val="20000"/>
              </a:spcBef>
              <a:buClr>
                <a:srgbClr val="44546A"/>
              </a:buClr>
              <a:buNone/>
            </a:pPr>
            <a:r>
              <a:rPr lang="en-US" altLang="zh-CN" sz="32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2.</a:t>
            </a:r>
            <a:r>
              <a:rPr lang="zh-CN" altLang="en-US" sz="32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银行很远，坐公交车，坐地铁</a:t>
            </a:r>
          </a:p>
          <a:p>
            <a:pPr indent="0">
              <a:lnSpc>
                <a:spcPct val="120000"/>
              </a:lnSpc>
              <a:spcBef>
                <a:spcPct val="20000"/>
              </a:spcBef>
              <a:buClr>
                <a:srgbClr val="44546A"/>
              </a:buClr>
              <a:buNone/>
            </a:pPr>
            <a:endParaRPr lang="zh-CN" altLang="en-US" sz="3200" b="1" dirty="0">
              <a:solidFill>
                <a:srgbClr val="44546A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715645" y="1322705"/>
            <a:ext cx="10760075" cy="54406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6032500" y="3875405"/>
            <a:ext cx="5645150" cy="317690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715645" y="123190"/>
            <a:ext cx="4627880" cy="678180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/>
          <p:nvPr>
            <p:custDataLst>
              <p:tags r:id="rId3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767715" y="129540"/>
            <a:ext cx="470979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语言点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3: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麻烦</a:t>
            </a:r>
            <a:r>
              <a:rPr lang="en-US" altLang="zh-CN" sz="4000" b="1" baseline="-250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1</a:t>
            </a:r>
            <a:r>
              <a:rPr lang="zh-CN" altLang="en-US" sz="4000" b="1" baseline="-250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、</a:t>
            </a:r>
            <a:r>
              <a:rPr lang="en-US" altLang="zh-CN" sz="4000" b="1" baseline="-250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2</a:t>
            </a:r>
            <a:r>
              <a:rPr lang="zh-CN" altLang="en-US" sz="4000" b="1" baseline="-250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、</a:t>
            </a:r>
            <a:r>
              <a:rPr lang="en-US" altLang="zh-CN" sz="4000" b="1" baseline="-250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3</a:t>
            </a:r>
            <a:endParaRPr lang="en-US" altLang="zh-CN" sz="4000"/>
          </a:p>
        </p:txBody>
      </p:sp>
      <p:sp>
        <p:nvSpPr>
          <p:cNvPr id="7" name="Rectangle 3"/>
          <p:cNvSpPr txBox="1"/>
          <p:nvPr/>
        </p:nvSpPr>
        <p:spPr>
          <a:xfrm>
            <a:off x="685483" y="1422718"/>
            <a:ext cx="10820400" cy="5037137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indent="0">
              <a:lnSpc>
                <a:spcPct val="120000"/>
              </a:lnSpc>
              <a:spcBef>
                <a:spcPct val="20000"/>
              </a:spcBef>
              <a:buClr>
                <a:srgbClr val="44546A"/>
              </a:buClr>
              <a:buNone/>
            </a:pPr>
            <a:r>
              <a:rPr lang="en-US" altLang="zh-CN" sz="4400" b="1" dirty="0">
                <a:solidFill>
                  <a:sysClr val="windowText" lastClr="0000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zh-CN" altLang="en-US" sz="4400" b="1" dirty="0">
                <a:solidFill>
                  <a:sysClr val="windowText" lastClr="000000"/>
                </a:solidFill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lang="zh-CN" altLang="en-US" sz="4400" b="1" dirty="0">
                <a:solidFill>
                  <a:srgbClr val="009900"/>
                </a:solidFill>
                <a:latin typeface="楷体" panose="02010609060101010101" charset="-122"/>
                <a:ea typeface="楷体" panose="02010609060101010101" charset="-122"/>
              </a:rPr>
              <a:t> 麻烦</a:t>
            </a:r>
            <a:r>
              <a:rPr lang="en-US" altLang="zh-CN" sz="4400" b="1" dirty="0">
                <a:solidFill>
                  <a:srgbClr val="0099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zh-CN" altLang="en-US" sz="4400" b="1" dirty="0">
                <a:solidFill>
                  <a:srgbClr val="00990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en-US" altLang="zh-CN" sz="4400" dirty="0">
                <a:solidFill>
                  <a:sysClr val="windowText" lastClr="000000"/>
                </a:solidFill>
                <a:latin typeface="楷体" panose="02010609060101010101" charset="-122"/>
                <a:ea typeface="楷体" panose="02010609060101010101" charset="-122"/>
              </a:rPr>
              <a:t>v</a:t>
            </a:r>
            <a:r>
              <a:rPr lang="zh-CN" altLang="en-US" sz="4400" dirty="0">
                <a:solidFill>
                  <a:sysClr val="windowText" lastClr="000000"/>
                </a:solidFill>
                <a:latin typeface="楷体" panose="02010609060101010101" charset="-122"/>
                <a:ea typeface="楷体" panose="02010609060101010101" charset="-122"/>
              </a:rPr>
              <a:t>. </a:t>
            </a:r>
            <a:endParaRPr lang="en-US" altLang="zh-CN" sz="3600" b="1" dirty="0">
              <a:solidFill>
                <a:srgbClr val="44546A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indent="-571500">
              <a:lnSpc>
                <a:spcPct val="120000"/>
              </a:lnSpc>
              <a:spcBef>
                <a:spcPct val="20000"/>
              </a:spcBef>
              <a:buClr>
                <a:srgbClr val="44546A"/>
              </a:buClr>
              <a:buChar char="•"/>
            </a:pPr>
            <a:r>
              <a:rPr lang="zh-CN" altLang="en-US" sz="4400" b="1" dirty="0">
                <a:solidFill>
                  <a:srgbClr val="009900"/>
                </a:solidFill>
                <a:latin typeface="楷体" panose="02010609060101010101" charset="-122"/>
                <a:ea typeface="楷体" panose="02010609060101010101" charset="-122"/>
              </a:rPr>
              <a:t>麻烦</a:t>
            </a:r>
            <a:r>
              <a:rPr lang="zh-CN" altLang="en-US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你一下，请问，图书馆怎么走？</a:t>
            </a:r>
            <a:endParaRPr lang="en-US" altLang="zh-CN" sz="3600" b="1" dirty="0">
              <a:solidFill>
                <a:srgbClr val="44546A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indent="-571500">
              <a:lnSpc>
                <a:spcPct val="120000"/>
              </a:lnSpc>
              <a:spcBef>
                <a:spcPct val="20000"/>
              </a:spcBef>
              <a:buClr>
                <a:srgbClr val="44546A"/>
              </a:buClr>
              <a:buChar char="•"/>
            </a:pPr>
            <a:r>
              <a:rPr lang="zh-CN" altLang="en-US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我的事我自己做，不</a:t>
            </a:r>
            <a:r>
              <a:rPr lang="zh-CN" altLang="en-US" sz="4400" b="1" dirty="0">
                <a:solidFill>
                  <a:srgbClr val="009900"/>
                </a:solidFill>
                <a:latin typeface="楷体" panose="02010609060101010101" charset="-122"/>
                <a:ea typeface="楷体" panose="02010609060101010101" charset="-122"/>
              </a:rPr>
              <a:t>麻烦</a:t>
            </a:r>
            <a:r>
              <a:rPr lang="zh-CN" altLang="en-US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你。</a:t>
            </a:r>
          </a:p>
          <a:p>
            <a:pPr marL="571500" indent="-571500">
              <a:lnSpc>
                <a:spcPct val="120000"/>
              </a:lnSpc>
              <a:spcBef>
                <a:spcPct val="20000"/>
              </a:spcBef>
              <a:buClr>
                <a:srgbClr val="44546A"/>
              </a:buClr>
              <a:buChar char="•"/>
            </a:pPr>
            <a:r>
              <a:rPr lang="zh-CN" altLang="en-US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我病了，不能上课，</a:t>
            </a:r>
            <a:r>
              <a:rPr lang="en-US" altLang="zh-CN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____________</a:t>
            </a:r>
            <a:r>
              <a:rPr lang="zh-CN" altLang="en-US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。（告诉）</a:t>
            </a:r>
          </a:p>
          <a:p>
            <a:pPr marL="571500" indent="-571500">
              <a:lnSpc>
                <a:spcPct val="120000"/>
              </a:lnSpc>
              <a:spcBef>
                <a:spcPct val="20000"/>
              </a:spcBef>
              <a:buClr>
                <a:srgbClr val="44546A"/>
              </a:buClr>
              <a:buChar char="•"/>
            </a:pPr>
            <a:r>
              <a:rPr lang="zh-CN" altLang="en-US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我不会修电脑，</a:t>
            </a:r>
            <a:r>
              <a:rPr lang="en-US" altLang="zh-CN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____________</a:t>
            </a:r>
            <a:r>
              <a:rPr lang="zh-CN" altLang="en-US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。（帮）</a:t>
            </a:r>
            <a:endParaRPr lang="en-US" altLang="zh-CN" sz="3600" b="1" dirty="0">
              <a:solidFill>
                <a:srgbClr val="44546A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0">
              <a:lnSpc>
                <a:spcPct val="120000"/>
              </a:lnSpc>
              <a:spcBef>
                <a:spcPct val="20000"/>
              </a:spcBef>
              <a:buClr>
                <a:srgbClr val="44546A"/>
              </a:buClr>
              <a:buNone/>
            </a:pPr>
            <a:endParaRPr lang="en-US" altLang="zh-CN" sz="3600" b="1" dirty="0">
              <a:solidFill>
                <a:srgbClr val="44546A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720715" y="1537335"/>
            <a:ext cx="4318000" cy="64516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latin typeface="楷体" panose="02010609060101010101" charset="-122"/>
                <a:ea typeface="楷体" panose="02010609060101010101" charset="-122"/>
                <a:sym typeface="微软雅黑" panose="020B0503020204020204" pitchFamily="34" charset="-122"/>
              </a:rPr>
              <a:t>麻烦 </a:t>
            </a: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  <a:sym typeface="微软雅黑" panose="020B0503020204020204" pitchFamily="34" charset="-122"/>
              </a:rPr>
              <a:t>+ </a:t>
            </a:r>
            <a:r>
              <a:rPr lang="zh-CN" altLang="en-US" sz="3600" dirty="0">
                <a:latin typeface="楷体" panose="02010609060101010101" charset="-122"/>
                <a:ea typeface="楷体" panose="02010609060101010101" charset="-122"/>
                <a:sym typeface="微软雅黑" panose="020B0503020204020204" pitchFamily="34" charset="-122"/>
              </a:rPr>
              <a:t>人 </a:t>
            </a: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  <a:sym typeface="微软雅黑" panose="020B0503020204020204" pitchFamily="34" charset="-122"/>
              </a:rPr>
              <a:t>+</a:t>
            </a:r>
            <a:r>
              <a:rPr lang="zh-CN" altLang="en-US" sz="3600" dirty="0">
                <a:latin typeface="楷体" panose="02010609060101010101" charset="-122"/>
                <a:ea typeface="楷体" panose="02010609060101010101" charset="-122"/>
                <a:sym typeface="微软雅黑" panose="020B0503020204020204" pitchFamily="34" charset="-122"/>
              </a:rPr>
              <a:t>（ </a:t>
            </a: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  <a:sym typeface="微软雅黑" panose="020B0503020204020204" pitchFamily="34" charset="-122"/>
              </a:rPr>
              <a:t>v.</a:t>
            </a:r>
            <a:r>
              <a:rPr lang="zh-CN" altLang="en-US" sz="3600" dirty="0">
                <a:latin typeface="楷体" panose="02010609060101010101" charset="-122"/>
                <a:ea typeface="楷体" panose="02010609060101010101" charset="-122"/>
                <a:sym typeface="微软雅黑" panose="020B0503020204020204" pitchFamily="34" charset="-122"/>
              </a:rPr>
              <a:t>）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5215890" y="4262755"/>
            <a:ext cx="4926965" cy="6451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微软雅黑" panose="020B0503020204020204" pitchFamily="34" charset="-122"/>
              </a:rPr>
              <a:t>麻烦你告诉老师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4323715" y="5048885"/>
            <a:ext cx="4926965" cy="6451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微软雅黑" panose="020B0503020204020204" pitchFamily="34" charset="-122"/>
              </a:rPr>
              <a:t>麻烦你帮我一下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10" grpId="0"/>
      <p:bldP spid="15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715645" y="1322705"/>
            <a:ext cx="10760075" cy="54406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6032500" y="3875405"/>
            <a:ext cx="5645150" cy="317690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715645" y="123190"/>
            <a:ext cx="4627880" cy="678180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/>
          <p:nvPr>
            <p:custDataLst>
              <p:tags r:id="rId3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735330" y="118745"/>
            <a:ext cx="470979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语言点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3: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麻烦</a:t>
            </a:r>
            <a:r>
              <a:rPr lang="en-US" altLang="zh-CN" sz="4000" b="1" baseline="-250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1</a:t>
            </a:r>
            <a:r>
              <a:rPr lang="zh-CN" altLang="en-US" sz="4000" b="1" baseline="-250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、</a:t>
            </a:r>
            <a:r>
              <a:rPr lang="en-US" altLang="zh-CN" sz="4000" b="1" baseline="-250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2</a:t>
            </a:r>
            <a:r>
              <a:rPr lang="zh-CN" altLang="en-US" sz="4000" b="1" baseline="-250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、</a:t>
            </a:r>
            <a:r>
              <a:rPr lang="en-US" altLang="zh-CN" sz="4000" b="1" baseline="-250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3</a:t>
            </a:r>
            <a:endParaRPr lang="en-US" altLang="zh-CN" sz="4000"/>
          </a:p>
        </p:txBody>
      </p:sp>
      <p:sp>
        <p:nvSpPr>
          <p:cNvPr id="7" name="Rectangle 3"/>
          <p:cNvSpPr txBox="1"/>
          <p:nvPr/>
        </p:nvSpPr>
        <p:spPr>
          <a:xfrm>
            <a:off x="986155" y="1536065"/>
            <a:ext cx="10344785" cy="503682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indent="0">
              <a:lnSpc>
                <a:spcPct val="120000"/>
              </a:lnSpc>
              <a:spcBef>
                <a:spcPct val="20000"/>
              </a:spcBef>
              <a:buClr>
                <a:srgbClr val="44546A"/>
              </a:buClr>
              <a:buNone/>
            </a:pPr>
            <a:r>
              <a:rPr lang="en-US" altLang="zh-CN" sz="4400" b="1" dirty="0">
                <a:solidFill>
                  <a:sysClr val="windowText" lastClr="000000"/>
                </a:solidFill>
                <a:latin typeface="楷体" panose="02010609060101010101" charset="-122"/>
                <a:ea typeface="楷体" panose="02010609060101010101" charset="-122"/>
              </a:rPr>
              <a:t>3</a:t>
            </a:r>
            <a:r>
              <a:rPr lang="zh-CN" altLang="en-US" sz="4400" b="1" dirty="0">
                <a:solidFill>
                  <a:sysClr val="windowText" lastClr="000000"/>
                </a:solidFill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lang="zh-CN" altLang="en-US" sz="4400" b="1" dirty="0">
                <a:solidFill>
                  <a:srgbClr val="00990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400" b="1" dirty="0">
                <a:solidFill>
                  <a:srgbClr val="0066CC"/>
                </a:solidFill>
                <a:latin typeface="楷体" panose="02010609060101010101" charset="-122"/>
                <a:ea typeface="楷体" panose="02010609060101010101" charset="-122"/>
              </a:rPr>
              <a:t>麻烦</a:t>
            </a:r>
            <a:r>
              <a:rPr lang="en-US" altLang="zh-CN" sz="3600" b="1" dirty="0">
                <a:solidFill>
                  <a:srgbClr val="0066CC"/>
                </a:solidFill>
                <a:latin typeface="楷体" panose="02010609060101010101" charset="-122"/>
                <a:ea typeface="楷体" panose="02010609060101010101" charset="-122"/>
              </a:rPr>
              <a:t>3</a:t>
            </a:r>
            <a:r>
              <a:rPr lang="zh-CN" altLang="en-US" sz="4400" b="1" dirty="0">
                <a:solidFill>
                  <a:srgbClr val="00990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en-US" altLang="zh-CN" sz="4400" b="1" dirty="0">
                <a:solidFill>
                  <a:sysClr val="windowText" lastClr="000000"/>
                </a:solidFill>
                <a:latin typeface="楷体" panose="02010609060101010101" charset="-122"/>
                <a:ea typeface="楷体" panose="02010609060101010101" charset="-122"/>
              </a:rPr>
              <a:t>n</a:t>
            </a:r>
            <a:r>
              <a:rPr lang="zh-CN" altLang="en-US" sz="4400" b="1" dirty="0">
                <a:solidFill>
                  <a:sysClr val="windowText" lastClr="000000"/>
                </a:solidFill>
                <a:latin typeface="楷体" panose="02010609060101010101" charset="-122"/>
                <a:ea typeface="楷体" panose="02010609060101010101" charset="-122"/>
              </a:rPr>
              <a:t>.  </a:t>
            </a:r>
            <a:endParaRPr lang="en-US" altLang="zh-CN" sz="3600" b="1" dirty="0">
              <a:solidFill>
                <a:srgbClr val="44546A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indent="-571500">
              <a:lnSpc>
                <a:spcPct val="120000"/>
              </a:lnSpc>
              <a:spcBef>
                <a:spcPct val="20000"/>
              </a:spcBef>
              <a:buClr>
                <a:srgbClr val="44546A"/>
              </a:buClr>
              <a:buChar char="•"/>
            </a:pPr>
            <a:r>
              <a:rPr lang="zh-CN" altLang="en-US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如果你有</a:t>
            </a:r>
            <a:r>
              <a:rPr lang="zh-CN" altLang="en-US" sz="4400" b="1" dirty="0">
                <a:solidFill>
                  <a:srgbClr val="0066CC"/>
                </a:solidFill>
                <a:latin typeface="楷体" panose="02010609060101010101" charset="-122"/>
                <a:ea typeface="楷体" panose="02010609060101010101" charset="-122"/>
              </a:rPr>
              <a:t>麻烦</a:t>
            </a:r>
            <a:r>
              <a:rPr lang="zh-CN" altLang="en-US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的话，就告诉我。</a:t>
            </a:r>
          </a:p>
          <a:p>
            <a:pPr marL="571500" indent="-571500">
              <a:lnSpc>
                <a:spcPct val="120000"/>
              </a:lnSpc>
              <a:spcBef>
                <a:spcPct val="20000"/>
              </a:spcBef>
              <a:buClr>
                <a:srgbClr val="44546A"/>
              </a:buClr>
              <a:buChar char="•"/>
            </a:pPr>
            <a:r>
              <a:rPr lang="zh-CN" altLang="en-US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如果你每天不上课，不写作业，你就会</a:t>
            </a:r>
            <a:r>
              <a:rPr lang="en-US" altLang="zh-CN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___________</a:t>
            </a:r>
            <a:r>
              <a:rPr lang="zh-CN" altLang="en-US" sz="3600" b="1" dirty="0">
                <a:solidFill>
                  <a:srgbClr val="44546A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charRg st="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char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45" end="5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charRg st="45" end="5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58" end="5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charRg st="58" end="5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321246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23570" y="490220"/>
            <a:ext cx="1149032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练习</a:t>
            </a:r>
            <a:r>
              <a:rPr altLang="zh-CN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: P191</a:t>
            </a:r>
            <a:endParaRPr altLang="zh-CN" sz="4000" b="1" spc="300" dirty="0">
              <a:ln w="3175">
                <a:noFill/>
                <a:prstDash val="dash"/>
              </a:ln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grpSp>
        <p:nvGrpSpPr>
          <p:cNvPr id="54274" name="组 4"/>
          <p:cNvGrpSpPr/>
          <p:nvPr/>
        </p:nvGrpSpPr>
        <p:grpSpPr>
          <a:xfrm>
            <a:off x="1615440" y="1750695"/>
            <a:ext cx="9133840" cy="3628390"/>
            <a:chOff x="838199" y="1325563"/>
            <a:chExt cx="10058400" cy="3848221"/>
          </a:xfrm>
        </p:grpSpPr>
        <p:pic>
          <p:nvPicPr>
            <p:cNvPr id="54275" name="图片 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38199" y="1325563"/>
              <a:ext cx="10058400" cy="2187497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54276" name="图片 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38199" y="3569821"/>
              <a:ext cx="10058400" cy="1603963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0" name="文本框 9"/>
          <p:cNvSpPr txBox="1"/>
          <p:nvPr/>
        </p:nvSpPr>
        <p:spPr>
          <a:xfrm>
            <a:off x="2351405" y="3071495"/>
            <a:ext cx="4416425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在家吃饭比较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麻烦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2401570" y="4611053"/>
            <a:ext cx="6669088" cy="646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我觉得在商场买鞋有点儿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麻烦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496570" y="399415"/>
            <a:ext cx="321246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23570" y="490220"/>
            <a:ext cx="1149032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练习</a:t>
            </a:r>
            <a:r>
              <a:rPr altLang="zh-CN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: P191</a:t>
            </a:r>
            <a:endParaRPr altLang="zh-CN" sz="4000" b="1" spc="300" dirty="0">
              <a:ln w="3175">
                <a:noFill/>
                <a:prstDash val="dash"/>
              </a:ln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06220" y="1722755"/>
            <a:ext cx="9399905" cy="4535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文本框 3"/>
          <p:cNvSpPr txBox="1"/>
          <p:nvPr/>
        </p:nvSpPr>
        <p:spPr>
          <a:xfrm>
            <a:off x="2192020" y="2354580"/>
            <a:ext cx="4416425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我也不想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麻烦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他。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2192020" y="3951605"/>
            <a:ext cx="4416425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每个人都不怕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麻烦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2192020" y="5577205"/>
            <a:ext cx="6681788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他现在有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麻烦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，我要去帮助她。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9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715645" y="1322705"/>
            <a:ext cx="10760075" cy="54406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6032500" y="3875405"/>
            <a:ext cx="5645150" cy="317690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715645" y="123190"/>
            <a:ext cx="4627880" cy="678180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/>
          <p:nvPr>
            <p:custDataLst>
              <p:tags r:id="rId3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723900" y="131445"/>
            <a:ext cx="499491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语言点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4:</a:t>
            </a:r>
            <a:r>
              <a:rPr 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A 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还是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 B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？</a:t>
            </a:r>
          </a:p>
        </p:txBody>
      </p:sp>
      <p:sp>
        <p:nvSpPr>
          <p:cNvPr id="4" name="Rectangle 3"/>
          <p:cNvSpPr txBox="1"/>
          <p:nvPr/>
        </p:nvSpPr>
        <p:spPr>
          <a:xfrm>
            <a:off x="915035" y="1213168"/>
            <a:ext cx="7772400" cy="34480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>
              <a:lnSpc>
                <a:spcPct val="150000"/>
              </a:lnSpc>
              <a:spcBef>
                <a:spcPct val="20000"/>
              </a:spcBef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A</a:t>
            </a:r>
            <a:r>
              <a:rPr lang="en-US" altLang="zh-CN" sz="3600" b="1" baseline="-25000" dirty="0"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: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你想喝咖啡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还是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想喝茶？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  <a:spcBef>
                <a:spcPct val="20000"/>
              </a:spcBef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A</a:t>
            </a:r>
            <a:r>
              <a:rPr lang="en-US" altLang="zh-CN" sz="3600" b="1" baseline="-25000" dirty="0"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: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你想喝咖啡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还是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茶？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  <a:spcBef>
                <a:spcPct val="20000"/>
              </a:spcBef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B</a:t>
            </a:r>
            <a:r>
              <a:rPr lang="zh-CN" altLang="en-US" sz="3600" b="1" baseline="-25000" dirty="0"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: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我想喝茶。</a:t>
            </a:r>
          </a:p>
        </p:txBody>
      </p:sp>
      <p:sp>
        <p:nvSpPr>
          <p:cNvPr id="7" name="Rectangle 3"/>
          <p:cNvSpPr txBox="1"/>
          <p:nvPr/>
        </p:nvSpPr>
        <p:spPr>
          <a:xfrm>
            <a:off x="3611563" y="4076383"/>
            <a:ext cx="7427912" cy="26416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>
              <a:lnSpc>
                <a:spcPct val="150000"/>
              </a:lnSpc>
              <a:spcBef>
                <a:spcPct val="20000"/>
              </a:spcBef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玛利亚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美国人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还是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法国人？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  <a:spcBef>
                <a:spcPct val="20000"/>
              </a:spcBef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B: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玛利亚是法国人。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0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charRg st="0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17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charRg st="17" end="3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30" end="3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charRg st="30" end="3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321246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23570" y="490220"/>
            <a:ext cx="1149032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练习</a:t>
            </a:r>
            <a:r>
              <a:rPr altLang="zh-CN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: P190</a:t>
            </a:r>
            <a:endParaRPr altLang="zh-CN" sz="4000" b="1" spc="300" dirty="0">
              <a:ln w="3175">
                <a:noFill/>
                <a:prstDash val="dash"/>
              </a:ln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grpSp>
        <p:nvGrpSpPr>
          <p:cNvPr id="57346" name="组 4"/>
          <p:cNvGrpSpPr/>
          <p:nvPr/>
        </p:nvGrpSpPr>
        <p:grpSpPr>
          <a:xfrm>
            <a:off x="1600835" y="1330960"/>
            <a:ext cx="9142095" cy="5002530"/>
            <a:chOff x="1081163" y="1175662"/>
            <a:chExt cx="10029669" cy="5488189"/>
          </a:xfrm>
        </p:grpSpPr>
        <p:pic>
          <p:nvPicPr>
            <p:cNvPr id="57347" name="图片 2"/>
            <p:cNvPicPr>
              <a:picLocks noChangeAspect="1"/>
            </p:cNvPicPr>
            <p:nvPr/>
          </p:nvPicPr>
          <p:blipFill>
            <a:blip r:embed="rId5"/>
            <a:srcRect t="26196" r="285"/>
            <a:stretch>
              <a:fillRect/>
            </a:stretch>
          </p:blipFill>
          <p:spPr>
            <a:xfrm>
              <a:off x="1081163" y="2501225"/>
              <a:ext cx="10029669" cy="416262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57348" name="图片 3"/>
            <p:cNvPicPr>
              <a:picLocks noChangeAspect="1"/>
            </p:cNvPicPr>
            <p:nvPr/>
          </p:nvPicPr>
          <p:blipFill>
            <a:blip r:embed="rId5"/>
            <a:srcRect l="285" b="79201"/>
            <a:stretch>
              <a:fillRect/>
            </a:stretch>
          </p:blipFill>
          <p:spPr>
            <a:xfrm>
              <a:off x="1081163" y="1175662"/>
              <a:ext cx="10029669" cy="1173163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2" name="文本框 11"/>
          <p:cNvSpPr txBox="1"/>
          <p:nvPr/>
        </p:nvSpPr>
        <p:spPr>
          <a:xfrm>
            <a:off x="2927668" y="4869180"/>
            <a:ext cx="5741987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你喜欢篮球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还是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网球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4047490" y="5667693"/>
            <a:ext cx="1566863" cy="646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篮球</a:t>
            </a:r>
            <a:endParaRPr lang="zh-CN" altLang="en-US" sz="36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7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496570" y="399415"/>
            <a:ext cx="321246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23570" y="490220"/>
            <a:ext cx="1149032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练习</a:t>
            </a:r>
            <a:r>
              <a:rPr altLang="zh-CN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: P190</a:t>
            </a:r>
            <a:endParaRPr altLang="zh-CN" sz="4000" b="1" spc="300" dirty="0">
              <a:ln w="3175">
                <a:noFill/>
                <a:prstDash val="dash"/>
              </a:ln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93520" y="1605915"/>
            <a:ext cx="9414510" cy="4068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文本框 3"/>
          <p:cNvSpPr txBox="1"/>
          <p:nvPr/>
        </p:nvSpPr>
        <p:spPr>
          <a:xfrm>
            <a:off x="2744470" y="4143375"/>
            <a:ext cx="5741988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你要送她花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还是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巧克力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4209098" y="4946333"/>
            <a:ext cx="5743575" cy="646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一束花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00025" y="307975"/>
            <a:ext cx="3166745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23825" y="212725"/>
            <a:ext cx="3132455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3"/>
            </p:custDataLst>
          </p:nvPr>
        </p:nvSpPr>
        <p:spPr>
          <a:xfrm>
            <a:off x="267970" y="298450"/>
            <a:ext cx="1170432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zh-CN" altLang="en-US" sz="4000" b="1" spc="15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</a:rPr>
              <a:t>复习：语法</a:t>
            </a:r>
          </a:p>
        </p:txBody>
      </p:sp>
      <p:pic>
        <p:nvPicPr>
          <p:cNvPr id="7" name="图片 6"/>
          <p:cNvPicPr/>
          <p:nvPr>
            <p:custDataLst>
              <p:tags r:id="rId4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36880" y="1412875"/>
            <a:ext cx="6852285" cy="4030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>
              <a:lnSpc>
                <a:spcPct val="200000"/>
              </a:lnSpc>
              <a:buFont typeface="Arial" panose="020B0604020202020204" pitchFamily="34" charset="0"/>
              <a:buNone/>
            </a:pPr>
            <a:r>
              <a:rPr lang="en-US" altLang="zh-CN" sz="32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1. </a:t>
            </a:r>
            <a:r>
              <a:rPr lang="zh-CN" altLang="en-US" sz="32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差不多</a:t>
            </a:r>
            <a:r>
              <a:rPr lang="en-US" altLang="zh-CN" sz="32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+</a:t>
            </a:r>
            <a:r>
              <a:rPr lang="zh-CN" altLang="en-US" sz="32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多少</a:t>
            </a:r>
            <a:r>
              <a:rPr lang="en-US" altLang="zh-CN" sz="32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+</a:t>
            </a:r>
            <a:r>
              <a:rPr lang="zh-CN" altLang="en-US" sz="32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量词</a:t>
            </a:r>
            <a:endParaRPr lang="en-US" altLang="zh-CN" sz="3200" b="1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indent="0">
              <a:lnSpc>
                <a:spcPct val="200000"/>
              </a:lnSpc>
              <a:buFont typeface="Arial" panose="020B0604020202020204" pitchFamily="34" charset="0"/>
              <a:buNone/>
            </a:pPr>
            <a:r>
              <a:rPr lang="en-US" altLang="zh-CN" sz="32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2. ……</a:t>
            </a:r>
            <a:r>
              <a:rPr lang="zh-CN" altLang="en-US" sz="32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，不过</a:t>
            </a:r>
            <a:r>
              <a:rPr lang="en-US" altLang="zh-CN" sz="32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/</a:t>
            </a:r>
            <a:r>
              <a:rPr lang="zh-CN" altLang="en-US" sz="32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但是</a:t>
            </a:r>
            <a:r>
              <a:rPr lang="en-US" altLang="zh-CN" sz="32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/</a:t>
            </a:r>
            <a:r>
              <a:rPr lang="zh-CN" altLang="en-US" sz="32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可是</a:t>
            </a:r>
            <a:r>
              <a:rPr lang="en-US" altLang="zh-CN" sz="32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2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en-US" altLang="zh-CN" sz="3200" b="1" noProof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indent="0">
              <a:lnSpc>
                <a:spcPct val="200000"/>
              </a:lnSpc>
              <a:buFont typeface="Arial" panose="020B0604020202020204" pitchFamily="34" charset="0"/>
              <a:buNone/>
            </a:pPr>
            <a:r>
              <a:rPr lang="en-US" altLang="zh-CN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3. </a:t>
            </a:r>
            <a:r>
              <a:rPr lang="zh-CN" altLang="zh-CN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很</a:t>
            </a:r>
            <a:r>
              <a:rPr lang="en-US" altLang="zh-CN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&lt;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非常</a:t>
            </a:r>
            <a:r>
              <a:rPr lang="en-US" altLang="zh-CN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&lt;</a:t>
            </a:r>
            <a:r>
              <a:rPr lang="zh-CN" altLang="zh-CN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特别</a:t>
            </a:r>
            <a:r>
              <a:rPr lang="en-US" altLang="zh-CN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&lt;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最</a:t>
            </a:r>
            <a:r>
              <a:rPr lang="en-US" altLang="zh-CN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+adj.</a:t>
            </a:r>
          </a:p>
          <a:p>
            <a:pPr indent="0">
              <a:lnSpc>
                <a:spcPct val="200000"/>
              </a:lnSpc>
              <a:buFont typeface="Arial" panose="020B0604020202020204" pitchFamily="34" charset="0"/>
              <a:buNone/>
            </a:pP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4.</a:t>
            </a:r>
            <a:r>
              <a:rPr lang="en-US" altLang="zh-CN" sz="3200" b="1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</a:t>
            </a:r>
            <a:r>
              <a:rPr lang="zh-CN" altLang="en-US" sz="32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最</a:t>
            </a:r>
            <a:r>
              <a:rPr lang="en-US" altLang="zh-CN" sz="32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+adj./V</a:t>
            </a:r>
            <a:r>
              <a:rPr lang="zh-CN" altLang="en-US" sz="24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心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6782435" y="1412875"/>
            <a:ext cx="5283835" cy="353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lnSpc>
                <a:spcPct val="200000"/>
              </a:lnSpc>
              <a:buFont typeface="Arial" panose="020B0604020202020204" pitchFamily="34" charset="0"/>
              <a:buNone/>
            </a:pPr>
            <a:r>
              <a:rPr lang="en-US" altLang="zh-CN" sz="3200" b="1" noProof="0">
                <a:ln>
                  <a:noFill/>
                </a:ln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5. ……</a:t>
            </a:r>
            <a:r>
              <a:rPr lang="zh-CN" altLang="en-US" sz="3200" b="1" noProof="0">
                <a:ln>
                  <a:noFill/>
                </a:ln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的时候，</a:t>
            </a:r>
            <a:r>
              <a:rPr lang="en-US" altLang="zh-CN" sz="3200" b="1" noProof="0">
                <a:ln>
                  <a:noFill/>
                </a:ln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200" b="1" noProof="0">
                <a:ln>
                  <a:noFill/>
                </a:ln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en-US" altLang="zh-CN" sz="3200" b="1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indent="0">
              <a:lnSpc>
                <a:spcPct val="200000"/>
              </a:lnSpc>
              <a:buFont typeface="Arial" panose="020B0604020202020204" pitchFamily="34" charset="0"/>
              <a:buNone/>
            </a:pPr>
            <a:r>
              <a:rPr lang="en-US" altLang="zh-CN" sz="3200" b="1" noProof="0">
                <a:ln>
                  <a:noFill/>
                </a:ln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6. </a:t>
            </a:r>
            <a:r>
              <a:rPr lang="zh-CN" altLang="en-US" sz="3200" b="1" noProof="0">
                <a:ln>
                  <a:noFill/>
                </a:ln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快要</a:t>
            </a:r>
            <a:r>
              <a:rPr lang="en-US" altLang="zh-CN" sz="3200" b="1" noProof="0">
                <a:ln>
                  <a:noFill/>
                </a:ln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/</a:t>
            </a:r>
            <a:r>
              <a:rPr lang="zh-CN" altLang="en-US" sz="3200" b="1" noProof="0">
                <a:ln>
                  <a:noFill/>
                </a:ln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快</a:t>
            </a:r>
            <a:r>
              <a:rPr lang="en-US" altLang="zh-CN" sz="3200" b="1" noProof="0">
                <a:ln>
                  <a:noFill/>
                </a:ln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/</a:t>
            </a:r>
            <a:r>
              <a:rPr lang="zh-CN" altLang="en-US" sz="3200" b="1" noProof="0">
                <a:ln>
                  <a:noFill/>
                </a:ln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就要</a:t>
            </a:r>
            <a:r>
              <a:rPr lang="en-US" altLang="zh-CN" sz="3200" b="1" noProof="0">
                <a:ln>
                  <a:noFill/>
                </a:ln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/</a:t>
            </a:r>
            <a:r>
              <a:rPr lang="zh-CN" altLang="en-US" sz="3200" b="1" noProof="0">
                <a:ln>
                  <a:noFill/>
                </a:ln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要</a:t>
            </a:r>
            <a:r>
              <a:rPr lang="en-US" altLang="zh-CN" sz="3200" b="1" noProof="0">
                <a:ln>
                  <a:noFill/>
                </a:ln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200" b="1" noProof="0">
                <a:ln>
                  <a:noFill/>
                </a:ln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了</a:t>
            </a:r>
            <a:endParaRPr lang="en-US" altLang="zh-CN" sz="3200" b="1" noProof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indent="0">
              <a:lnSpc>
                <a:spcPct val="200000"/>
              </a:lnSpc>
              <a:buFont typeface="Arial" panose="020B0604020202020204" pitchFamily="34" charset="0"/>
              <a:buNone/>
            </a:pPr>
            <a:r>
              <a:rPr lang="zh-CN" altLang="en-US" sz="3200" b="1" noProof="0">
                <a:ln>
                  <a:noFill/>
                </a:ln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7. A不A </a:t>
            </a:r>
            <a:endParaRPr lang="zh-CN" altLang="en-US" sz="3200" b="1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endParaRPr lang="zh-CN" altLang="en-US" sz="3200" b="1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496570" y="399415"/>
            <a:ext cx="321246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23570" y="490220"/>
            <a:ext cx="1149032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练习</a:t>
            </a:r>
            <a:r>
              <a:rPr altLang="zh-CN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: P190</a:t>
            </a:r>
            <a:endParaRPr altLang="zh-CN" sz="4000" b="1" spc="300" dirty="0">
              <a:ln w="3175">
                <a:noFill/>
                <a:prstDash val="dash"/>
              </a:ln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26540" y="1678940"/>
            <a:ext cx="9220835" cy="4023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文本框 3"/>
          <p:cNvSpPr txBox="1"/>
          <p:nvPr/>
        </p:nvSpPr>
        <p:spPr>
          <a:xfrm>
            <a:off x="2849880" y="4163695"/>
            <a:ext cx="5741988" cy="6477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你要买白的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还是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黑的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893820" y="4976178"/>
            <a:ext cx="5743575" cy="646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黑的，因为黑的不容易脏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496570" y="399415"/>
            <a:ext cx="321246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23570" y="490220"/>
            <a:ext cx="1149032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练习</a:t>
            </a:r>
            <a:r>
              <a:rPr altLang="zh-CN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: P190</a:t>
            </a:r>
            <a:endParaRPr altLang="zh-CN" sz="4000" b="1" spc="300" dirty="0">
              <a:ln w="3175">
                <a:noFill/>
                <a:prstDash val="dash"/>
              </a:ln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30985" y="1689100"/>
            <a:ext cx="9306560" cy="3992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文本框 3"/>
          <p:cNvSpPr txBox="1"/>
          <p:nvPr/>
        </p:nvSpPr>
        <p:spPr>
          <a:xfrm>
            <a:off x="2980055" y="4091940"/>
            <a:ext cx="5743575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想吃饺子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还是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面条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4037965" y="4929188"/>
            <a:ext cx="1797050" cy="646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吃饺子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6712903" y="4929505"/>
            <a:ext cx="1797050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吃面条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9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8255" y="3087370"/>
            <a:ext cx="12192000" cy="377063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-2540" y="0"/>
            <a:ext cx="12194540" cy="39966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 descr="中国元素10_画板 1"/>
          <p:cNvPicPr>
            <a:picLocks noChangeAspect="1"/>
          </p:cNvPicPr>
          <p:nvPr/>
        </p:nvPicPr>
        <p:blipFill>
          <a:blip r:embed="rId4">
            <a:alphaModFix amt="15000"/>
          </a:blip>
          <a:stretch>
            <a:fillRect/>
          </a:stretch>
        </p:blipFill>
        <p:spPr>
          <a:xfrm>
            <a:off x="107950" y="1875790"/>
            <a:ext cx="12192000" cy="6858000"/>
          </a:xfrm>
          <a:prstGeom prst="rect">
            <a:avLst/>
          </a:prstGeom>
        </p:spPr>
      </p:pic>
      <p:pic>
        <p:nvPicPr>
          <p:cNvPr id="2" name="图片 1" descr="D:\倪志梁\2021\12\4华侨大学课件动画\图片调整\CM6C0647.jpgCM6C0647"/>
          <p:cNvPicPr>
            <a:picLocks noChangeAspect="1"/>
          </p:cNvPicPr>
          <p:nvPr/>
        </p:nvPicPr>
        <p:blipFill>
          <a:blip r:embed="rId5"/>
          <a:srcRect l="-336" t="38594" r="336" b="1539"/>
          <a:stretch>
            <a:fillRect/>
          </a:stretch>
        </p:blipFill>
        <p:spPr>
          <a:xfrm>
            <a:off x="429895" y="1275715"/>
            <a:ext cx="11331575" cy="447103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矩形 2"/>
          <p:cNvSpPr/>
          <p:nvPr/>
        </p:nvSpPr>
        <p:spPr>
          <a:xfrm>
            <a:off x="0" y="2675890"/>
            <a:ext cx="12200255" cy="2204720"/>
          </a:xfrm>
          <a:prstGeom prst="rect">
            <a:avLst/>
          </a:prstGeom>
          <a:solidFill>
            <a:schemeClr val="bg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4714240" y="2824480"/>
            <a:ext cx="278003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第</a:t>
            </a:r>
            <a:r>
              <a:rPr lang="en-US" altLang="zh-CN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四</a:t>
            </a:r>
            <a:r>
              <a:rPr lang="en-US" altLang="zh-CN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部</a:t>
            </a:r>
            <a:r>
              <a:rPr lang="en-US" altLang="zh-CN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分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3402965" y="3612515"/>
            <a:ext cx="540258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sz="8000">
                <a:solidFill>
                  <a:srgbClr val="BB313E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课</a:t>
            </a:r>
            <a:r>
              <a:rPr lang="en-US" altLang="zh-CN" sz="8000">
                <a:solidFill>
                  <a:srgbClr val="BB313E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sz="8000">
                <a:solidFill>
                  <a:srgbClr val="BB313E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文</a:t>
            </a:r>
          </a:p>
        </p:txBody>
      </p:sp>
      <p:pic>
        <p:nvPicPr>
          <p:cNvPr id="41" name="图片 40"/>
          <p:cNvPicPr/>
          <p:nvPr/>
        </p:nvPicPr>
        <p:blipFill>
          <a:blip r:embed="rId6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-635" y="0"/>
            <a:ext cx="12192000" cy="3411855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algn="ctr" rotWithShape="0">
              <a:srgbClr val="AB2C22">
                <a:alpha val="100000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64490" y="406400"/>
            <a:ext cx="11439525" cy="64516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rgbClr val="AB2C22">
                <a:alpha val="3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/>
          <p:nvPr>
            <p:custDataLst>
              <p:tags r:id="rId3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9362496" y="-296953"/>
            <a:ext cx="2441302" cy="2438718"/>
          </a:xfrm>
          <a:prstGeom prst="rect">
            <a:avLst/>
          </a:prstGeom>
        </p:spPr>
      </p:pic>
      <p:pic>
        <p:nvPicPr>
          <p:cNvPr id="13" name="图片 12" descr="中国元素10_画板 1"/>
          <p:cNvPicPr>
            <a:picLocks noChangeAspect="1"/>
          </p:cNvPicPr>
          <p:nvPr/>
        </p:nvPicPr>
        <p:blipFill>
          <a:blip r:embed="rId8">
            <a:alphaModFix amt="15000"/>
          </a:blip>
          <a:srcRect r="76003"/>
          <a:stretch>
            <a:fillRect/>
          </a:stretch>
        </p:blipFill>
        <p:spPr>
          <a:xfrm>
            <a:off x="-577215" y="36830"/>
            <a:ext cx="2100580" cy="4924425"/>
          </a:xfrm>
          <a:prstGeom prst="rect">
            <a:avLst/>
          </a:prstGeom>
        </p:spPr>
      </p:pic>
      <p:pic>
        <p:nvPicPr>
          <p:cNvPr id="14" name="图片 13" descr="中国元素10_画板 1"/>
          <p:cNvPicPr>
            <a:picLocks noChangeAspect="1"/>
          </p:cNvPicPr>
          <p:nvPr/>
        </p:nvPicPr>
        <p:blipFill>
          <a:blip r:embed="rId8">
            <a:alphaModFix amt="15000"/>
          </a:blip>
          <a:srcRect l="19129" t="297" r="56874" b="-297"/>
          <a:stretch>
            <a:fillRect/>
          </a:stretch>
        </p:blipFill>
        <p:spPr>
          <a:xfrm>
            <a:off x="11016615" y="37465"/>
            <a:ext cx="2100580" cy="4924425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6504305" y="7640955"/>
            <a:ext cx="309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715645" y="224790"/>
            <a:ext cx="4411345" cy="678180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itle 6"/>
          <p:cNvSpPr txBox="1"/>
          <p:nvPr>
            <p:custDataLst>
              <p:tags r:id="rId4"/>
            </p:custDataLst>
          </p:nvPr>
        </p:nvSpPr>
        <p:spPr>
          <a:xfrm>
            <a:off x="859790" y="373380"/>
            <a:ext cx="468122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3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课文热身：</a:t>
            </a:r>
            <a:r>
              <a:rPr altLang="zh-CN" sz="4000" b="1" spc="3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P187</a:t>
            </a:r>
            <a:endParaRPr lang="zh-CN" altLang="zh-CN" sz="4000" b="1" spc="300" dirty="0">
              <a:ln w="3175">
                <a:noFill/>
                <a:prstDash val="dash"/>
              </a:ln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pic>
        <p:nvPicPr>
          <p:cNvPr id="61442" name="图片 3"/>
          <p:cNvPicPr>
            <a:picLocks noChangeAspect="1"/>
          </p:cNvPicPr>
          <p:nvPr/>
        </p:nvPicPr>
        <p:blipFill>
          <a:blip r:embed="rId9"/>
          <a:srcRect t="5046" r="7484" b="5653"/>
          <a:stretch>
            <a:fillRect/>
          </a:stretch>
        </p:blipFill>
        <p:spPr>
          <a:xfrm>
            <a:off x="669925" y="1532255"/>
            <a:ext cx="2543175" cy="1713865"/>
          </a:xfrm>
          <a:prstGeom prst="rect">
            <a:avLst/>
          </a:prstGeom>
          <a:noFill/>
          <a:ln w="9525" cap="flat" cmpd="sng">
            <a:noFill/>
            <a:prstDash val="solid"/>
            <a:miter/>
            <a:headEnd type="none" w="med" len="med"/>
            <a:tailEnd type="none" w="med" len="med"/>
          </a:ln>
        </p:spPr>
      </p:pic>
      <p:pic>
        <p:nvPicPr>
          <p:cNvPr id="61443" name="图片 4"/>
          <p:cNvPicPr>
            <a:picLocks noChangeAspect="1"/>
          </p:cNvPicPr>
          <p:nvPr/>
        </p:nvPicPr>
        <p:blipFill>
          <a:blip r:embed="rId10"/>
          <a:srcRect l="4501" t="5046" r="4501" b="5023"/>
          <a:stretch>
            <a:fillRect/>
          </a:stretch>
        </p:blipFill>
        <p:spPr>
          <a:xfrm>
            <a:off x="8965565" y="1528445"/>
            <a:ext cx="2478405" cy="1711960"/>
          </a:xfrm>
          <a:prstGeom prst="rect">
            <a:avLst/>
          </a:prstGeom>
          <a:noFill/>
          <a:ln w="9525" cap="flat" cmpd="sng">
            <a:noFill/>
            <a:prstDash val="solid"/>
            <a:miter/>
            <a:headEnd type="none" w="med" len="med"/>
            <a:tailEnd type="none" w="med" len="med"/>
          </a:ln>
        </p:spPr>
      </p:pic>
      <p:pic>
        <p:nvPicPr>
          <p:cNvPr id="61444" name="图片 5"/>
          <p:cNvPicPr>
            <a:picLocks noChangeAspect="1"/>
          </p:cNvPicPr>
          <p:nvPr/>
        </p:nvPicPr>
        <p:blipFill>
          <a:blip r:embed="rId11"/>
          <a:srcRect l="4057" t="4416" r="2129" b="4732"/>
          <a:stretch>
            <a:fillRect/>
          </a:stretch>
        </p:blipFill>
        <p:spPr>
          <a:xfrm>
            <a:off x="670560" y="4551045"/>
            <a:ext cx="2553970" cy="1743710"/>
          </a:xfrm>
          <a:prstGeom prst="rect">
            <a:avLst/>
          </a:prstGeom>
          <a:noFill/>
          <a:ln w="9525" cap="flat" cmpd="sng">
            <a:noFill/>
            <a:prstDash val="solid"/>
            <a:miter/>
            <a:headEnd type="none" w="med" len="med"/>
            <a:tailEnd type="none" w="med" len="med"/>
          </a:ln>
        </p:spPr>
      </p:pic>
      <p:pic>
        <p:nvPicPr>
          <p:cNvPr id="61445" name="图片 6"/>
          <p:cNvPicPr>
            <a:picLocks noChangeAspect="1"/>
          </p:cNvPicPr>
          <p:nvPr/>
        </p:nvPicPr>
        <p:blipFill>
          <a:blip r:embed="rId12"/>
          <a:srcRect l="4675" t="9738" r="4640" b="2"/>
          <a:stretch>
            <a:fillRect/>
          </a:stretch>
        </p:blipFill>
        <p:spPr>
          <a:xfrm>
            <a:off x="8956040" y="4504690"/>
            <a:ext cx="2479675" cy="1732280"/>
          </a:xfrm>
          <a:prstGeom prst="rect">
            <a:avLst/>
          </a:prstGeom>
          <a:noFill/>
          <a:ln w="9525" cap="flat" cmpd="sng">
            <a:noFill/>
            <a:prstDash val="solid"/>
            <a:miter/>
            <a:headEnd type="none" w="med" len="med"/>
            <a:tailEnd type="none" w="med" len="med"/>
          </a:ln>
        </p:spPr>
      </p:pic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3789680" y="1771015"/>
            <a:ext cx="4265295" cy="583565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</a:ln>
          <a:effectLst/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这双红色的鞋好看吗？</a:t>
            </a: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4313238" y="4156710"/>
            <a:ext cx="3218180" cy="583565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</a:ln>
          <a:effectLst/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我喜欢深色的。</a:t>
            </a: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3483134" y="5250815"/>
            <a:ext cx="4878388" cy="583565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</a:ln>
          <a:effectLst/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白的容易脏，要经常刷。</a:t>
            </a: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3856990" y="2947988"/>
            <a:ext cx="4130675" cy="583565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</a:ln>
          <a:effectLst/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她们在商场里买鞋。</a:t>
            </a:r>
          </a:p>
        </p:txBody>
      </p:sp>
      <p:cxnSp>
        <p:nvCxnSpPr>
          <p:cNvPr id="21" name="直线连接符 17"/>
          <p:cNvCxnSpPr>
            <a:stCxn id="61442" idx="3"/>
            <a:endCxn id="9" idx="1"/>
          </p:cNvCxnSpPr>
          <p:nvPr/>
        </p:nvCxnSpPr>
        <p:spPr>
          <a:xfrm>
            <a:off x="3213100" y="2389505"/>
            <a:ext cx="643890" cy="850900"/>
          </a:xfrm>
          <a:prstGeom prst="line">
            <a:avLst/>
          </a:prstGeom>
          <a:ln w="635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线连接符 18"/>
          <p:cNvCxnSpPr>
            <a:stCxn id="3" idx="3"/>
            <a:endCxn id="61445" idx="1"/>
          </p:cNvCxnSpPr>
          <p:nvPr/>
        </p:nvCxnSpPr>
        <p:spPr>
          <a:xfrm>
            <a:off x="8054975" y="2063115"/>
            <a:ext cx="901065" cy="3307715"/>
          </a:xfrm>
          <a:prstGeom prst="line">
            <a:avLst/>
          </a:prstGeom>
          <a:ln w="635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线连接符 20"/>
          <p:cNvCxnSpPr>
            <a:endCxn id="2" idx="1"/>
          </p:cNvCxnSpPr>
          <p:nvPr/>
        </p:nvCxnSpPr>
        <p:spPr>
          <a:xfrm flipV="1">
            <a:off x="2993390" y="4448810"/>
            <a:ext cx="1320165" cy="796925"/>
          </a:xfrm>
          <a:prstGeom prst="line">
            <a:avLst/>
          </a:prstGeom>
          <a:ln w="635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线连接符 22"/>
          <p:cNvCxnSpPr>
            <a:stCxn id="8" idx="3"/>
            <a:endCxn id="61443" idx="1"/>
          </p:cNvCxnSpPr>
          <p:nvPr/>
        </p:nvCxnSpPr>
        <p:spPr>
          <a:xfrm flipV="1">
            <a:off x="8361363" y="2384425"/>
            <a:ext cx="603885" cy="3158490"/>
          </a:xfrm>
          <a:prstGeom prst="line">
            <a:avLst/>
          </a:prstGeom>
          <a:ln w="635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-635" y="0"/>
            <a:ext cx="12192000" cy="3411855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algn="ctr" rotWithShape="0">
              <a:srgbClr val="AB2C22">
                <a:alpha val="100000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64490" y="406400"/>
            <a:ext cx="11439525" cy="64516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rgbClr val="AB2C22">
                <a:alpha val="3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/>
          <p:nvPr>
            <p:custDataLst>
              <p:tags r:id="rId3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9362496" y="-296953"/>
            <a:ext cx="2441302" cy="2438718"/>
          </a:xfrm>
          <a:prstGeom prst="rect">
            <a:avLst/>
          </a:prstGeom>
        </p:spPr>
      </p:pic>
      <p:pic>
        <p:nvPicPr>
          <p:cNvPr id="13" name="图片 12" descr="中国元素10_画板 1"/>
          <p:cNvPicPr>
            <a:picLocks noChangeAspect="1"/>
          </p:cNvPicPr>
          <p:nvPr/>
        </p:nvPicPr>
        <p:blipFill>
          <a:blip r:embed="rId11">
            <a:alphaModFix amt="15000"/>
          </a:blip>
          <a:srcRect r="76003"/>
          <a:stretch>
            <a:fillRect/>
          </a:stretch>
        </p:blipFill>
        <p:spPr>
          <a:xfrm>
            <a:off x="-577215" y="36830"/>
            <a:ext cx="2100580" cy="4924425"/>
          </a:xfrm>
          <a:prstGeom prst="rect">
            <a:avLst/>
          </a:prstGeom>
        </p:spPr>
      </p:pic>
      <p:pic>
        <p:nvPicPr>
          <p:cNvPr id="14" name="图片 13" descr="中国元素10_画板 1"/>
          <p:cNvPicPr>
            <a:picLocks noChangeAspect="1"/>
          </p:cNvPicPr>
          <p:nvPr/>
        </p:nvPicPr>
        <p:blipFill>
          <a:blip r:embed="rId11">
            <a:alphaModFix amt="15000"/>
          </a:blip>
          <a:srcRect l="19129" t="297" r="56874" b="-297"/>
          <a:stretch>
            <a:fillRect/>
          </a:stretch>
        </p:blipFill>
        <p:spPr>
          <a:xfrm>
            <a:off x="11016615" y="37465"/>
            <a:ext cx="2100580" cy="4924425"/>
          </a:xfrm>
          <a:prstGeom prst="rect">
            <a:avLst/>
          </a:prstGeom>
        </p:spPr>
      </p:pic>
      <p:pic>
        <p:nvPicPr>
          <p:cNvPr id="20" name="图片 19" descr="1_画板 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>
            <a:alphaModFix amt="25000"/>
          </a:blip>
          <a:stretch>
            <a:fillRect/>
          </a:stretch>
        </p:blipFill>
        <p:spPr>
          <a:xfrm>
            <a:off x="6350000" y="3875405"/>
            <a:ext cx="5645150" cy="3176905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6504305" y="7640955"/>
            <a:ext cx="309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715645" y="224790"/>
            <a:ext cx="2779395" cy="678180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itle 6"/>
          <p:cNvSpPr txBox="1"/>
          <p:nvPr>
            <p:custDataLst>
              <p:tags r:id="rId5"/>
            </p:custDataLst>
          </p:nvPr>
        </p:nvSpPr>
        <p:spPr>
          <a:xfrm>
            <a:off x="859790" y="373380"/>
            <a:ext cx="211899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15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课文一</a:t>
            </a:r>
            <a:endParaRPr lang="zh-CN" altLang="en-US" sz="4000" b="1" spc="150" dirty="0">
              <a:ln w="3175">
                <a:noFill/>
                <a:prstDash val="dash"/>
              </a:ln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思源黑体 CN Heavy" panose="020B0A00000000000000" charset="-122"/>
              <a:sym typeface="+mn-ea"/>
            </a:endParaRPr>
          </a:p>
        </p:txBody>
      </p:sp>
      <p:sp>
        <p:nvSpPr>
          <p:cNvPr id="64514" name="文本框 2"/>
          <p:cNvSpPr txBox="1"/>
          <p:nvPr/>
        </p:nvSpPr>
        <p:spPr>
          <a:xfrm>
            <a:off x="896303" y="1101725"/>
            <a:ext cx="10907712" cy="50774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(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玛丽亚和高美在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商场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里买鞋。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这双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红色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的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鞋好看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吗？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高  美：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颜色有点儿深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，我不太喜欢。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你喜欢什么颜色？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高  美：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我喜欢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浅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色的。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这双鞋怎么样？你喜欢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白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的还是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黄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的？</a:t>
            </a:r>
          </a:p>
        </p:txBody>
      </p:sp>
      <p:pic>
        <p:nvPicPr>
          <p:cNvPr id="3" name="11-03.wav">
            <a:hlinkClick r:id="" action="ppaction://media"/>
          </p:cNvPr>
          <p:cNvPicPr>
            <a:picLocks noChangeAspect="1"/>
          </p:cNvPicPr>
          <p:nvPr>
            <a:audioFile r:link="rId7"/>
            <p:extLst>
              <p:ext uri="{DAA4B4D4-6D71-4841-9C94-3DE7FCFB9230}">
                <p14:media xmlns:p14="http://schemas.microsoft.com/office/powerpoint/2010/main" r:embed="rId6"/>
              </p:ext>
            </p:extLst>
          </p:nvPr>
        </p:nvPicPr>
        <p:blipFill>
          <a:blip r:embed="rId13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654612" y="320039"/>
            <a:ext cx="658817" cy="658812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419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1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-635" y="0"/>
            <a:ext cx="12192000" cy="3411855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algn="ctr" rotWithShape="0">
              <a:srgbClr val="AB2C22">
                <a:alpha val="100000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64490" y="406400"/>
            <a:ext cx="11439525" cy="64516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rgbClr val="AB2C22">
                <a:alpha val="3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/>
          <p:nvPr>
            <p:custDataLst>
              <p:tags r:id="rId3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362496" y="-296953"/>
            <a:ext cx="2441302" cy="2438718"/>
          </a:xfrm>
          <a:prstGeom prst="rect">
            <a:avLst/>
          </a:prstGeom>
        </p:spPr>
      </p:pic>
      <p:pic>
        <p:nvPicPr>
          <p:cNvPr id="13" name="图片 12" descr="中国元素10_画板 1"/>
          <p:cNvPicPr>
            <a:picLocks noChangeAspect="1"/>
          </p:cNvPicPr>
          <p:nvPr/>
        </p:nvPicPr>
        <p:blipFill>
          <a:blip r:embed="rId9">
            <a:alphaModFix amt="15000"/>
          </a:blip>
          <a:srcRect r="76003"/>
          <a:stretch>
            <a:fillRect/>
          </a:stretch>
        </p:blipFill>
        <p:spPr>
          <a:xfrm>
            <a:off x="-577215" y="36830"/>
            <a:ext cx="2100580" cy="4924425"/>
          </a:xfrm>
          <a:prstGeom prst="rect">
            <a:avLst/>
          </a:prstGeom>
        </p:spPr>
      </p:pic>
      <p:pic>
        <p:nvPicPr>
          <p:cNvPr id="14" name="图片 13" descr="中国元素10_画板 1"/>
          <p:cNvPicPr>
            <a:picLocks noChangeAspect="1"/>
          </p:cNvPicPr>
          <p:nvPr/>
        </p:nvPicPr>
        <p:blipFill>
          <a:blip r:embed="rId9">
            <a:alphaModFix amt="15000"/>
          </a:blip>
          <a:srcRect l="19129" t="297" r="56874" b="-297"/>
          <a:stretch>
            <a:fillRect/>
          </a:stretch>
        </p:blipFill>
        <p:spPr>
          <a:xfrm>
            <a:off x="11016615" y="37465"/>
            <a:ext cx="2100580" cy="4924425"/>
          </a:xfrm>
          <a:prstGeom prst="rect">
            <a:avLst/>
          </a:prstGeom>
        </p:spPr>
      </p:pic>
      <p:pic>
        <p:nvPicPr>
          <p:cNvPr id="20" name="图片 19" descr="1_画板 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>
            <a:alphaModFix amt="25000"/>
          </a:blip>
          <a:stretch>
            <a:fillRect/>
          </a:stretch>
        </p:blipFill>
        <p:spPr>
          <a:xfrm>
            <a:off x="6032500" y="3875405"/>
            <a:ext cx="5645150" cy="3176905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6504305" y="7640955"/>
            <a:ext cx="309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715645" y="224790"/>
            <a:ext cx="2336800" cy="678180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itle 6"/>
          <p:cNvSpPr txBox="1"/>
          <p:nvPr>
            <p:custDataLst>
              <p:tags r:id="rId5"/>
            </p:custDataLst>
          </p:nvPr>
        </p:nvSpPr>
        <p:spPr>
          <a:xfrm>
            <a:off x="859790" y="373380"/>
            <a:ext cx="211899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15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背</a:t>
            </a:r>
            <a:r>
              <a:rPr altLang="zh-CN" sz="4000" b="1" spc="15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 </a:t>
            </a:r>
            <a:r>
              <a:rPr lang="zh-CN" altLang="en-US" sz="4000" b="1" spc="15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课文</a:t>
            </a:r>
            <a:endParaRPr lang="zh-CN" altLang="en-US" sz="4000" b="1" spc="150" dirty="0">
              <a:ln w="3175">
                <a:noFill/>
                <a:prstDash val="dash"/>
              </a:ln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思源黑体 CN Heavy" panose="020B0A00000000000000" charset="-122"/>
              <a:sym typeface="+mn-ea"/>
            </a:endParaRPr>
          </a:p>
        </p:txBody>
      </p:sp>
      <p:sp>
        <p:nvSpPr>
          <p:cNvPr id="65538" name="文本框 2"/>
          <p:cNvSpPr txBox="1"/>
          <p:nvPr/>
        </p:nvSpPr>
        <p:spPr>
          <a:xfrm>
            <a:off x="1294448" y="1093153"/>
            <a:ext cx="9721850" cy="50774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(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玛丽亚和高美在商场里买鞋。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玛丽亚：这双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吗？</a:t>
            </a:r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高  美：颜色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，我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玛丽亚：你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高  美：我喜欢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玛丽亚：这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？你喜欢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-635" y="0"/>
            <a:ext cx="12192000" cy="3411855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algn="ctr" rotWithShape="0">
              <a:srgbClr val="AB2C22">
                <a:alpha val="100000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64490" y="406400"/>
            <a:ext cx="11439525" cy="64516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rgbClr val="AB2C22">
                <a:alpha val="3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/>
          <p:nvPr>
            <p:custDataLst>
              <p:tags r:id="rId3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9362496" y="-296953"/>
            <a:ext cx="2441302" cy="2438718"/>
          </a:xfrm>
          <a:prstGeom prst="rect">
            <a:avLst/>
          </a:prstGeom>
        </p:spPr>
      </p:pic>
      <p:pic>
        <p:nvPicPr>
          <p:cNvPr id="13" name="图片 12" descr="中国元素10_画板 1"/>
          <p:cNvPicPr>
            <a:picLocks noChangeAspect="1"/>
          </p:cNvPicPr>
          <p:nvPr/>
        </p:nvPicPr>
        <p:blipFill>
          <a:blip r:embed="rId11">
            <a:alphaModFix amt="15000"/>
          </a:blip>
          <a:srcRect r="76003"/>
          <a:stretch>
            <a:fillRect/>
          </a:stretch>
        </p:blipFill>
        <p:spPr>
          <a:xfrm>
            <a:off x="-577215" y="36830"/>
            <a:ext cx="2100580" cy="4924425"/>
          </a:xfrm>
          <a:prstGeom prst="rect">
            <a:avLst/>
          </a:prstGeom>
        </p:spPr>
      </p:pic>
      <p:pic>
        <p:nvPicPr>
          <p:cNvPr id="14" name="图片 13" descr="中国元素10_画板 1"/>
          <p:cNvPicPr>
            <a:picLocks noChangeAspect="1"/>
          </p:cNvPicPr>
          <p:nvPr/>
        </p:nvPicPr>
        <p:blipFill>
          <a:blip r:embed="rId11">
            <a:alphaModFix amt="15000"/>
          </a:blip>
          <a:srcRect l="19129" t="297" r="56874" b="-297"/>
          <a:stretch>
            <a:fillRect/>
          </a:stretch>
        </p:blipFill>
        <p:spPr>
          <a:xfrm>
            <a:off x="11016615" y="37465"/>
            <a:ext cx="2100580" cy="4924425"/>
          </a:xfrm>
          <a:prstGeom prst="rect">
            <a:avLst/>
          </a:prstGeom>
        </p:spPr>
      </p:pic>
      <p:pic>
        <p:nvPicPr>
          <p:cNvPr id="20" name="图片 19" descr="1_画板 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>
            <a:alphaModFix amt="25000"/>
          </a:blip>
          <a:stretch>
            <a:fillRect/>
          </a:stretch>
        </p:blipFill>
        <p:spPr>
          <a:xfrm>
            <a:off x="6032500" y="3875405"/>
            <a:ext cx="5645150" cy="3176905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6504305" y="7640955"/>
            <a:ext cx="309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/>
          </a:p>
        </p:txBody>
      </p:sp>
      <p:sp>
        <p:nvSpPr>
          <p:cNvPr id="66562" name="文本框 2"/>
          <p:cNvSpPr txBox="1"/>
          <p:nvPr/>
        </p:nvSpPr>
        <p:spPr>
          <a:xfrm>
            <a:off x="785178" y="1093153"/>
            <a:ext cx="10231437" cy="50774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高  美：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这双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不错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，我喜欢白的。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可是你知道吗？白鞋有一个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缺点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高  美：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什么缺点？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白的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容易脏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，所以要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经常刷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高  美：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不过我觉得颜色浅一点儿很好看啊。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当然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，如果你不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怕麻烦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的话。</a:t>
            </a:r>
          </a:p>
        </p:txBody>
      </p:sp>
      <p:sp>
        <p:nvSpPr>
          <p:cNvPr id="2" name="矩形 1"/>
          <p:cNvSpPr/>
          <p:nvPr/>
        </p:nvSpPr>
        <p:spPr>
          <a:xfrm>
            <a:off x="715645" y="224790"/>
            <a:ext cx="2779395" cy="678180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Title 6"/>
          <p:cNvSpPr txBox="1"/>
          <p:nvPr>
            <p:custDataLst>
              <p:tags r:id="rId5"/>
            </p:custDataLst>
          </p:nvPr>
        </p:nvSpPr>
        <p:spPr>
          <a:xfrm>
            <a:off x="859790" y="373380"/>
            <a:ext cx="211899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15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课文一</a:t>
            </a:r>
            <a:endParaRPr lang="zh-CN" altLang="en-US" sz="4000" b="1" spc="150" dirty="0">
              <a:ln w="3175">
                <a:noFill/>
                <a:prstDash val="dash"/>
              </a:ln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思源黑体 CN Heavy" panose="020B0A00000000000000" charset="-122"/>
              <a:sym typeface="+mn-ea"/>
            </a:endParaRPr>
          </a:p>
        </p:txBody>
      </p:sp>
      <p:pic>
        <p:nvPicPr>
          <p:cNvPr id="8" name="11-03.wav">
            <a:hlinkClick r:id="" action="ppaction://media"/>
          </p:cNvPr>
          <p:cNvPicPr>
            <a:picLocks noChangeAspect="1"/>
          </p:cNvPicPr>
          <p:nvPr>
            <a:audioFile r:link="rId7"/>
            <p:extLst>
              <p:ext uri="{DAA4B4D4-6D71-4841-9C94-3DE7FCFB9230}">
                <p14:media xmlns:p14="http://schemas.microsoft.com/office/powerpoint/2010/main" r:embed="rId6"/>
              </p:ext>
            </p:extLst>
          </p:nvPr>
        </p:nvPicPr>
        <p:blipFill>
          <a:blip r:embed="rId13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654612" y="320039"/>
            <a:ext cx="658817" cy="658812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4199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1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3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-635" y="0"/>
            <a:ext cx="12192000" cy="3411855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algn="ctr" rotWithShape="0">
              <a:srgbClr val="AB2C22">
                <a:alpha val="100000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64490" y="406400"/>
            <a:ext cx="11439525" cy="64516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rgbClr val="AB2C22">
                <a:alpha val="3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/>
          <p:nvPr>
            <p:custDataLst>
              <p:tags r:id="rId3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362496" y="-296953"/>
            <a:ext cx="2441302" cy="2438718"/>
          </a:xfrm>
          <a:prstGeom prst="rect">
            <a:avLst/>
          </a:prstGeom>
        </p:spPr>
      </p:pic>
      <p:pic>
        <p:nvPicPr>
          <p:cNvPr id="13" name="图片 12" descr="中国元素10_画板 1"/>
          <p:cNvPicPr>
            <a:picLocks noChangeAspect="1"/>
          </p:cNvPicPr>
          <p:nvPr/>
        </p:nvPicPr>
        <p:blipFill>
          <a:blip r:embed="rId9">
            <a:alphaModFix amt="15000"/>
          </a:blip>
          <a:srcRect r="76003"/>
          <a:stretch>
            <a:fillRect/>
          </a:stretch>
        </p:blipFill>
        <p:spPr>
          <a:xfrm>
            <a:off x="-577215" y="36830"/>
            <a:ext cx="2100580" cy="4924425"/>
          </a:xfrm>
          <a:prstGeom prst="rect">
            <a:avLst/>
          </a:prstGeom>
        </p:spPr>
      </p:pic>
      <p:pic>
        <p:nvPicPr>
          <p:cNvPr id="14" name="图片 13" descr="中国元素10_画板 1"/>
          <p:cNvPicPr>
            <a:picLocks noChangeAspect="1"/>
          </p:cNvPicPr>
          <p:nvPr/>
        </p:nvPicPr>
        <p:blipFill>
          <a:blip r:embed="rId9">
            <a:alphaModFix amt="15000"/>
          </a:blip>
          <a:srcRect l="19129" t="297" r="56874" b="-297"/>
          <a:stretch>
            <a:fillRect/>
          </a:stretch>
        </p:blipFill>
        <p:spPr>
          <a:xfrm>
            <a:off x="11016615" y="37465"/>
            <a:ext cx="2100580" cy="4924425"/>
          </a:xfrm>
          <a:prstGeom prst="rect">
            <a:avLst/>
          </a:prstGeom>
        </p:spPr>
      </p:pic>
      <p:pic>
        <p:nvPicPr>
          <p:cNvPr id="20" name="图片 19" descr="1_画板 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>
            <a:alphaModFix amt="25000"/>
          </a:blip>
          <a:stretch>
            <a:fillRect/>
          </a:stretch>
        </p:blipFill>
        <p:spPr>
          <a:xfrm>
            <a:off x="6032500" y="3875405"/>
            <a:ext cx="5645150" cy="3176905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6504305" y="7640955"/>
            <a:ext cx="309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715645" y="224790"/>
            <a:ext cx="2336800" cy="678180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itle 6"/>
          <p:cNvSpPr txBox="1"/>
          <p:nvPr>
            <p:custDataLst>
              <p:tags r:id="rId5"/>
            </p:custDataLst>
          </p:nvPr>
        </p:nvSpPr>
        <p:spPr>
          <a:xfrm>
            <a:off x="859790" y="373380"/>
            <a:ext cx="211899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15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背</a:t>
            </a:r>
            <a:r>
              <a:rPr altLang="zh-CN" sz="4000" b="1" spc="15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 </a:t>
            </a:r>
            <a:r>
              <a:rPr lang="zh-CN" altLang="en-US" sz="4000" b="1" spc="15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课文</a:t>
            </a:r>
            <a:endParaRPr lang="zh-CN" altLang="en-US" sz="4000" b="1" spc="150" dirty="0">
              <a:ln w="3175">
                <a:noFill/>
                <a:prstDash val="dash"/>
              </a:ln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思源黑体 CN Heavy" panose="020B0A00000000000000" charset="-122"/>
              <a:sym typeface="+mn-ea"/>
            </a:endParaRPr>
          </a:p>
        </p:txBody>
      </p:sp>
      <p:sp>
        <p:nvSpPr>
          <p:cNvPr id="67585" name="文本框 1"/>
          <p:cNvSpPr txBox="1"/>
          <p:nvPr/>
        </p:nvSpPr>
        <p:spPr>
          <a:xfrm>
            <a:off x="1294448" y="981710"/>
            <a:ext cx="9721850" cy="50774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高  美：这双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，我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玛丽亚：可是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？白鞋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高  美：什么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36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玛丽亚：白的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，所以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高  美：不过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啊。</a:t>
            </a:r>
            <a:endParaRPr lang="en-US" altLang="zh-CN" sz="36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玛丽亚：当然，如果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的话。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496570" y="399415"/>
            <a:ext cx="327977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23570" y="490220"/>
            <a:ext cx="1149032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练习</a:t>
            </a:r>
            <a:r>
              <a:rPr altLang="zh-CN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: P192</a:t>
            </a:r>
            <a:endParaRPr altLang="zh-CN" sz="4000" b="1" spc="300" dirty="0">
              <a:ln w="3175">
                <a:noFill/>
                <a:prstDash val="dash"/>
              </a:ln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pic>
        <p:nvPicPr>
          <p:cNvPr id="63490" name="图片 1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50670" y="1680845"/>
            <a:ext cx="9211945" cy="3860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矩形 3"/>
          <p:cNvSpPr/>
          <p:nvPr/>
        </p:nvSpPr>
        <p:spPr>
          <a:xfrm>
            <a:off x="9727248" y="3209925"/>
            <a:ext cx="749300" cy="70675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Calibri" panose="020F0502020204030204" charset="0"/>
              </a:rPr>
              <a:t>X</a:t>
            </a:r>
          </a:p>
        </p:txBody>
      </p:sp>
      <p:sp>
        <p:nvSpPr>
          <p:cNvPr id="3" name="矩形 2"/>
          <p:cNvSpPr/>
          <p:nvPr/>
        </p:nvSpPr>
        <p:spPr>
          <a:xfrm>
            <a:off x="9730423" y="3780155"/>
            <a:ext cx="749300" cy="70675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Calibri" panose="020F0502020204030204" charset="0"/>
              </a:rPr>
              <a:t>X</a:t>
            </a:r>
          </a:p>
        </p:txBody>
      </p:sp>
      <p:sp>
        <p:nvSpPr>
          <p:cNvPr id="5" name="矩形 4"/>
          <p:cNvSpPr/>
          <p:nvPr/>
        </p:nvSpPr>
        <p:spPr>
          <a:xfrm>
            <a:off x="9616123" y="4431030"/>
            <a:ext cx="749300" cy="70675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等线" panose="02010600030101010101" charset="-122"/>
                <a:ea typeface="楷体" panose="02010609060101010101" charset="-122"/>
              </a:rPr>
              <a:t>√</a:t>
            </a:r>
          </a:p>
        </p:txBody>
      </p:sp>
      <p:sp>
        <p:nvSpPr>
          <p:cNvPr id="9" name="矩形 8"/>
          <p:cNvSpPr/>
          <p:nvPr/>
        </p:nvSpPr>
        <p:spPr>
          <a:xfrm>
            <a:off x="9617393" y="5022215"/>
            <a:ext cx="749300" cy="70675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等线" panose="02010600030101010101" charset="-122"/>
                <a:ea typeface="楷体" panose="02010609060101010101" charset="-122"/>
              </a:rPr>
              <a:t>√</a:t>
            </a:r>
          </a:p>
        </p:txBody>
      </p:sp>
      <p:sp>
        <p:nvSpPr>
          <p:cNvPr id="62472" name="文本框 2"/>
          <p:cNvSpPr txBox="1"/>
          <p:nvPr/>
        </p:nvSpPr>
        <p:spPr>
          <a:xfrm>
            <a:off x="9505315" y="1774508"/>
            <a:ext cx="1200150" cy="400050"/>
          </a:xfrm>
          <a:prstGeom prst="rect">
            <a:avLst/>
          </a:prstGeom>
          <a:solidFill>
            <a:sysClr val="window" lastClr="FFFFFF"/>
          </a:solidFill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endParaRPr lang="zh-CN" altLang="en-US" dirty="0">
              <a:latin typeface="等线" panose="02010600030101010101" charset="-122"/>
              <a:ea typeface="等线" panose="02010600030101010101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5" grpId="0"/>
      <p:bldP spid="9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496570" y="399415"/>
            <a:ext cx="327977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23570" y="490220"/>
            <a:ext cx="1149032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练习</a:t>
            </a:r>
            <a:r>
              <a:rPr altLang="zh-CN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: P172</a:t>
            </a:r>
            <a:endParaRPr altLang="zh-CN" sz="4000" b="1" spc="300" dirty="0">
              <a:ln w="3175">
                <a:noFill/>
                <a:prstDash val="dash"/>
              </a:ln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pic>
        <p:nvPicPr>
          <p:cNvPr id="64514" name="图片 1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12570" y="1735455"/>
            <a:ext cx="9382125" cy="4320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文本框 9"/>
          <p:cNvSpPr txBox="1"/>
          <p:nvPr/>
        </p:nvSpPr>
        <p:spPr>
          <a:xfrm>
            <a:off x="2063115" y="5399405"/>
            <a:ext cx="4416425" cy="6445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3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4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6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5   1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endParaRPr lang="zh-CN" altLang="en-US"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00025" y="307975"/>
            <a:ext cx="3166745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23825" y="212725"/>
            <a:ext cx="3132455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3"/>
            </p:custDataLst>
          </p:nvPr>
        </p:nvSpPr>
        <p:spPr>
          <a:xfrm>
            <a:off x="267970" y="298450"/>
            <a:ext cx="1170432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zh-CN" altLang="en-US" sz="4000" b="1" spc="15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</a:rPr>
              <a:t>复习：语法</a:t>
            </a:r>
          </a:p>
        </p:txBody>
      </p:sp>
      <p:pic>
        <p:nvPicPr>
          <p:cNvPr id="7" name="图片 6"/>
          <p:cNvPicPr/>
          <p:nvPr>
            <p:custDataLst>
              <p:tags r:id="rId4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351280" y="1120775"/>
            <a:ext cx="9907905" cy="50774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1.</a:t>
            </a:r>
            <a:r>
              <a:rPr lang="en-US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 </a:t>
            </a:r>
            <a:r>
              <a:rPr lang="en-US" altLang="zh-CN" sz="36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6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怎么样</a:t>
            </a:r>
          </a:p>
          <a:p>
            <a:pPr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36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2. </a:t>
            </a:r>
            <a:r>
              <a:rPr lang="zh-CN" altLang="en-US" sz="36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比较</a:t>
            </a:r>
            <a:r>
              <a:rPr lang="en-US" altLang="zh-CN" sz="28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1 + Adj.</a:t>
            </a:r>
            <a:r>
              <a:rPr lang="zh-CN" altLang="en-US" sz="28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、</a:t>
            </a:r>
            <a:r>
              <a:rPr lang="zh-CN" altLang="en-US" sz="36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比较</a:t>
            </a:r>
            <a:r>
              <a:rPr lang="en-US" altLang="zh-CN" sz="28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2 + N.</a:t>
            </a:r>
          </a:p>
          <a:p>
            <a:pPr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36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3. </a:t>
            </a:r>
            <a:r>
              <a:rPr lang="zh-CN" altLang="en-US" sz="36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不 </a:t>
            </a:r>
            <a:r>
              <a:rPr lang="en-US" altLang="zh-CN" sz="36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A </a:t>
            </a:r>
            <a:r>
              <a:rPr lang="zh-CN" altLang="en-US" sz="36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不 </a:t>
            </a:r>
            <a:r>
              <a:rPr lang="en-US" altLang="zh-CN" sz="36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B</a:t>
            </a:r>
          </a:p>
          <a:p>
            <a:pPr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36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4. </a:t>
            </a:r>
            <a:r>
              <a:rPr lang="zh-CN" altLang="en-US" sz="36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如果</a:t>
            </a:r>
            <a:r>
              <a:rPr lang="en-US" altLang="zh-CN" sz="36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6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的话，就</a:t>
            </a:r>
            <a:r>
              <a:rPr lang="en-US" altLang="zh-CN" sz="36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</a:p>
          <a:p>
            <a:pPr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36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5. </a:t>
            </a:r>
            <a:r>
              <a:rPr lang="zh-CN" altLang="en-US" sz="36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对了，</a:t>
            </a:r>
            <a:r>
              <a:rPr lang="en-US" altLang="zh-CN" sz="36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endParaRPr kumimoji="0" lang="en-US" altLang="zh-CN" sz="3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  <a:p>
            <a:pPr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36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？</a:t>
            </a:r>
            <a:endParaRPr lang="en-US" altLang="zh-CN" sz="3600" b="1" dirty="0">
              <a:solidFill>
                <a:schemeClr val="tx1">
                  <a:lumMod val="75000"/>
                  <a:lumOff val="25000"/>
                </a:schemeClr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8255" y="3087370"/>
            <a:ext cx="12192000" cy="377063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-2540" y="0"/>
            <a:ext cx="12194540" cy="39966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 descr="中国元素10_画板 1"/>
          <p:cNvPicPr>
            <a:picLocks noChangeAspect="1"/>
          </p:cNvPicPr>
          <p:nvPr/>
        </p:nvPicPr>
        <p:blipFill>
          <a:blip r:embed="rId4">
            <a:alphaModFix amt="15000"/>
          </a:blip>
          <a:stretch>
            <a:fillRect/>
          </a:stretch>
        </p:blipFill>
        <p:spPr>
          <a:xfrm>
            <a:off x="107950" y="1875790"/>
            <a:ext cx="12192000" cy="6858000"/>
          </a:xfrm>
          <a:prstGeom prst="rect">
            <a:avLst/>
          </a:prstGeom>
        </p:spPr>
      </p:pic>
      <p:pic>
        <p:nvPicPr>
          <p:cNvPr id="2" name="图片 1" descr="D:\倪志梁\2021\12\4华侨大学课件动画\图片调整\CM6C0647.jpgCM6C0647"/>
          <p:cNvPicPr>
            <a:picLocks noChangeAspect="1"/>
          </p:cNvPicPr>
          <p:nvPr/>
        </p:nvPicPr>
        <p:blipFill>
          <a:blip r:embed="rId5"/>
          <a:srcRect l="-336" t="38594" r="336" b="1539"/>
          <a:stretch>
            <a:fillRect/>
          </a:stretch>
        </p:blipFill>
        <p:spPr>
          <a:xfrm>
            <a:off x="429895" y="1275715"/>
            <a:ext cx="11331575" cy="447103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矩形 2"/>
          <p:cNvSpPr/>
          <p:nvPr/>
        </p:nvSpPr>
        <p:spPr>
          <a:xfrm>
            <a:off x="0" y="2675890"/>
            <a:ext cx="12200255" cy="2204720"/>
          </a:xfrm>
          <a:prstGeom prst="rect">
            <a:avLst/>
          </a:prstGeom>
          <a:solidFill>
            <a:schemeClr val="bg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4714240" y="2824480"/>
            <a:ext cx="278003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第</a:t>
            </a:r>
            <a:r>
              <a:rPr lang="en-US" altLang="zh-CN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</a:t>
            </a:r>
            <a:r>
              <a:rPr lang="en-US" altLang="zh-CN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部</a:t>
            </a:r>
            <a:r>
              <a:rPr lang="en-US" altLang="zh-CN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分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3402965" y="3612515"/>
            <a:ext cx="540258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sz="8000">
                <a:solidFill>
                  <a:srgbClr val="BB313E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复</a:t>
            </a:r>
            <a:r>
              <a:rPr lang="en-US" altLang="zh-CN" sz="8000">
                <a:solidFill>
                  <a:srgbClr val="BB313E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sz="8000">
                <a:solidFill>
                  <a:srgbClr val="BB313E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习</a:t>
            </a:r>
          </a:p>
        </p:txBody>
      </p:sp>
      <p:pic>
        <p:nvPicPr>
          <p:cNvPr id="41" name="图片 40"/>
          <p:cNvPicPr/>
          <p:nvPr/>
        </p:nvPicPr>
        <p:blipFill>
          <a:blip r:embed="rId6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00025" y="307975"/>
            <a:ext cx="321056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23825" y="212725"/>
            <a:ext cx="318389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3"/>
            </p:custDataLst>
          </p:nvPr>
        </p:nvSpPr>
        <p:spPr>
          <a:xfrm>
            <a:off x="267970" y="313690"/>
            <a:ext cx="1170432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zh-CN" altLang="en-US" sz="4000" b="1" spc="15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</a:rPr>
              <a:t>复习：生词</a:t>
            </a:r>
          </a:p>
        </p:txBody>
      </p:sp>
      <p:pic>
        <p:nvPicPr>
          <p:cNvPr id="7" name="图片 6"/>
          <p:cNvPicPr/>
          <p:nvPr>
            <p:custDataLst>
              <p:tags r:id="rId4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sp>
        <p:nvSpPr>
          <p:cNvPr id="3" name="矩形 1"/>
          <p:cNvSpPr/>
          <p:nvPr/>
        </p:nvSpPr>
        <p:spPr>
          <a:xfrm>
            <a:off x="1211580" y="1673225"/>
            <a:ext cx="10721975" cy="37458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颜色  </a:t>
            </a:r>
            <a:r>
              <a:rPr lang="en-US" altLang="zh-CN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</a:t>
            </a:r>
            <a:r>
              <a:rPr lang="en-US" altLang="zh-CN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红</a:t>
            </a:r>
            <a:r>
              <a:rPr lang="en-US" altLang="zh-CN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(</a:t>
            </a: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色</a:t>
            </a:r>
            <a:r>
              <a:rPr lang="en-US" altLang="zh-CN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)</a:t>
            </a: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en-US" altLang="zh-CN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白</a:t>
            </a:r>
            <a:r>
              <a:rPr lang="en-US" altLang="zh-CN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(</a:t>
            </a: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色</a:t>
            </a:r>
            <a:r>
              <a:rPr lang="en-US" altLang="zh-CN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)</a:t>
            </a: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</a:t>
            </a:r>
            <a:r>
              <a:rPr lang="en-US" altLang="zh-CN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黄</a:t>
            </a:r>
            <a:r>
              <a:rPr lang="en-US" altLang="zh-CN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(</a:t>
            </a: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色</a:t>
            </a:r>
            <a:r>
              <a:rPr lang="en-US" altLang="zh-CN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)</a:t>
            </a:r>
            <a:endParaRPr lang="en-US" altLang="zh-CN" sz="36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商场  </a:t>
            </a:r>
            <a:r>
              <a:rPr lang="en-US" altLang="zh-CN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en-US" altLang="zh-CN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好看      不错    </a:t>
            </a:r>
            <a:r>
              <a:rPr lang="en-US" altLang="zh-CN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还是</a:t>
            </a:r>
            <a:endParaRPr lang="en-US" altLang="zh-CN" sz="36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一双鞋  </a:t>
            </a:r>
            <a:r>
              <a:rPr lang="en-US" altLang="zh-CN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缺点 </a:t>
            </a:r>
            <a:r>
              <a:rPr lang="en-US" altLang="zh-CN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 </a:t>
            </a: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有点儿 </a:t>
            </a:r>
            <a:r>
              <a:rPr lang="en-US" altLang="zh-CN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深  </a:t>
            </a:r>
            <a:r>
              <a:rPr lang="en-US" altLang="zh-CN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浅 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脏  </a:t>
            </a:r>
            <a:r>
              <a:rPr lang="en-US" altLang="zh-CN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经常  </a:t>
            </a:r>
            <a:r>
              <a:rPr lang="en-US" altLang="zh-CN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刷   </a:t>
            </a:r>
            <a:r>
              <a:rPr lang="en-US" altLang="zh-CN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当然  </a:t>
            </a:r>
            <a:r>
              <a:rPr lang="en-US" altLang="zh-CN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怕  </a:t>
            </a:r>
            <a:r>
              <a:rPr lang="en-US" altLang="zh-CN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麻烦</a:t>
            </a:r>
            <a:endParaRPr lang="zh-CN" altLang="en-US" sz="36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00025" y="307975"/>
            <a:ext cx="3805555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23825" y="212725"/>
            <a:ext cx="3776345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3"/>
            </p:custDataLst>
          </p:nvPr>
        </p:nvSpPr>
        <p:spPr>
          <a:xfrm>
            <a:off x="267970" y="298450"/>
            <a:ext cx="1170432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zh-CN" altLang="en-US" sz="4000" b="1" spc="15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</a:rPr>
              <a:t>复习：语言点</a:t>
            </a:r>
            <a:endParaRPr altLang="zh-CN" sz="4000" b="1" spc="150" dirty="0">
              <a:ln w="3175">
                <a:noFill/>
                <a:prstDash val="dash"/>
              </a:ln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思源黑体 CN Heavy" panose="020B0A00000000000000" charset="-122"/>
            </a:endParaRPr>
          </a:p>
        </p:txBody>
      </p:sp>
      <p:pic>
        <p:nvPicPr>
          <p:cNvPr id="7" name="图片 6"/>
          <p:cNvPicPr/>
          <p:nvPr>
            <p:custDataLst>
              <p:tags r:id="rId4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005840" y="1252220"/>
            <a:ext cx="9907905" cy="46875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>
              <a:lnSpc>
                <a:spcPct val="170000"/>
              </a:lnSpc>
              <a:buFont typeface="Arial" panose="020B0604020202020204" pitchFamily="34" charset="0"/>
              <a:buNone/>
            </a:pPr>
            <a:r>
              <a:rPr lang="en-US" altLang="zh-CN" sz="36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1. A+</a:t>
            </a:r>
            <a:r>
              <a:rPr lang="zh-CN" altLang="en-US" sz="36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的；</a:t>
            </a:r>
            <a:r>
              <a:rPr lang="en-US" altLang="zh-CN" sz="36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N+</a:t>
            </a:r>
            <a:r>
              <a:rPr lang="zh-CN" altLang="en-US" sz="36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的；</a:t>
            </a:r>
            <a:r>
              <a:rPr lang="en-US" altLang="zh-CN" sz="36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V+</a:t>
            </a:r>
            <a:r>
              <a:rPr lang="zh-CN" altLang="en-US" sz="36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的；谁</a:t>
            </a:r>
            <a:r>
              <a:rPr lang="en-US" altLang="zh-CN" sz="36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+</a:t>
            </a:r>
            <a:r>
              <a:rPr lang="zh-CN" altLang="en-US" sz="36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的</a:t>
            </a:r>
            <a:endParaRPr lang="en-US" altLang="zh-CN" sz="3600" b="1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indent="0">
              <a:lnSpc>
                <a:spcPct val="170000"/>
              </a:lnSpc>
              <a:buFont typeface="Arial" panose="020B0604020202020204" pitchFamily="34" charset="0"/>
              <a:buNone/>
            </a:pPr>
            <a:r>
              <a:rPr lang="en-US" altLang="zh-CN" sz="36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2. </a:t>
            </a:r>
            <a:r>
              <a:rPr lang="zh-CN" altLang="en-US" sz="36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有</a:t>
            </a:r>
            <a:r>
              <a:rPr lang="en-US" altLang="zh-CN" sz="36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(</a:t>
            </a:r>
            <a:r>
              <a:rPr lang="zh-CN" altLang="en-US" sz="36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一</a:t>
            </a:r>
            <a:r>
              <a:rPr lang="en-US" altLang="zh-CN" sz="36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)</a:t>
            </a:r>
            <a:r>
              <a:rPr lang="zh-CN" altLang="en-US" sz="36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点儿</a:t>
            </a:r>
            <a:r>
              <a:rPr lang="en-US" altLang="zh-CN" sz="36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+A</a:t>
            </a:r>
          </a:p>
          <a:p>
            <a:pPr indent="0">
              <a:lnSpc>
                <a:spcPct val="170000"/>
              </a:lnSpc>
              <a:buFont typeface="Arial" panose="020B0604020202020204" pitchFamily="34" charset="0"/>
              <a:buNone/>
            </a:pPr>
            <a:r>
              <a:rPr lang="en-US" altLang="zh-CN" sz="3600" b="1" noProof="0">
                <a:ln>
                  <a:noFill/>
                </a:ln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3. </a:t>
            </a:r>
            <a:r>
              <a:rPr lang="zh-CN" altLang="en-US" sz="36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麻烦</a:t>
            </a:r>
            <a:r>
              <a:rPr lang="en-US" altLang="zh-CN" sz="3600" b="1" baseline="-250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1</a:t>
            </a:r>
            <a:r>
              <a:rPr lang="zh-CN" altLang="en-US" sz="3600" b="1" baseline="-250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、</a:t>
            </a:r>
            <a:r>
              <a:rPr lang="en-US" altLang="zh-CN" sz="3600" b="1" baseline="-250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2</a:t>
            </a:r>
            <a:r>
              <a:rPr lang="zh-CN" altLang="en-US" sz="3600" b="1" baseline="-250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、</a:t>
            </a:r>
            <a:r>
              <a:rPr lang="en-US" altLang="zh-CN" sz="3600" b="1" baseline="-250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3</a:t>
            </a:r>
            <a:endParaRPr kumimoji="0" lang="en-US" altLang="zh-CN" sz="3600" b="1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  <a:p>
            <a:pPr indent="0">
              <a:lnSpc>
                <a:spcPct val="170000"/>
              </a:lnSpc>
              <a:buFont typeface="Arial" panose="020B0604020202020204" pitchFamily="34" charset="0"/>
              <a:buNone/>
            </a:pPr>
            <a:r>
              <a:rPr kumimoji="0" lang="zh-CN" altLang="en-US" sz="3600" b="1" i="0" u="none" strike="noStrike" kern="1200" cap="none" spc="0" normalizeH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4.</a:t>
            </a:r>
            <a:r>
              <a:rPr kumimoji="0" lang="en-US" altLang="zh-CN" sz="3600" b="1" i="0" u="none" strike="noStrike" kern="1200" cap="none" spc="0" normalizeH="0" baseline="-250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 </a:t>
            </a:r>
            <a:r>
              <a:rPr lang="en-US" sz="36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A </a:t>
            </a:r>
            <a:r>
              <a:rPr lang="zh-CN" altLang="en-US" sz="36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还是 </a:t>
            </a:r>
            <a:r>
              <a:rPr lang="en-US" altLang="zh-CN" sz="36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B</a:t>
            </a:r>
            <a:r>
              <a:rPr lang="zh-CN" altLang="en-US" sz="36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？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  <a:p>
            <a:pPr indent="0">
              <a:lnSpc>
                <a:spcPct val="150000"/>
              </a:lnSpc>
              <a:buFont typeface="Arial" panose="020B0604020202020204" pitchFamily="34" charset="0"/>
              <a:buNone/>
            </a:pP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8255" y="3087370"/>
            <a:ext cx="12192000" cy="377063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-2540" y="0"/>
            <a:ext cx="12194540" cy="39966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 descr="中国元素10_画板 1"/>
          <p:cNvPicPr>
            <a:picLocks noChangeAspect="1"/>
          </p:cNvPicPr>
          <p:nvPr/>
        </p:nvPicPr>
        <p:blipFill>
          <a:blip r:embed="rId4">
            <a:alphaModFix amt="15000"/>
          </a:blip>
          <a:stretch>
            <a:fillRect/>
          </a:stretch>
        </p:blipFill>
        <p:spPr>
          <a:xfrm>
            <a:off x="107950" y="1875790"/>
            <a:ext cx="12192000" cy="6858000"/>
          </a:xfrm>
          <a:prstGeom prst="rect">
            <a:avLst/>
          </a:prstGeom>
        </p:spPr>
      </p:pic>
      <p:pic>
        <p:nvPicPr>
          <p:cNvPr id="2" name="图片 1" descr="D:\倪志梁\2021\12\4华侨大学课件动画\图片调整\CM6C0647.jpgCM6C0647"/>
          <p:cNvPicPr>
            <a:picLocks noChangeAspect="1"/>
          </p:cNvPicPr>
          <p:nvPr/>
        </p:nvPicPr>
        <p:blipFill>
          <a:blip r:embed="rId5"/>
          <a:srcRect l="-336" t="38594" r="336" b="1539"/>
          <a:stretch>
            <a:fillRect/>
          </a:stretch>
        </p:blipFill>
        <p:spPr>
          <a:xfrm>
            <a:off x="429895" y="1275715"/>
            <a:ext cx="11331575" cy="447103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矩形 2"/>
          <p:cNvSpPr/>
          <p:nvPr/>
        </p:nvSpPr>
        <p:spPr>
          <a:xfrm>
            <a:off x="0" y="2675890"/>
            <a:ext cx="12200255" cy="2204720"/>
          </a:xfrm>
          <a:prstGeom prst="rect">
            <a:avLst/>
          </a:prstGeom>
          <a:solidFill>
            <a:schemeClr val="bg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4714240" y="2824480"/>
            <a:ext cx="278003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第</a:t>
            </a:r>
            <a:r>
              <a:rPr lang="en-US" altLang="zh-CN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二</a:t>
            </a:r>
            <a:r>
              <a:rPr lang="en-US" altLang="zh-CN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部</a:t>
            </a:r>
            <a:r>
              <a:rPr lang="en-US" altLang="zh-CN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分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3402965" y="3612515"/>
            <a:ext cx="540258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sz="8000">
                <a:solidFill>
                  <a:srgbClr val="BB313E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预习检查</a:t>
            </a:r>
          </a:p>
        </p:txBody>
      </p:sp>
      <p:pic>
        <p:nvPicPr>
          <p:cNvPr id="41" name="图片 40"/>
          <p:cNvPicPr/>
          <p:nvPr/>
        </p:nvPicPr>
        <p:blipFill>
          <a:blip r:embed="rId6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>
            <p:custDataLst>
              <p:tags r:id="rId2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873125" y="-3175"/>
            <a:ext cx="0" cy="6840220"/>
          </a:xfrm>
          <a:prstGeom prst="line">
            <a:avLst/>
          </a:prstGeom>
          <a:ln w="38100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434149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3" name="Title 6"/>
          <p:cNvSpPr txBox="1"/>
          <p:nvPr>
            <p:custDataLst>
              <p:tags r:id="rId3"/>
            </p:custDataLst>
          </p:nvPr>
        </p:nvSpPr>
        <p:spPr>
          <a:xfrm>
            <a:off x="651510" y="441325"/>
            <a:ext cx="428879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预习检查：</a:t>
            </a:r>
            <a:r>
              <a:rPr altLang="zh-CN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P194</a:t>
            </a:r>
            <a:endParaRPr altLang="zh-CN" sz="4000" b="1" spc="300" dirty="0">
              <a:ln w="3175">
                <a:noFill/>
                <a:prstDash val="dash"/>
              </a:ln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02920" y="1533525"/>
            <a:ext cx="8930640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7170" name="标题 1"/>
          <p:cNvSpPr txBox="1"/>
          <p:nvPr/>
        </p:nvSpPr>
        <p:spPr>
          <a:xfrm>
            <a:off x="528320" y="1534160"/>
            <a:ext cx="9531350" cy="64643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l">
              <a:lnSpc>
                <a:spcPct val="90000"/>
              </a:lnSpc>
            </a:pP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预习作业检查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——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写反义词：第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194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页</a:t>
            </a:r>
          </a:p>
        </p:txBody>
      </p:sp>
      <p:pic>
        <p:nvPicPr>
          <p:cNvPr id="3076" name="图片 1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93775" y="3068320"/>
            <a:ext cx="9937115" cy="721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文本框 13"/>
          <p:cNvSpPr txBox="1"/>
          <p:nvPr/>
        </p:nvSpPr>
        <p:spPr>
          <a:xfrm>
            <a:off x="1939925" y="3135948"/>
            <a:ext cx="658813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瘦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4649788" y="3115310"/>
            <a:ext cx="1341437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缺点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7177088" y="3121660"/>
            <a:ext cx="1246187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小号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9862185" y="3144520"/>
            <a:ext cx="1331913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女生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7" grpId="1" animBg="1"/>
      <p:bldP spid="7170" grpId="0"/>
      <p:bldP spid="7170" grpId="1"/>
      <p:bldP spid="14" grpId="0"/>
      <p:bldP spid="6" grpId="0"/>
      <p:bldP spid="9" grpId="0"/>
      <p:bldP spid="10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624522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29920" y="490220"/>
            <a:ext cx="1149032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预习检查：</a:t>
            </a:r>
            <a:r>
              <a:rPr altLang="zh-CN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P194 </a:t>
            </a:r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读句子</a:t>
            </a:r>
            <a:endParaRPr lang="zh-CN" altLang="en-US" sz="4000" b="1" spc="300" dirty="0">
              <a:ln w="3175">
                <a:noFill/>
                <a:prstDash val="dash"/>
              </a:ln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grpSp>
        <p:nvGrpSpPr>
          <p:cNvPr id="3" name="组 6"/>
          <p:cNvGrpSpPr/>
          <p:nvPr/>
        </p:nvGrpSpPr>
        <p:grpSpPr>
          <a:xfrm>
            <a:off x="1703705" y="1676400"/>
            <a:ext cx="8467090" cy="4086860"/>
            <a:chOff x="717550" y="1325563"/>
            <a:chExt cx="10058400" cy="4815802"/>
          </a:xfrm>
          <a:effectLst/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7550" y="1325563"/>
              <a:ext cx="10058400" cy="3139402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7550" y="4464965"/>
              <a:ext cx="10058400" cy="1676400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矩形 1"/>
          <p:cNvSpPr/>
          <p:nvPr/>
        </p:nvSpPr>
        <p:spPr>
          <a:xfrm>
            <a:off x="1407160" y="1469390"/>
            <a:ext cx="9620885" cy="391350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indent="0">
              <a:lnSpc>
                <a:spcPct val="230000"/>
              </a:lnSpc>
              <a:spcBef>
                <a:spcPts val="0"/>
              </a:spcBef>
              <a:buNone/>
            </a:pP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嗯   </a:t>
            </a:r>
            <a:r>
              <a:rPr lang="en-US" altLang="zh-CN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</a:t>
            </a: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啦   </a:t>
            </a:r>
            <a:r>
              <a:rPr lang="en-US" altLang="zh-CN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en-US" altLang="zh-CN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哎呀 </a:t>
            </a:r>
            <a:r>
              <a:rPr lang="en-US" altLang="zh-CN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</a:t>
            </a: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为什么</a:t>
            </a:r>
            <a:endParaRPr lang="en-US" altLang="zh-CN" sz="36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indent="0">
              <a:lnSpc>
                <a:spcPct val="230000"/>
              </a:lnSpc>
              <a:spcBef>
                <a:spcPts val="0"/>
              </a:spcBef>
              <a:buNone/>
            </a:pP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男生  </a:t>
            </a:r>
            <a:r>
              <a:rPr lang="en-US" altLang="zh-CN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</a:t>
            </a: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好像  </a:t>
            </a:r>
            <a:r>
              <a:rPr lang="en-US" altLang="zh-CN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</a:t>
            </a: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猜    </a:t>
            </a:r>
            <a:r>
              <a:rPr lang="en-US" altLang="zh-CN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</a:t>
            </a: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号  </a:t>
            </a:r>
            <a:r>
              <a:rPr lang="en-US" altLang="zh-CN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en-US" altLang="zh-CN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胖</a:t>
            </a:r>
            <a:r>
              <a:rPr lang="en-US" altLang="zh-CN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—</a:t>
            </a: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瘦  </a:t>
            </a:r>
            <a:r>
              <a:rPr lang="en-US" altLang="zh-CN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优点  </a:t>
            </a:r>
            <a:r>
              <a:rPr lang="en-US" altLang="zh-CN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</a:t>
            </a: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努力 </a:t>
            </a:r>
            <a:r>
              <a:rPr lang="en-US" altLang="zh-CN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en-US" altLang="zh-CN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游泳 </a:t>
            </a:r>
            <a:r>
              <a:rPr lang="en-US" altLang="zh-CN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en-US" altLang="zh-CN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衣服  </a:t>
            </a:r>
            <a:r>
              <a:rPr lang="en-US" altLang="zh-CN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</a:t>
            </a: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洗衣店</a:t>
            </a:r>
            <a:endParaRPr lang="zh-CN" altLang="en-US" sz="36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00025" y="307975"/>
            <a:ext cx="267970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23825" y="212725"/>
            <a:ext cx="265303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3"/>
            </p:custDataLst>
          </p:nvPr>
        </p:nvSpPr>
        <p:spPr>
          <a:xfrm>
            <a:off x="267970" y="297815"/>
            <a:ext cx="1170432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zh-CN" altLang="en-US" sz="4000" b="1" spc="15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</a:rPr>
              <a:t>预习检查</a:t>
            </a:r>
          </a:p>
        </p:txBody>
      </p:sp>
      <p:pic>
        <p:nvPicPr>
          <p:cNvPr id="7" name="图片 6"/>
          <p:cNvPicPr/>
          <p:nvPr>
            <p:custDataLst>
              <p:tags r:id="rId4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8255" y="3087370"/>
            <a:ext cx="12192000" cy="377063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-1270" y="635"/>
            <a:ext cx="12194540" cy="39966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 descr="中国元素10_画板 1"/>
          <p:cNvPicPr>
            <a:picLocks noChangeAspect="1"/>
          </p:cNvPicPr>
          <p:nvPr/>
        </p:nvPicPr>
        <p:blipFill>
          <a:blip r:embed="rId4">
            <a:alphaModFix amt="15000"/>
          </a:blip>
          <a:stretch>
            <a:fillRect/>
          </a:stretch>
        </p:blipFill>
        <p:spPr>
          <a:xfrm>
            <a:off x="107950" y="1875790"/>
            <a:ext cx="12192000" cy="6858000"/>
          </a:xfrm>
          <a:prstGeom prst="rect">
            <a:avLst/>
          </a:prstGeom>
        </p:spPr>
      </p:pic>
      <p:pic>
        <p:nvPicPr>
          <p:cNvPr id="2" name="图片 1" descr="D:\倪志梁\2021\12\4华侨大学课件动画\图片调整\CM6C0647.jpgCM6C0647"/>
          <p:cNvPicPr>
            <a:picLocks noChangeAspect="1"/>
          </p:cNvPicPr>
          <p:nvPr/>
        </p:nvPicPr>
        <p:blipFill>
          <a:blip r:embed="rId5"/>
          <a:srcRect l="-336" t="38594" r="336" b="1539"/>
          <a:stretch>
            <a:fillRect/>
          </a:stretch>
        </p:blipFill>
        <p:spPr>
          <a:xfrm>
            <a:off x="429895" y="1275715"/>
            <a:ext cx="11331575" cy="447103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图片 3" descr="IMG_8843"/>
          <p:cNvPicPr>
            <a:picLocks noChangeAspect="1"/>
          </p:cNvPicPr>
          <p:nvPr/>
        </p:nvPicPr>
        <p:blipFill>
          <a:blip r:embed="rId6"/>
          <a:srcRect l="-448" t="31789" r="448" b="6718"/>
          <a:stretch>
            <a:fillRect/>
          </a:stretch>
        </p:blipFill>
        <p:spPr>
          <a:xfrm>
            <a:off x="429895" y="1102360"/>
            <a:ext cx="11331575" cy="464439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0" y="2675890"/>
            <a:ext cx="12200255" cy="2204720"/>
          </a:xfrm>
          <a:prstGeom prst="rect">
            <a:avLst/>
          </a:prstGeom>
          <a:solidFill>
            <a:schemeClr val="bg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4684078" y="2841625"/>
            <a:ext cx="303911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第</a:t>
            </a:r>
            <a:r>
              <a:rPr lang="en-US" altLang="zh-CN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三</a:t>
            </a:r>
            <a:r>
              <a:rPr lang="en-US" altLang="zh-CN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部</a:t>
            </a:r>
            <a:r>
              <a:rPr lang="en-US" altLang="zh-CN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分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751841" y="3629660"/>
            <a:ext cx="10903585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sz="8000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生词和语言点</a:t>
            </a:r>
          </a:p>
        </p:txBody>
      </p:sp>
      <p:pic>
        <p:nvPicPr>
          <p:cNvPr id="41" name="图片 40"/>
          <p:cNvPicPr/>
          <p:nvPr/>
        </p:nvPicPr>
        <p:blipFill>
          <a:blip r:embed="rId7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0" y="-6350"/>
            <a:ext cx="12191365" cy="6590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9" name="图片 18"/>
          <p:cNvPicPr/>
          <p:nvPr/>
        </p:nvPicPr>
        <p:blipFill>
          <a:blip r:embed="rId5"/>
          <a:stretch>
            <a:fillRect/>
          </a:stretch>
        </p:blipFill>
        <p:spPr>
          <a:xfrm>
            <a:off x="9420281" y="-702083"/>
            <a:ext cx="2441302" cy="2438718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46990" y="6311265"/>
            <a:ext cx="12145010" cy="673100"/>
            <a:chOff x="74" y="9939"/>
            <a:chExt cx="19126" cy="1060"/>
          </a:xfrm>
        </p:grpSpPr>
        <p:pic>
          <p:nvPicPr>
            <p:cNvPr id="21" name="图片 20" descr="中国元素10_画板 1"/>
            <p:cNvPicPr>
              <a:picLocks noChangeAspect="1"/>
            </p:cNvPicPr>
            <p:nvPr/>
          </p:nvPicPr>
          <p:blipFill>
            <a:blip r:embed="rId6">
              <a:alphaModFix amt="21000"/>
            </a:blip>
            <a:srcRect t="36149" b="49461"/>
            <a:stretch>
              <a:fillRect/>
            </a:stretch>
          </p:blipFill>
          <p:spPr>
            <a:xfrm>
              <a:off x="74" y="10125"/>
              <a:ext cx="9722" cy="787"/>
            </a:xfrm>
            <a:prstGeom prst="rect">
              <a:avLst/>
            </a:prstGeom>
          </p:spPr>
        </p:pic>
        <p:pic>
          <p:nvPicPr>
            <p:cNvPr id="22" name="图片 21" descr="中国元素10_画板 1"/>
            <p:cNvPicPr>
              <a:picLocks noChangeAspect="1"/>
            </p:cNvPicPr>
            <p:nvPr/>
          </p:nvPicPr>
          <p:blipFill>
            <a:blip r:embed="rId6">
              <a:alphaModFix amt="23000"/>
            </a:blip>
            <a:srcRect t="29091" b="51527"/>
            <a:stretch>
              <a:fillRect/>
            </a:stretch>
          </p:blipFill>
          <p:spPr>
            <a:xfrm>
              <a:off x="9478" y="9939"/>
              <a:ext cx="9722" cy="1060"/>
            </a:xfrm>
            <a:prstGeom prst="rect">
              <a:avLst/>
            </a:prstGeom>
          </p:spPr>
        </p:pic>
      </p:grpSp>
      <p:pic>
        <p:nvPicPr>
          <p:cNvPr id="3" name="图片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252470" y="2440305"/>
            <a:ext cx="5807710" cy="3348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2747328" y="1144588"/>
            <a:ext cx="6900863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ysClr val="windowText" lastClr="000000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ysClr val="windowText" lastClr="000000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ysClr val="windowText" lastClr="000000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ea"/>
              </a:rPr>
              <a:t>去</a:t>
            </a: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ea"/>
              </a:rPr>
              <a:t>洗衣店</a:t>
            </a: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ea"/>
              </a:rPr>
              <a:t>洗</a:t>
            </a: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ea"/>
              </a:rPr>
              <a:t>衣服</a:t>
            </a:r>
          </a:p>
        </p:txBody>
      </p:sp>
      <p:sp>
        <p:nvSpPr>
          <p:cNvPr id="7" name="矩形 6"/>
          <p:cNvSpPr/>
          <p:nvPr/>
        </p:nvSpPr>
        <p:spPr>
          <a:xfrm>
            <a:off x="200025" y="307975"/>
            <a:ext cx="2413635" cy="80391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23825" y="212725"/>
            <a:ext cx="2390775" cy="80391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itle 6"/>
          <p:cNvSpPr txBox="1"/>
          <p:nvPr>
            <p:custDataLst>
              <p:tags r:id="rId3"/>
            </p:custDataLst>
          </p:nvPr>
        </p:nvSpPr>
        <p:spPr>
          <a:xfrm>
            <a:off x="222250" y="493395"/>
            <a:ext cx="230060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54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洗衣店</a:t>
            </a:r>
            <a:endParaRPr lang="zh-CN" altLang="en-US" sz="5400" b="1" spc="150" dirty="0">
              <a:ln w="3175">
                <a:noFill/>
                <a:prstDash val="dash"/>
              </a:ln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思源黑体 CN Heavy" panose="020B0A00000000000000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0" y="-6350"/>
            <a:ext cx="12191365" cy="6590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9" name="图片 18"/>
          <p:cNvPicPr/>
          <p:nvPr/>
        </p:nvPicPr>
        <p:blipFill>
          <a:blip r:embed="rId5"/>
          <a:stretch>
            <a:fillRect/>
          </a:stretch>
        </p:blipFill>
        <p:spPr>
          <a:xfrm>
            <a:off x="9420281" y="-702083"/>
            <a:ext cx="2441302" cy="2438718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46990" y="6311265"/>
            <a:ext cx="12145010" cy="673100"/>
            <a:chOff x="74" y="9939"/>
            <a:chExt cx="19126" cy="1060"/>
          </a:xfrm>
        </p:grpSpPr>
        <p:pic>
          <p:nvPicPr>
            <p:cNvPr id="21" name="图片 20" descr="中国元素10_画板 1"/>
            <p:cNvPicPr>
              <a:picLocks noChangeAspect="1"/>
            </p:cNvPicPr>
            <p:nvPr/>
          </p:nvPicPr>
          <p:blipFill>
            <a:blip r:embed="rId6">
              <a:alphaModFix amt="21000"/>
            </a:blip>
            <a:srcRect t="36149" b="49461"/>
            <a:stretch>
              <a:fillRect/>
            </a:stretch>
          </p:blipFill>
          <p:spPr>
            <a:xfrm>
              <a:off x="74" y="10125"/>
              <a:ext cx="9722" cy="787"/>
            </a:xfrm>
            <a:prstGeom prst="rect">
              <a:avLst/>
            </a:prstGeom>
          </p:spPr>
        </p:pic>
        <p:pic>
          <p:nvPicPr>
            <p:cNvPr id="22" name="图片 21" descr="中国元素10_画板 1"/>
            <p:cNvPicPr>
              <a:picLocks noChangeAspect="1"/>
            </p:cNvPicPr>
            <p:nvPr/>
          </p:nvPicPr>
          <p:blipFill>
            <a:blip r:embed="rId6">
              <a:alphaModFix amt="23000"/>
            </a:blip>
            <a:srcRect t="29091" b="51527"/>
            <a:stretch>
              <a:fillRect/>
            </a:stretch>
          </p:blipFill>
          <p:spPr>
            <a:xfrm>
              <a:off x="9478" y="9939"/>
              <a:ext cx="9722" cy="1060"/>
            </a:xfrm>
            <a:prstGeom prst="rect">
              <a:avLst/>
            </a:prstGeom>
          </p:spPr>
        </p:pic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0350" y="2088515"/>
            <a:ext cx="4286885" cy="2552065"/>
          </a:xfrm>
          <a:prstGeom prst="rect">
            <a:avLst/>
          </a:prstGeom>
          <a:noFill/>
          <a:ln w="88900" cap="sq">
            <a:noFill/>
            <a:miter lim="800000"/>
            <a:headEnd/>
            <a:tailEnd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Rectangle 3"/>
          <p:cNvSpPr txBox="1"/>
          <p:nvPr/>
        </p:nvSpPr>
        <p:spPr>
          <a:xfrm>
            <a:off x="4648200" y="2173605"/>
            <a:ext cx="8128000" cy="251015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marL="571500" indent="-571500">
              <a:lnSpc>
                <a:spcPct val="150000"/>
              </a:lnSpc>
              <a:buFontTx/>
              <a:buChar char="•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他正在</a:t>
            </a:r>
            <a:r>
              <a:rPr lang="zh-CN" altLang="en-US" sz="44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游泳馆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游泳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呢。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71500" indent="-571500">
              <a:lnSpc>
                <a:spcPct val="150000"/>
              </a:lnSpc>
              <a:buFontTx/>
              <a:buChar char="•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这个男孩子常常去</a:t>
            </a:r>
            <a:r>
              <a:rPr lang="zh-CN" altLang="en-US" sz="44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游泳馆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游泳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7" name="矩形 6"/>
          <p:cNvSpPr/>
          <p:nvPr/>
        </p:nvSpPr>
        <p:spPr>
          <a:xfrm>
            <a:off x="200025" y="307975"/>
            <a:ext cx="4579620" cy="80391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23825" y="212725"/>
            <a:ext cx="4535805" cy="80391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itle 6"/>
          <p:cNvSpPr txBox="1"/>
          <p:nvPr>
            <p:custDataLst>
              <p:tags r:id="rId3"/>
            </p:custDataLst>
          </p:nvPr>
        </p:nvSpPr>
        <p:spPr>
          <a:xfrm>
            <a:off x="403225" y="493395"/>
            <a:ext cx="455803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54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游泳</a:t>
            </a:r>
            <a:r>
              <a:rPr altLang="zh-CN" sz="54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zh-CN" altLang="en-US" sz="54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游泳馆</a:t>
            </a:r>
            <a:endParaRPr lang="zh-CN" altLang="en-US" sz="5400" b="1" spc="150" dirty="0">
              <a:ln w="3175">
                <a:noFill/>
                <a:prstDash val="dash"/>
              </a:ln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思源黑体 CN Heavy" panose="020B0A00000000000000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8255" y="3087370"/>
            <a:ext cx="12192000" cy="377063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-2540" y="0"/>
            <a:ext cx="12194540" cy="39966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 descr="中国元素10_画板 1"/>
          <p:cNvPicPr>
            <a:picLocks noChangeAspect="1"/>
          </p:cNvPicPr>
          <p:nvPr/>
        </p:nvPicPr>
        <p:blipFill>
          <a:blip r:embed="rId4">
            <a:alphaModFix amt="15000"/>
          </a:blip>
          <a:stretch>
            <a:fillRect/>
          </a:stretch>
        </p:blipFill>
        <p:spPr>
          <a:xfrm>
            <a:off x="107950" y="1875790"/>
            <a:ext cx="12192000" cy="6858000"/>
          </a:xfrm>
          <a:prstGeom prst="rect">
            <a:avLst/>
          </a:prstGeom>
        </p:spPr>
      </p:pic>
      <p:pic>
        <p:nvPicPr>
          <p:cNvPr id="2" name="图片 1" descr="D:\倪志梁\2021\12\4华侨大学课件动画\图片调整\CM6C0647.jpgCM6C0647"/>
          <p:cNvPicPr>
            <a:picLocks noChangeAspect="1"/>
          </p:cNvPicPr>
          <p:nvPr/>
        </p:nvPicPr>
        <p:blipFill>
          <a:blip r:embed="rId5"/>
          <a:srcRect l="-336" t="38594" r="336" b="1539"/>
          <a:stretch>
            <a:fillRect/>
          </a:stretch>
        </p:blipFill>
        <p:spPr>
          <a:xfrm>
            <a:off x="429895" y="1275715"/>
            <a:ext cx="11331575" cy="447103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矩形 2"/>
          <p:cNvSpPr/>
          <p:nvPr/>
        </p:nvSpPr>
        <p:spPr>
          <a:xfrm>
            <a:off x="0" y="2675890"/>
            <a:ext cx="12200255" cy="2204720"/>
          </a:xfrm>
          <a:prstGeom prst="rect">
            <a:avLst/>
          </a:prstGeom>
          <a:solidFill>
            <a:schemeClr val="bg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4714240" y="2824480"/>
            <a:ext cx="278003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第</a:t>
            </a:r>
            <a:r>
              <a:rPr lang="en-US" altLang="zh-CN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二</a:t>
            </a:r>
            <a:r>
              <a:rPr lang="en-US" altLang="zh-CN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部</a:t>
            </a:r>
            <a:r>
              <a:rPr lang="en-US" altLang="zh-CN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分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3402965" y="3612515"/>
            <a:ext cx="540258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sz="8000">
                <a:solidFill>
                  <a:srgbClr val="BB313E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预习检查</a:t>
            </a:r>
          </a:p>
        </p:txBody>
      </p:sp>
      <p:pic>
        <p:nvPicPr>
          <p:cNvPr id="41" name="图片 40"/>
          <p:cNvPicPr/>
          <p:nvPr/>
        </p:nvPicPr>
        <p:blipFill>
          <a:blip r:embed="rId6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0" y="-6350"/>
            <a:ext cx="12191365" cy="6590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9" name="图片 18"/>
          <p:cNvPicPr/>
          <p:nvPr/>
        </p:nvPicPr>
        <p:blipFill>
          <a:blip r:embed="rId5"/>
          <a:stretch>
            <a:fillRect/>
          </a:stretch>
        </p:blipFill>
        <p:spPr>
          <a:xfrm>
            <a:off x="9420281" y="-702083"/>
            <a:ext cx="2441302" cy="2438718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46990" y="6311265"/>
            <a:ext cx="12145010" cy="673100"/>
            <a:chOff x="74" y="9939"/>
            <a:chExt cx="19126" cy="1060"/>
          </a:xfrm>
        </p:grpSpPr>
        <p:pic>
          <p:nvPicPr>
            <p:cNvPr id="21" name="图片 20" descr="中国元素10_画板 1"/>
            <p:cNvPicPr>
              <a:picLocks noChangeAspect="1"/>
            </p:cNvPicPr>
            <p:nvPr/>
          </p:nvPicPr>
          <p:blipFill>
            <a:blip r:embed="rId6">
              <a:alphaModFix amt="21000"/>
            </a:blip>
            <a:srcRect t="36149" b="49461"/>
            <a:stretch>
              <a:fillRect/>
            </a:stretch>
          </p:blipFill>
          <p:spPr>
            <a:xfrm>
              <a:off x="74" y="10125"/>
              <a:ext cx="9722" cy="787"/>
            </a:xfrm>
            <a:prstGeom prst="rect">
              <a:avLst/>
            </a:prstGeom>
          </p:spPr>
        </p:pic>
        <p:pic>
          <p:nvPicPr>
            <p:cNvPr id="22" name="图片 21" descr="中国元素10_画板 1"/>
            <p:cNvPicPr>
              <a:picLocks noChangeAspect="1"/>
            </p:cNvPicPr>
            <p:nvPr/>
          </p:nvPicPr>
          <p:blipFill>
            <a:blip r:embed="rId6">
              <a:alphaModFix amt="23000"/>
            </a:blip>
            <a:srcRect t="29091" b="51527"/>
            <a:stretch>
              <a:fillRect/>
            </a:stretch>
          </p:blipFill>
          <p:spPr>
            <a:xfrm>
              <a:off x="9478" y="9939"/>
              <a:ext cx="9722" cy="1060"/>
            </a:xfrm>
            <a:prstGeom prst="rect">
              <a:avLst/>
            </a:prstGeom>
          </p:spPr>
        </p:pic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88305" y="1482090"/>
            <a:ext cx="3934460" cy="2623185"/>
          </a:xfrm>
          <a:prstGeom prst="rect">
            <a:avLst/>
          </a:prstGeom>
          <a:noFill/>
          <a:ln w="88900" cap="sq">
            <a:noFill/>
            <a:miter lim="800000"/>
            <a:headEnd/>
            <a:tailEnd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Rectangle 3"/>
          <p:cNvSpPr txBox="1"/>
          <p:nvPr/>
        </p:nvSpPr>
        <p:spPr>
          <a:xfrm>
            <a:off x="1281113" y="2499360"/>
            <a:ext cx="9820275" cy="36957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marL="358775" indent="-358775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她学习很</a:t>
            </a:r>
            <a:r>
              <a:rPr lang="zh-CN" altLang="en-US" sz="4800" b="1" dirty="0">
                <a:solidFill>
                  <a:srgbClr val="FF00FF"/>
                </a:solidFill>
                <a:latin typeface="楷体" panose="02010609060101010101" charset="-122"/>
                <a:ea typeface="楷体" panose="02010609060101010101" charset="-122"/>
              </a:rPr>
              <a:t>努力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  <a:p>
            <a:pPr marL="358775" indent="-358775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她是一个</a:t>
            </a:r>
            <a:r>
              <a:rPr lang="zh-CN" altLang="en-US" sz="4800" b="1" dirty="0">
                <a:solidFill>
                  <a:srgbClr val="FF00FF"/>
                </a:solidFill>
                <a:latin typeface="楷体" panose="02010609060101010101" charset="-122"/>
                <a:ea typeface="楷体" panose="02010609060101010101" charset="-122"/>
              </a:rPr>
              <a:t>努力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学习的好学生。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358775" indent="-358775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如果想</a:t>
            </a:r>
            <a:r>
              <a:rPr lang="zh-CN" altLang="en-US" sz="48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通过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考试的话，要</a:t>
            </a:r>
            <a:r>
              <a:rPr lang="zh-CN" altLang="en-US" sz="4800" b="1" dirty="0">
                <a:solidFill>
                  <a:srgbClr val="FF00FF"/>
                </a:solidFill>
                <a:latin typeface="楷体" panose="02010609060101010101" charset="-122"/>
                <a:ea typeface="楷体" panose="02010609060101010101" charset="-122"/>
              </a:rPr>
              <a:t>努力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学习。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402080" y="1483360"/>
            <a:ext cx="3823970" cy="1076325"/>
          </a:xfrm>
          <a:prstGeom prst="rect">
            <a:avLst/>
          </a:prstGeom>
          <a:noFill/>
          <a:ln>
            <a:solidFill>
              <a:srgbClr val="365FA8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>
                <a:solidFill>
                  <a:sysClr val="windowText" lastClr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S + </a:t>
            </a:r>
            <a:r>
              <a:rPr lang="zh-CN" altLang="en-US" sz="3200">
                <a:solidFill>
                  <a:sysClr val="windowText" lastClr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很努力</a:t>
            </a:r>
          </a:p>
          <a:p>
            <a:pPr algn="ctr"/>
            <a:r>
              <a:rPr lang="zh-CN" altLang="en-US" sz="3200">
                <a:solidFill>
                  <a:sysClr val="windowText" lastClr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努力 </a:t>
            </a:r>
            <a:r>
              <a:rPr lang="en-US" altLang="zh-CN" sz="3200">
                <a:solidFill>
                  <a:sysClr val="windowText" lastClr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+ v.</a:t>
            </a:r>
          </a:p>
        </p:txBody>
      </p:sp>
      <p:sp>
        <p:nvSpPr>
          <p:cNvPr id="7" name="矩形 6"/>
          <p:cNvSpPr/>
          <p:nvPr/>
        </p:nvSpPr>
        <p:spPr>
          <a:xfrm>
            <a:off x="200025" y="307975"/>
            <a:ext cx="2413635" cy="80391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23825" y="212725"/>
            <a:ext cx="2390775" cy="80391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itle 6"/>
          <p:cNvSpPr txBox="1"/>
          <p:nvPr>
            <p:custDataLst>
              <p:tags r:id="rId3"/>
            </p:custDataLst>
          </p:nvPr>
        </p:nvSpPr>
        <p:spPr>
          <a:xfrm>
            <a:off x="222250" y="493395"/>
            <a:ext cx="230060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ctr"/>
            <a:r>
              <a:rPr lang="zh-CN" altLang="en-US" sz="54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努力</a:t>
            </a:r>
            <a:endParaRPr lang="zh-CN" altLang="en-US" sz="5400" b="1" spc="150" dirty="0">
              <a:ln w="3175">
                <a:noFill/>
                <a:prstDash val="dash"/>
              </a:ln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思源黑体 CN Heavy" panose="020B0A00000000000000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-6350"/>
            <a:ext cx="12191365" cy="6590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2540" y="-6350"/>
            <a:ext cx="4032885" cy="793115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itle 6"/>
          <p:cNvSpPr txBox="1"/>
          <p:nvPr>
            <p:custDataLst>
              <p:tags r:id="rId3"/>
            </p:custDataLst>
          </p:nvPr>
        </p:nvSpPr>
        <p:spPr>
          <a:xfrm>
            <a:off x="139700" y="159385"/>
            <a:ext cx="701675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chemeClr val="bg2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chemeClr val="bg2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1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chemeClr val="bg2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：好像</a:t>
            </a:r>
          </a:p>
        </p:txBody>
      </p:sp>
      <p:pic>
        <p:nvPicPr>
          <p:cNvPr id="19" name="图片 18"/>
          <p:cNvPicPr/>
          <p:nvPr/>
        </p:nvPicPr>
        <p:blipFill>
          <a:blip r:embed="rId5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46990" y="6311265"/>
            <a:ext cx="12145010" cy="673100"/>
            <a:chOff x="74" y="9939"/>
            <a:chExt cx="19126" cy="1060"/>
          </a:xfrm>
        </p:grpSpPr>
        <p:pic>
          <p:nvPicPr>
            <p:cNvPr id="21" name="图片 20" descr="中国元素10_画板 1"/>
            <p:cNvPicPr>
              <a:picLocks noChangeAspect="1"/>
            </p:cNvPicPr>
            <p:nvPr/>
          </p:nvPicPr>
          <p:blipFill>
            <a:blip r:embed="rId6">
              <a:alphaModFix amt="21000"/>
            </a:blip>
            <a:srcRect t="36149" b="49461"/>
            <a:stretch>
              <a:fillRect/>
            </a:stretch>
          </p:blipFill>
          <p:spPr>
            <a:xfrm>
              <a:off x="74" y="10125"/>
              <a:ext cx="9722" cy="787"/>
            </a:xfrm>
            <a:prstGeom prst="rect">
              <a:avLst/>
            </a:prstGeom>
          </p:spPr>
        </p:pic>
        <p:pic>
          <p:nvPicPr>
            <p:cNvPr id="22" name="图片 21" descr="中国元素10_画板 1"/>
            <p:cNvPicPr>
              <a:picLocks noChangeAspect="1"/>
            </p:cNvPicPr>
            <p:nvPr/>
          </p:nvPicPr>
          <p:blipFill>
            <a:blip r:embed="rId6">
              <a:alphaModFix amt="23000"/>
            </a:blip>
            <a:srcRect t="29091" b="51527"/>
            <a:stretch>
              <a:fillRect/>
            </a:stretch>
          </p:blipFill>
          <p:spPr>
            <a:xfrm>
              <a:off x="9478" y="9939"/>
              <a:ext cx="9722" cy="1060"/>
            </a:xfrm>
            <a:prstGeom prst="rect">
              <a:avLst/>
            </a:prstGeom>
          </p:spPr>
        </p:pic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7890" y="1572895"/>
            <a:ext cx="4221480" cy="299212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  <a:headEnd/>
            <a:tailEnd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" name="Rectangle 3"/>
          <p:cNvSpPr txBox="1"/>
          <p:nvPr/>
        </p:nvSpPr>
        <p:spPr>
          <a:xfrm>
            <a:off x="812800" y="4695825"/>
            <a:ext cx="4413250" cy="129381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ctr">
              <a:lnSpc>
                <a:spcPct val="150000"/>
              </a:lnSpc>
            </a:pP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好像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快下雨了。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14795" y="1572895"/>
            <a:ext cx="4488180" cy="299212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  <a:headEnd/>
            <a:tailEnd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9" name="Rectangle 3"/>
          <p:cNvSpPr txBox="1"/>
          <p:nvPr/>
        </p:nvSpPr>
        <p:spPr>
          <a:xfrm>
            <a:off x="5835650" y="4695825"/>
            <a:ext cx="6429375" cy="129381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ctr">
              <a:lnSpc>
                <a:spcPct val="150000"/>
              </a:lnSpc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她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好像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是一位汉语老师。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-6350"/>
            <a:ext cx="12191365" cy="6590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2540" y="-6350"/>
            <a:ext cx="4032885" cy="793115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itle 6"/>
          <p:cNvSpPr txBox="1"/>
          <p:nvPr>
            <p:custDataLst>
              <p:tags r:id="rId3"/>
            </p:custDataLst>
          </p:nvPr>
        </p:nvSpPr>
        <p:spPr>
          <a:xfrm>
            <a:off x="-5080" y="159385"/>
            <a:ext cx="701675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400" b="1" spc="300" dirty="0">
                <a:ln w="3175">
                  <a:noFill/>
                  <a:prstDash val="dash"/>
                </a:ln>
                <a:solidFill>
                  <a:schemeClr val="bg2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altLang="zh-CN" sz="4400" b="1" spc="300" dirty="0">
                <a:ln w="3175">
                  <a:noFill/>
                  <a:prstDash val="dash"/>
                </a:ln>
                <a:solidFill>
                  <a:schemeClr val="bg2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1</a:t>
            </a:r>
            <a:r>
              <a:rPr lang="zh-CN" altLang="en-US" sz="4400" b="1" spc="300" dirty="0">
                <a:ln w="3175">
                  <a:noFill/>
                  <a:prstDash val="dash"/>
                </a:ln>
                <a:solidFill>
                  <a:schemeClr val="bg2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：好像</a:t>
            </a:r>
          </a:p>
        </p:txBody>
      </p:sp>
      <p:pic>
        <p:nvPicPr>
          <p:cNvPr id="19" name="图片 18"/>
          <p:cNvPicPr/>
          <p:nvPr/>
        </p:nvPicPr>
        <p:blipFill>
          <a:blip r:embed="rId5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46990" y="6311265"/>
            <a:ext cx="12145010" cy="673100"/>
            <a:chOff x="74" y="9939"/>
            <a:chExt cx="19126" cy="1060"/>
          </a:xfrm>
        </p:grpSpPr>
        <p:pic>
          <p:nvPicPr>
            <p:cNvPr id="21" name="图片 20" descr="中国元素10_画板 1"/>
            <p:cNvPicPr>
              <a:picLocks noChangeAspect="1"/>
            </p:cNvPicPr>
            <p:nvPr/>
          </p:nvPicPr>
          <p:blipFill>
            <a:blip r:embed="rId6">
              <a:alphaModFix amt="21000"/>
            </a:blip>
            <a:srcRect t="36149" b="49461"/>
            <a:stretch>
              <a:fillRect/>
            </a:stretch>
          </p:blipFill>
          <p:spPr>
            <a:xfrm>
              <a:off x="74" y="10125"/>
              <a:ext cx="9722" cy="787"/>
            </a:xfrm>
            <a:prstGeom prst="rect">
              <a:avLst/>
            </a:prstGeom>
          </p:spPr>
        </p:pic>
        <p:pic>
          <p:nvPicPr>
            <p:cNvPr id="22" name="图片 21" descr="中国元素10_画板 1"/>
            <p:cNvPicPr>
              <a:picLocks noChangeAspect="1"/>
            </p:cNvPicPr>
            <p:nvPr/>
          </p:nvPicPr>
          <p:blipFill>
            <a:blip r:embed="rId6">
              <a:alphaModFix amt="23000"/>
            </a:blip>
            <a:srcRect t="29091" b="51527"/>
            <a:stretch>
              <a:fillRect/>
            </a:stretch>
          </p:blipFill>
          <p:spPr>
            <a:xfrm>
              <a:off x="9478" y="9939"/>
              <a:ext cx="9722" cy="1060"/>
            </a:xfrm>
            <a:prstGeom prst="rect">
              <a:avLst/>
            </a:prstGeom>
          </p:spPr>
        </p:pic>
      </p:grpSp>
      <p:pic>
        <p:nvPicPr>
          <p:cNvPr id="27649" name="图片 4"/>
          <p:cNvPicPr>
            <a:picLocks noChangeAspect="1"/>
          </p:cNvPicPr>
          <p:nvPr/>
        </p:nvPicPr>
        <p:blipFill>
          <a:blip r:embed="rId7"/>
          <a:srcRect t="20366" b="7419"/>
          <a:stretch>
            <a:fillRect/>
          </a:stretch>
        </p:blipFill>
        <p:spPr>
          <a:xfrm>
            <a:off x="367030" y="2788285"/>
            <a:ext cx="4516755" cy="326263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651" name="Rectangle 3"/>
          <p:cNvSpPr txBox="1"/>
          <p:nvPr/>
        </p:nvSpPr>
        <p:spPr>
          <a:xfrm>
            <a:off x="3260408" y="1492885"/>
            <a:ext cx="8613775" cy="12954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ctr"/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猜猜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，那是玛利亚的衣服吗？</a:t>
            </a:r>
          </a:p>
        </p:txBody>
      </p:sp>
      <p:sp>
        <p:nvSpPr>
          <p:cNvPr id="27652" name="Rectangle 3"/>
          <p:cNvSpPr txBox="1"/>
          <p:nvPr/>
        </p:nvSpPr>
        <p:spPr>
          <a:xfrm>
            <a:off x="2828925" y="2632075"/>
            <a:ext cx="8613775" cy="260191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r">
              <a:lnSpc>
                <a:spcPct val="150000"/>
              </a:lnSpc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不是，那是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大号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的衣服。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好像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是男生的衣服！</a:t>
            </a:r>
          </a:p>
        </p:txBody>
      </p:sp>
    </p:spTree>
    <p:custDataLst>
      <p:tags r:id="rId1"/>
    </p:custData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327977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23570" y="490220"/>
            <a:ext cx="1149032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练习</a:t>
            </a:r>
            <a:r>
              <a:rPr altLang="zh-CN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: P197</a:t>
            </a:r>
            <a:endParaRPr altLang="zh-CN" sz="4000" b="1" spc="300" dirty="0">
              <a:ln w="3175">
                <a:noFill/>
                <a:prstDash val="dash"/>
              </a:ln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grpSp>
        <p:nvGrpSpPr>
          <p:cNvPr id="28675" name="组 12"/>
          <p:cNvGrpSpPr/>
          <p:nvPr/>
        </p:nvGrpSpPr>
        <p:grpSpPr>
          <a:xfrm>
            <a:off x="1535430" y="1346200"/>
            <a:ext cx="9068435" cy="5174594"/>
            <a:chOff x="1632234" y="1190405"/>
            <a:chExt cx="8722814" cy="5564727"/>
          </a:xfrm>
        </p:grpSpPr>
        <p:pic>
          <p:nvPicPr>
            <p:cNvPr id="28676" name="图片 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829662" y="1743156"/>
              <a:ext cx="2836824" cy="1888728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8677" name="图片 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495619" y="1705970"/>
              <a:ext cx="2859429" cy="1888728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8678" name="图片 4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829662" y="4237355"/>
              <a:ext cx="2842823" cy="189021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8679" name="图片 5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495618" y="4210060"/>
              <a:ext cx="2859429" cy="189021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8680" name="图片 6"/>
            <p:cNvPicPr>
              <a:picLocks noChangeAspect="1"/>
            </p:cNvPicPr>
            <p:nvPr/>
          </p:nvPicPr>
          <p:blipFill>
            <a:blip r:embed="rId9"/>
            <a:srcRect l="-2" r="572" b="47136"/>
            <a:stretch>
              <a:fillRect/>
            </a:stretch>
          </p:blipFill>
          <p:spPr>
            <a:xfrm>
              <a:off x="1632234" y="1190405"/>
              <a:ext cx="8139563" cy="54286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8681" name="文本框 8"/>
            <p:cNvSpPr txBox="1"/>
            <p:nvPr/>
          </p:nvSpPr>
          <p:spPr>
            <a:xfrm>
              <a:off x="1829662" y="3623640"/>
              <a:ext cx="2032654" cy="62756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en-US" altLang="zh-CN" sz="3200" dirty="0">
                  <a:latin typeface="楷体" panose="02010609060101010101" charset="-122"/>
                  <a:ea typeface="楷体" panose="02010609060101010101" charset="-122"/>
                </a:rPr>
                <a:t>1.</a:t>
              </a:r>
              <a:r>
                <a:rPr lang="zh-CN" altLang="en-US" sz="3200" dirty="0">
                  <a:latin typeface="楷体" panose="02010609060101010101" charset="-122"/>
                  <a:ea typeface="楷体" panose="02010609060101010101" charset="-122"/>
                </a:rPr>
                <a:t>好朋友</a:t>
              </a:r>
            </a:p>
          </p:txBody>
        </p:sp>
        <p:sp>
          <p:nvSpPr>
            <p:cNvPr id="28682" name="文本框 9"/>
            <p:cNvSpPr txBox="1"/>
            <p:nvPr/>
          </p:nvSpPr>
          <p:spPr>
            <a:xfrm>
              <a:off x="7495619" y="3566523"/>
              <a:ext cx="1624083" cy="62756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en-US" altLang="zh-CN" sz="3200" dirty="0">
                  <a:latin typeface="楷体" panose="02010609060101010101" charset="-122"/>
                  <a:ea typeface="楷体" panose="02010609060101010101" charset="-122"/>
                </a:rPr>
                <a:t>2.</a:t>
              </a:r>
              <a:r>
                <a:rPr lang="zh-CN" altLang="en-US" sz="3200" dirty="0">
                  <a:latin typeface="楷体" panose="02010609060101010101" charset="-122"/>
                  <a:ea typeface="楷体" panose="02010609060101010101" charset="-122"/>
                </a:rPr>
                <a:t>贵</a:t>
              </a:r>
            </a:p>
          </p:txBody>
        </p:sp>
        <p:sp>
          <p:nvSpPr>
            <p:cNvPr id="28683" name="文本框 10"/>
            <p:cNvSpPr txBox="1"/>
            <p:nvPr/>
          </p:nvSpPr>
          <p:spPr>
            <a:xfrm>
              <a:off x="1829662" y="6127570"/>
              <a:ext cx="2032654" cy="62756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en-US" altLang="zh-CN" sz="3200" dirty="0">
                  <a:latin typeface="楷体" panose="02010609060101010101" charset="-122"/>
                  <a:ea typeface="楷体" panose="02010609060101010101" charset="-122"/>
                </a:rPr>
                <a:t>3.</a:t>
              </a:r>
              <a:r>
                <a:rPr lang="zh-CN" altLang="en-US" sz="3200" dirty="0">
                  <a:latin typeface="楷体" panose="02010609060101010101" charset="-122"/>
                  <a:ea typeface="楷体" panose="02010609060101010101" charset="-122"/>
                </a:rPr>
                <a:t>不开门</a:t>
              </a:r>
            </a:p>
          </p:txBody>
        </p:sp>
        <p:sp>
          <p:nvSpPr>
            <p:cNvPr id="28684" name="文本框 11"/>
            <p:cNvSpPr txBox="1"/>
            <p:nvPr/>
          </p:nvSpPr>
          <p:spPr>
            <a:xfrm>
              <a:off x="7495618" y="6100274"/>
              <a:ext cx="1624083" cy="62756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en-US" altLang="zh-CN" sz="3200" dirty="0">
                  <a:latin typeface="楷体" panose="02010609060101010101" charset="-122"/>
                  <a:ea typeface="楷体" panose="02010609060101010101" charset="-122"/>
                </a:rPr>
                <a:t>4.</a:t>
              </a:r>
              <a:r>
                <a:rPr lang="zh-CN" altLang="en-US" sz="3200" dirty="0">
                  <a:latin typeface="楷体" panose="02010609060101010101" charset="-122"/>
                  <a:ea typeface="楷体" panose="02010609060101010101" charset="-122"/>
                </a:rPr>
                <a:t>着急</a:t>
              </a:r>
            </a:p>
          </p:txBody>
        </p:sp>
      </p:grpSp>
    </p:spTree>
    <p:custDataLst>
      <p:tags r:id="rId1"/>
    </p:custData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-6350"/>
            <a:ext cx="12191365" cy="6590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2540" y="-6350"/>
            <a:ext cx="6784975" cy="793115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itle 6"/>
          <p:cNvSpPr txBox="1"/>
          <p:nvPr>
            <p:custDataLst>
              <p:tags r:id="rId3"/>
            </p:custDataLst>
          </p:nvPr>
        </p:nvSpPr>
        <p:spPr>
          <a:xfrm>
            <a:off x="139700" y="159385"/>
            <a:ext cx="701675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chemeClr val="bg2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chemeClr val="bg2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2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chemeClr val="bg2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：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chemeClr val="bg2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……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chemeClr val="bg2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啦，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chemeClr val="bg2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……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chemeClr val="bg2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啦</a:t>
            </a:r>
          </a:p>
        </p:txBody>
      </p:sp>
      <p:pic>
        <p:nvPicPr>
          <p:cNvPr id="19" name="图片 18"/>
          <p:cNvPicPr/>
          <p:nvPr/>
        </p:nvPicPr>
        <p:blipFill>
          <a:blip r:embed="rId5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46990" y="6311265"/>
            <a:ext cx="12145010" cy="673100"/>
            <a:chOff x="74" y="9939"/>
            <a:chExt cx="19126" cy="1060"/>
          </a:xfrm>
        </p:grpSpPr>
        <p:pic>
          <p:nvPicPr>
            <p:cNvPr id="21" name="图片 20" descr="中国元素10_画板 1"/>
            <p:cNvPicPr>
              <a:picLocks noChangeAspect="1"/>
            </p:cNvPicPr>
            <p:nvPr/>
          </p:nvPicPr>
          <p:blipFill>
            <a:blip r:embed="rId6">
              <a:alphaModFix amt="21000"/>
            </a:blip>
            <a:srcRect t="36149" b="49461"/>
            <a:stretch>
              <a:fillRect/>
            </a:stretch>
          </p:blipFill>
          <p:spPr>
            <a:xfrm>
              <a:off x="74" y="10125"/>
              <a:ext cx="9722" cy="787"/>
            </a:xfrm>
            <a:prstGeom prst="rect">
              <a:avLst/>
            </a:prstGeom>
          </p:spPr>
        </p:pic>
        <p:pic>
          <p:nvPicPr>
            <p:cNvPr id="22" name="图片 21" descr="中国元素10_画板 1"/>
            <p:cNvPicPr>
              <a:picLocks noChangeAspect="1"/>
            </p:cNvPicPr>
            <p:nvPr/>
          </p:nvPicPr>
          <p:blipFill>
            <a:blip r:embed="rId6">
              <a:alphaModFix amt="23000"/>
            </a:blip>
            <a:srcRect t="29091" b="51527"/>
            <a:stretch>
              <a:fillRect/>
            </a:stretch>
          </p:blipFill>
          <p:spPr>
            <a:xfrm>
              <a:off x="9478" y="9939"/>
              <a:ext cx="9722" cy="1060"/>
            </a:xfrm>
            <a:prstGeom prst="rect">
              <a:avLst/>
            </a:prstGeom>
          </p:spPr>
        </p:pic>
      </p:grpSp>
      <p:sp>
        <p:nvSpPr>
          <p:cNvPr id="2" name="Rectangle 3"/>
          <p:cNvSpPr txBox="1"/>
          <p:nvPr/>
        </p:nvSpPr>
        <p:spPr>
          <a:xfrm>
            <a:off x="5548313" y="2676525"/>
            <a:ext cx="6035675" cy="314801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indent="457200" algn="just">
              <a:lnSpc>
                <a:spcPct val="150000"/>
              </a:lnSpc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  男生，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</a:rPr>
              <a:t>21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岁，不胖不瘦。他有很多优点，比如，学习很努力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啦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，游泳很好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啦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5" name="Rectangle 3"/>
          <p:cNvSpPr txBox="1"/>
          <p:nvPr/>
        </p:nvSpPr>
        <p:spPr>
          <a:xfrm>
            <a:off x="5759450" y="1609725"/>
            <a:ext cx="6529388" cy="12954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ctr"/>
            <a:r>
              <a:rPr lang="zh-CN" altLang="en-US" sz="6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猜猜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，他是谁？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811217" y="1389056"/>
            <a:ext cx="4225924" cy="4030662"/>
            <a:chOff x="682601" y="1427934"/>
            <a:chExt cx="4226082" cy="4030179"/>
          </a:xfrm>
        </p:grpSpPr>
        <p:pic>
          <p:nvPicPr>
            <p:cNvPr id="10" name="图片 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07887" y="1986900"/>
              <a:ext cx="4100796" cy="347121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2" name="Rectangle 3"/>
            <p:cNvSpPr txBox="1"/>
            <p:nvPr/>
          </p:nvSpPr>
          <p:spPr>
            <a:xfrm>
              <a:off x="682601" y="1427934"/>
              <a:ext cx="2232837" cy="129540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/>
            <a:lstStyle/>
            <a:p>
              <a:pPr algn="ctr"/>
              <a:r>
                <a:rPr lang="zh-CN" altLang="en-US" sz="4400" b="1" dirty="0">
                  <a:solidFill>
                    <a:srgbClr val="0070C0"/>
                  </a:solidFill>
                  <a:latin typeface="楷体" panose="02010609060101010101" charset="-122"/>
                  <a:ea typeface="楷体" panose="02010609060101010101" charset="-122"/>
                </a:rPr>
                <a:t>阿尔达</a:t>
              </a:r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-6350"/>
            <a:ext cx="12191365" cy="6590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2540" y="-6350"/>
            <a:ext cx="6784975" cy="793115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itle 6"/>
          <p:cNvSpPr txBox="1"/>
          <p:nvPr>
            <p:custDataLst>
              <p:tags r:id="rId3"/>
            </p:custDataLst>
          </p:nvPr>
        </p:nvSpPr>
        <p:spPr>
          <a:xfrm>
            <a:off x="139700" y="159385"/>
            <a:ext cx="701675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chemeClr val="bg2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chemeClr val="bg2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2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chemeClr val="bg2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：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chemeClr val="bg2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……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chemeClr val="bg2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啦，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chemeClr val="bg2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……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chemeClr val="bg2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啦</a:t>
            </a:r>
          </a:p>
        </p:txBody>
      </p:sp>
      <p:pic>
        <p:nvPicPr>
          <p:cNvPr id="19" name="图片 18"/>
          <p:cNvPicPr/>
          <p:nvPr/>
        </p:nvPicPr>
        <p:blipFill>
          <a:blip r:embed="rId5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46990" y="6311265"/>
            <a:ext cx="12145010" cy="673100"/>
            <a:chOff x="74" y="9939"/>
            <a:chExt cx="19126" cy="1060"/>
          </a:xfrm>
        </p:grpSpPr>
        <p:pic>
          <p:nvPicPr>
            <p:cNvPr id="21" name="图片 20" descr="中国元素10_画板 1"/>
            <p:cNvPicPr>
              <a:picLocks noChangeAspect="1"/>
            </p:cNvPicPr>
            <p:nvPr/>
          </p:nvPicPr>
          <p:blipFill>
            <a:blip r:embed="rId6">
              <a:alphaModFix amt="21000"/>
            </a:blip>
            <a:srcRect t="36149" b="49461"/>
            <a:stretch>
              <a:fillRect/>
            </a:stretch>
          </p:blipFill>
          <p:spPr>
            <a:xfrm>
              <a:off x="74" y="10125"/>
              <a:ext cx="9722" cy="787"/>
            </a:xfrm>
            <a:prstGeom prst="rect">
              <a:avLst/>
            </a:prstGeom>
          </p:spPr>
        </p:pic>
        <p:pic>
          <p:nvPicPr>
            <p:cNvPr id="22" name="图片 21" descr="中国元素10_画板 1"/>
            <p:cNvPicPr>
              <a:picLocks noChangeAspect="1"/>
            </p:cNvPicPr>
            <p:nvPr/>
          </p:nvPicPr>
          <p:blipFill>
            <a:blip r:embed="rId6">
              <a:alphaModFix amt="23000"/>
            </a:blip>
            <a:srcRect t="29091" b="51527"/>
            <a:stretch>
              <a:fillRect/>
            </a:stretch>
          </p:blipFill>
          <p:spPr>
            <a:xfrm>
              <a:off x="9478" y="9939"/>
              <a:ext cx="9722" cy="1060"/>
            </a:xfrm>
            <a:prstGeom prst="rect">
              <a:avLst/>
            </a:prstGeom>
          </p:spPr>
        </p:pic>
      </p:grpSp>
      <p:sp>
        <p:nvSpPr>
          <p:cNvPr id="3" name="Rectangle 3"/>
          <p:cNvSpPr txBox="1"/>
          <p:nvPr/>
        </p:nvSpPr>
        <p:spPr>
          <a:xfrm>
            <a:off x="955675" y="1608455"/>
            <a:ext cx="10147935" cy="36957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marL="358775" indent="-358775">
              <a:lnSpc>
                <a:spcPct val="120000"/>
              </a:lnSpc>
              <a:buChar char="•"/>
            </a:pP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聚会的时候，我们一般聊聊天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啦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，喝喝咖啡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啦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，什么的。</a:t>
            </a:r>
            <a:endParaRPr lang="en-US" altLang="zh-CN" sz="36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358775" indent="-358775">
              <a:lnSpc>
                <a:spcPct val="120000"/>
              </a:lnSpc>
              <a:buChar char="•"/>
            </a:pPr>
            <a:endParaRPr lang="en-US" altLang="zh-CN" sz="2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358775" indent="-358775">
              <a:lnSpc>
                <a:spcPct val="120000"/>
              </a:lnSpc>
              <a:buChar char="•"/>
            </a:pP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平时有空时，我喜欢看看电影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啦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，看看小说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啦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，打打球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啦</a:t>
            </a: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496570" y="399415"/>
            <a:ext cx="327977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23570" y="490220"/>
            <a:ext cx="1149032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练习</a:t>
            </a:r>
            <a:r>
              <a:rPr altLang="zh-CN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: P197</a:t>
            </a:r>
            <a:endParaRPr altLang="zh-CN" sz="4000" b="1" spc="300" dirty="0">
              <a:ln w="3175">
                <a:noFill/>
                <a:prstDash val="dash"/>
              </a:ln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grpSp>
        <p:nvGrpSpPr>
          <p:cNvPr id="31746" name="组 4"/>
          <p:cNvGrpSpPr/>
          <p:nvPr/>
        </p:nvGrpSpPr>
        <p:grpSpPr>
          <a:xfrm>
            <a:off x="1637030" y="1687830"/>
            <a:ext cx="9137015" cy="4245610"/>
            <a:chOff x="838200" y="1325563"/>
            <a:chExt cx="10058400" cy="4456545"/>
          </a:xfrm>
        </p:grpSpPr>
        <p:pic>
          <p:nvPicPr>
            <p:cNvPr id="31747" name="图片 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38200" y="1325563"/>
              <a:ext cx="10058400" cy="284885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1748" name="图片 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38200" y="4174414"/>
              <a:ext cx="10058400" cy="1607694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4" name="文本框 3"/>
          <p:cNvSpPr txBox="1"/>
          <p:nvPr/>
        </p:nvSpPr>
        <p:spPr>
          <a:xfrm>
            <a:off x="2992438" y="3589655"/>
            <a:ext cx="8150225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很多啊，比如饺子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啦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，面条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啦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2782888" y="5134928"/>
            <a:ext cx="8686800" cy="646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我想去很多地方，比如北京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啦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，上海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啦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327977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23570" y="490220"/>
            <a:ext cx="1149032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练习</a:t>
            </a:r>
            <a:r>
              <a:rPr altLang="zh-CN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: P177</a:t>
            </a:r>
            <a:endParaRPr altLang="zh-CN" sz="4000" b="1" spc="300" dirty="0">
              <a:ln w="3175">
                <a:noFill/>
                <a:prstDash val="dash"/>
              </a:ln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pic>
        <p:nvPicPr>
          <p:cNvPr id="21505" name="图片 1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07490" y="1489075"/>
            <a:ext cx="9258935" cy="4549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文本框 2"/>
          <p:cNvSpPr txBox="1"/>
          <p:nvPr/>
        </p:nvSpPr>
        <p:spPr>
          <a:xfrm>
            <a:off x="2704148" y="2263458"/>
            <a:ext cx="8150225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很多啊，比如打篮球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啦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，踢足球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啦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2679065" y="3846195"/>
            <a:ext cx="9404985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我有很多朋友，比如阿尔达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啦，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玛利亚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啦。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2704148" y="5398770"/>
            <a:ext cx="9669462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我知道一些，比如北京大学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啦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，清华大学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啦。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10" grpId="0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-6350"/>
            <a:ext cx="12191365" cy="6590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2540" y="-6350"/>
            <a:ext cx="4500880" cy="793115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itle 6"/>
          <p:cNvSpPr txBox="1"/>
          <p:nvPr>
            <p:custDataLst>
              <p:tags r:id="rId3"/>
            </p:custDataLst>
          </p:nvPr>
        </p:nvSpPr>
        <p:spPr>
          <a:xfrm>
            <a:off x="139700" y="159385"/>
            <a:ext cx="473075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chemeClr val="bg2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chemeClr val="bg2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3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chemeClr val="bg2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：为什么</a:t>
            </a:r>
          </a:p>
        </p:txBody>
      </p:sp>
      <p:pic>
        <p:nvPicPr>
          <p:cNvPr id="19" name="图片 18"/>
          <p:cNvPicPr/>
          <p:nvPr/>
        </p:nvPicPr>
        <p:blipFill>
          <a:blip r:embed="rId5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46990" y="6311265"/>
            <a:ext cx="12145010" cy="673100"/>
            <a:chOff x="74" y="9939"/>
            <a:chExt cx="19126" cy="1060"/>
          </a:xfrm>
        </p:grpSpPr>
        <p:pic>
          <p:nvPicPr>
            <p:cNvPr id="21" name="图片 20" descr="中国元素10_画板 1"/>
            <p:cNvPicPr>
              <a:picLocks noChangeAspect="1"/>
            </p:cNvPicPr>
            <p:nvPr/>
          </p:nvPicPr>
          <p:blipFill>
            <a:blip r:embed="rId6">
              <a:alphaModFix amt="21000"/>
            </a:blip>
            <a:srcRect t="36149" b="49461"/>
            <a:stretch>
              <a:fillRect/>
            </a:stretch>
          </p:blipFill>
          <p:spPr>
            <a:xfrm>
              <a:off x="74" y="10125"/>
              <a:ext cx="9722" cy="787"/>
            </a:xfrm>
            <a:prstGeom prst="rect">
              <a:avLst/>
            </a:prstGeom>
          </p:spPr>
        </p:pic>
        <p:pic>
          <p:nvPicPr>
            <p:cNvPr id="22" name="图片 21" descr="中国元素10_画板 1"/>
            <p:cNvPicPr>
              <a:picLocks noChangeAspect="1"/>
            </p:cNvPicPr>
            <p:nvPr/>
          </p:nvPicPr>
          <p:blipFill>
            <a:blip r:embed="rId6">
              <a:alphaModFix amt="23000"/>
            </a:blip>
            <a:srcRect t="29091" b="51527"/>
            <a:stretch>
              <a:fillRect/>
            </a:stretch>
          </p:blipFill>
          <p:spPr>
            <a:xfrm>
              <a:off x="9478" y="9939"/>
              <a:ext cx="9722" cy="1060"/>
            </a:xfrm>
            <a:prstGeom prst="rect">
              <a:avLst/>
            </a:prstGeom>
          </p:spPr>
        </p:pic>
      </p:grpSp>
      <p:sp>
        <p:nvSpPr>
          <p:cNvPr id="2" name="Rectangle 3"/>
          <p:cNvSpPr txBox="1"/>
          <p:nvPr/>
        </p:nvSpPr>
        <p:spPr>
          <a:xfrm>
            <a:off x="1416050" y="957580"/>
            <a:ext cx="9295130" cy="36957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marL="358775" indent="-3587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你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为什么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不说话？不高兴？</a:t>
            </a:r>
            <a:endParaRPr lang="en-US" altLang="zh-CN" sz="24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358775" indent="-3587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他今天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为什么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迟到了？</a:t>
            </a:r>
            <a:endParaRPr lang="en-US" altLang="zh-CN" sz="4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358775" indent="-3587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昨天的同学聚会</a:t>
            </a:r>
            <a:r>
              <a:rPr lang="zh-CN" altLang="en-US" sz="48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你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为什么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没来？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879600" y="4723130"/>
            <a:ext cx="5309870" cy="1076325"/>
          </a:xfrm>
          <a:prstGeom prst="rect">
            <a:avLst/>
          </a:prstGeom>
          <a:noFill/>
          <a:ln>
            <a:solidFill>
              <a:srgbClr val="5780C9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ysClr val="windowText" lastClr="000000"/>
                </a:solidFill>
                <a:latin typeface="楷体" panose="02010609060101010101" charset="-122"/>
                <a:ea typeface="楷体" panose="02010609060101010101" charset="-122"/>
              </a:rPr>
              <a:t>A</a:t>
            </a:r>
            <a:r>
              <a:rPr lang="zh-CN" altLang="en-US" sz="3200" dirty="0">
                <a:solidFill>
                  <a:sysClr val="windowText" lastClr="000000"/>
                </a:solidFill>
                <a:latin typeface="楷体" panose="02010609060101010101" charset="-122"/>
                <a:ea typeface="楷体" panose="02010609060101010101" charset="-122"/>
              </a:rPr>
              <a:t>：为什么</a:t>
            </a:r>
            <a:r>
              <a:rPr lang="en-US" altLang="zh-CN" sz="3200" dirty="0">
                <a:solidFill>
                  <a:sysClr val="windowText" lastClr="00000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dirty="0">
                <a:solidFill>
                  <a:sysClr val="windowText" lastClr="000000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</a:p>
          <a:p>
            <a:r>
              <a:rPr lang="en-US" altLang="zh-CN" sz="3200" dirty="0">
                <a:solidFill>
                  <a:sysClr val="windowText" lastClr="000000"/>
                </a:solidFill>
                <a:latin typeface="楷体" panose="02010609060101010101" charset="-122"/>
                <a:ea typeface="楷体" panose="02010609060101010101" charset="-122"/>
              </a:rPr>
              <a:t>B</a:t>
            </a:r>
            <a:r>
              <a:rPr lang="zh-CN" altLang="en-US" sz="3200" dirty="0">
                <a:solidFill>
                  <a:sysClr val="windowText" lastClr="000000"/>
                </a:solidFill>
                <a:latin typeface="楷体" panose="02010609060101010101" charset="-122"/>
                <a:ea typeface="楷体" panose="02010609060101010101" charset="-122"/>
              </a:rPr>
              <a:t>：因为</a:t>
            </a:r>
            <a:r>
              <a:rPr lang="en-US" altLang="zh-CN" sz="3200" dirty="0">
                <a:solidFill>
                  <a:sysClr val="windowText" lastClr="00000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dirty="0">
                <a:solidFill>
                  <a:sysClr val="windowText" lastClr="000000"/>
                </a:solidFill>
                <a:latin typeface="楷体" panose="02010609060101010101" charset="-122"/>
                <a:ea typeface="楷体" panose="02010609060101010101" charset="-122"/>
              </a:rPr>
              <a:t>，所以</a:t>
            </a:r>
            <a:r>
              <a:rPr lang="en-US" altLang="zh-CN" sz="3200" dirty="0">
                <a:solidFill>
                  <a:sysClr val="windowText" lastClr="00000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dirty="0">
                <a:solidFill>
                  <a:sysClr val="windowText" lastClr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496570" y="399415"/>
            <a:ext cx="327977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23570" y="490220"/>
            <a:ext cx="1149032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练习</a:t>
            </a:r>
            <a:r>
              <a:rPr altLang="zh-CN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: P198</a:t>
            </a:r>
            <a:endParaRPr altLang="zh-CN" sz="4000" b="1" spc="300" dirty="0">
              <a:ln w="3175">
                <a:noFill/>
                <a:prstDash val="dash"/>
              </a:ln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pic>
        <p:nvPicPr>
          <p:cNvPr id="8194" name="图片 2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90980" y="1611630"/>
            <a:ext cx="9338310" cy="4342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文本框 3"/>
          <p:cNvSpPr txBox="1"/>
          <p:nvPr/>
        </p:nvSpPr>
        <p:spPr>
          <a:xfrm>
            <a:off x="2694940" y="2976245"/>
            <a:ext cx="8150225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你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为什么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不喜欢巧克力蛋糕？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726690" y="4565015"/>
            <a:ext cx="8150225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为什么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阿尔达的汉语成绩这么好？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>
            <p:custDataLst>
              <p:tags r:id="rId2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873125" y="-3175"/>
            <a:ext cx="0" cy="6840220"/>
          </a:xfrm>
          <a:prstGeom prst="line">
            <a:avLst/>
          </a:prstGeom>
          <a:ln w="38100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434149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3" name="Title 6"/>
          <p:cNvSpPr txBox="1"/>
          <p:nvPr>
            <p:custDataLst>
              <p:tags r:id="rId3"/>
            </p:custDataLst>
          </p:nvPr>
        </p:nvSpPr>
        <p:spPr>
          <a:xfrm>
            <a:off x="651510" y="441325"/>
            <a:ext cx="428879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预习检查：</a:t>
            </a:r>
            <a:r>
              <a:rPr altLang="zh-CN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P186</a:t>
            </a:r>
            <a:endParaRPr altLang="zh-CN" sz="4000" b="1" spc="300" dirty="0">
              <a:ln w="3175">
                <a:noFill/>
                <a:prstDash val="dash"/>
              </a:ln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02920" y="4810125"/>
            <a:ext cx="8930640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7170" name="标题 1"/>
          <p:cNvSpPr txBox="1"/>
          <p:nvPr/>
        </p:nvSpPr>
        <p:spPr>
          <a:xfrm>
            <a:off x="528320" y="4810760"/>
            <a:ext cx="9531350" cy="64643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l">
              <a:lnSpc>
                <a:spcPct val="90000"/>
              </a:lnSpc>
            </a:pP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预习作业检查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——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写反义词：第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186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页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35685" y="1349375"/>
            <a:ext cx="920369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文本框 15"/>
          <p:cNvSpPr txBox="1"/>
          <p:nvPr/>
        </p:nvSpPr>
        <p:spPr>
          <a:xfrm>
            <a:off x="2014538" y="1520825"/>
            <a:ext cx="658812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当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2024063" y="2305050"/>
            <a:ext cx="658812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后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5211763" y="1582420"/>
            <a:ext cx="658812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经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5211763" y="2276158"/>
            <a:ext cx="658812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常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5211763" y="3007995"/>
            <a:ext cx="658812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不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8313738" y="1606550"/>
            <a:ext cx="658812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白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8313738" y="2314258"/>
            <a:ext cx="658812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黄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8313738" y="3013075"/>
            <a:ext cx="658812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深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8313738" y="3730308"/>
            <a:ext cx="658812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浅</a:t>
            </a: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975360" y="5715635"/>
            <a:ext cx="9509125" cy="693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文本框 27"/>
          <p:cNvSpPr txBox="1"/>
          <p:nvPr/>
        </p:nvSpPr>
        <p:spPr>
          <a:xfrm>
            <a:off x="1860233" y="5788025"/>
            <a:ext cx="658812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深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4165283" y="5788025"/>
            <a:ext cx="658812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黑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6445885" y="5793740"/>
            <a:ext cx="1593850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干净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9097963" y="5780405"/>
            <a:ext cx="658812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难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7" grpId="1" animBg="1"/>
      <p:bldP spid="7170" grpId="0"/>
      <p:bldP spid="7170" grpId="1"/>
      <p:bldP spid="16" grpId="0"/>
      <p:bldP spid="17" grpId="0"/>
      <p:bldP spid="18" grpId="0"/>
      <p:bldP spid="19" grpId="0"/>
      <p:bldP spid="22" grpId="0"/>
      <p:bldP spid="23" grpId="0"/>
      <p:bldP spid="24" grpId="0"/>
      <p:bldP spid="25" grpId="0"/>
      <p:bldP spid="26" grpId="0"/>
      <p:bldP spid="28" grpId="0"/>
      <p:bldP spid="29" grpId="0"/>
      <p:bldP spid="30" grpId="0"/>
      <p:bldP spid="31" grpId="0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327977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23570" y="490220"/>
            <a:ext cx="1149032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练习</a:t>
            </a:r>
            <a:r>
              <a:rPr altLang="zh-CN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: P177</a:t>
            </a:r>
            <a:endParaRPr altLang="zh-CN" sz="4000" b="1" spc="300" dirty="0">
              <a:ln w="3175">
                <a:noFill/>
                <a:prstDash val="dash"/>
              </a:ln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pic>
        <p:nvPicPr>
          <p:cNvPr id="23553" name="图片 1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80820" y="1427480"/>
            <a:ext cx="9402445" cy="4653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文本框 2"/>
          <p:cNvSpPr txBox="1"/>
          <p:nvPr/>
        </p:nvSpPr>
        <p:spPr>
          <a:xfrm>
            <a:off x="2734310" y="1366520"/>
            <a:ext cx="8148638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为什么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不买这件衣服？</a:t>
            </a:r>
            <a:endParaRPr lang="zh-CN" altLang="en-US" sz="36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658110" y="2998470"/>
            <a:ext cx="8148638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为什么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你这么喜欢他？</a:t>
            </a:r>
            <a:endParaRPr lang="zh-CN" altLang="en-US" sz="36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760345" y="4546283"/>
            <a:ext cx="8148638" cy="646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为什么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没和他们一起去吃饭？</a:t>
            </a:r>
            <a:endParaRPr lang="zh-CN" altLang="en-US" sz="36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10" grpId="0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8255" y="3087370"/>
            <a:ext cx="12192000" cy="377063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-2540" y="0"/>
            <a:ext cx="12194540" cy="39966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 descr="中国元素10_画板 1"/>
          <p:cNvPicPr>
            <a:picLocks noChangeAspect="1"/>
          </p:cNvPicPr>
          <p:nvPr/>
        </p:nvPicPr>
        <p:blipFill>
          <a:blip r:embed="rId4">
            <a:alphaModFix amt="15000"/>
          </a:blip>
          <a:stretch>
            <a:fillRect/>
          </a:stretch>
        </p:blipFill>
        <p:spPr>
          <a:xfrm>
            <a:off x="107950" y="1875790"/>
            <a:ext cx="12192000" cy="6858000"/>
          </a:xfrm>
          <a:prstGeom prst="rect">
            <a:avLst/>
          </a:prstGeom>
        </p:spPr>
      </p:pic>
      <p:pic>
        <p:nvPicPr>
          <p:cNvPr id="2" name="图片 1" descr="D:\倪志梁\2021\12\4华侨大学课件动画\图片调整\CM6C0647.jpgCM6C0647"/>
          <p:cNvPicPr>
            <a:picLocks noChangeAspect="1"/>
          </p:cNvPicPr>
          <p:nvPr/>
        </p:nvPicPr>
        <p:blipFill>
          <a:blip r:embed="rId5"/>
          <a:srcRect l="-336" t="38594" r="336" b="1539"/>
          <a:stretch>
            <a:fillRect/>
          </a:stretch>
        </p:blipFill>
        <p:spPr>
          <a:xfrm>
            <a:off x="429895" y="1275715"/>
            <a:ext cx="11331575" cy="447103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矩形 2"/>
          <p:cNvSpPr/>
          <p:nvPr/>
        </p:nvSpPr>
        <p:spPr>
          <a:xfrm>
            <a:off x="0" y="2675890"/>
            <a:ext cx="12200255" cy="2204720"/>
          </a:xfrm>
          <a:prstGeom prst="rect">
            <a:avLst/>
          </a:prstGeom>
          <a:solidFill>
            <a:schemeClr val="bg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4714240" y="2824480"/>
            <a:ext cx="278003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第</a:t>
            </a:r>
            <a:r>
              <a:rPr lang="en-US" altLang="zh-CN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四</a:t>
            </a:r>
            <a:r>
              <a:rPr lang="en-US" altLang="zh-CN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部</a:t>
            </a:r>
            <a:r>
              <a:rPr lang="en-US" altLang="zh-CN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360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分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3402965" y="3612515"/>
            <a:ext cx="540258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sz="8000">
                <a:solidFill>
                  <a:srgbClr val="BB313E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课</a:t>
            </a:r>
            <a:r>
              <a:rPr lang="en-US" altLang="zh-CN" sz="8000">
                <a:solidFill>
                  <a:srgbClr val="BB313E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sz="8000">
                <a:solidFill>
                  <a:srgbClr val="BB313E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文</a:t>
            </a:r>
          </a:p>
        </p:txBody>
      </p:sp>
      <p:pic>
        <p:nvPicPr>
          <p:cNvPr id="41" name="图片 40"/>
          <p:cNvPicPr/>
          <p:nvPr/>
        </p:nvPicPr>
        <p:blipFill>
          <a:blip r:embed="rId6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直接连接符 1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4398010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5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23570" y="490220"/>
            <a:ext cx="1149032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课文热身：</a:t>
            </a:r>
            <a:r>
              <a:rPr altLang="zh-CN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P199</a:t>
            </a:r>
            <a:endParaRPr altLang="zh-CN" sz="4000" b="1" spc="300" dirty="0">
              <a:ln w="3175">
                <a:noFill/>
                <a:prstDash val="dash"/>
              </a:ln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pic>
        <p:nvPicPr>
          <p:cNvPr id="9218" name="图片 2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590675" y="1337945"/>
            <a:ext cx="8829675" cy="5109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矩形 1"/>
          <p:cNvSpPr/>
          <p:nvPr/>
        </p:nvSpPr>
        <p:spPr>
          <a:xfrm>
            <a:off x="4611370" y="3910648"/>
            <a:ext cx="749300" cy="7778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Calibri" panose="020F0502020204030204" charset="0"/>
              </a:rPr>
              <a:t>X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468168" y="3894773"/>
            <a:ext cx="749300" cy="7778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Calibri" panose="020F0502020204030204" charset="0"/>
              </a:rPr>
              <a:t>X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611370" y="5813425"/>
            <a:ext cx="749300" cy="7778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Calibri" panose="020F0502020204030204" charset="0"/>
              </a:rPr>
              <a:t>X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ea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356725" y="5853113"/>
            <a:ext cx="1063625" cy="7699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400" b="1" dirty="0">
                <a:solidFill>
                  <a:srgbClr val="FF0000"/>
                </a:solidFill>
                <a:latin typeface="等线" panose="02010600030101010101" charset="-122"/>
                <a:ea typeface="楷体" panose="02010609060101010101" charset="-122"/>
              </a:rPr>
              <a:t>√</a:t>
            </a:r>
          </a:p>
        </p:txBody>
      </p:sp>
      <p:sp>
        <p:nvSpPr>
          <p:cNvPr id="36871" name="文本框 2"/>
          <p:cNvSpPr txBox="1"/>
          <p:nvPr/>
        </p:nvSpPr>
        <p:spPr>
          <a:xfrm>
            <a:off x="9277350" y="1413193"/>
            <a:ext cx="1063625" cy="382587"/>
          </a:xfrm>
          <a:prstGeom prst="rect">
            <a:avLst/>
          </a:prstGeom>
          <a:solidFill>
            <a:sysClr val="window" lastClr="FFFFFF"/>
          </a:solidFill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endParaRPr lang="zh-CN" altLang="en-US" dirty="0">
              <a:latin typeface="等线" panose="02010600030101010101" charset="-122"/>
              <a:ea typeface="等线" panose="02010600030101010101" charset="-122"/>
            </a:endParaRPr>
          </a:p>
        </p:txBody>
      </p:sp>
      <p:pic>
        <p:nvPicPr>
          <p:cNvPr id="11" name="11-06.wav">
            <a:hlinkClick r:id="" action="ppaction://media"/>
          </p:cNvPr>
          <p:cNvPicPr>
            <a:picLocks noChangeAspect="1"/>
          </p:cNvPicPr>
          <p:nvPr>
            <a:wavAudioFile r:embed="rId3" name="88B0F59C.wav"/>
          </p:nvPr>
        </p:nvPicPr>
        <p:blipFill>
          <a:blip r:embed="rId7">
            <a:duotone>
              <a:prstClr val="black"/>
              <a:srgbClr val="ED7D31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9357359" y="1272539"/>
            <a:ext cx="649988" cy="64999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20688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vol="80000">
                <p:cTn id="2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2" grpId="0"/>
      <p:bldP spid="7" grpId="0"/>
      <p:bldP spid="8" grpId="0"/>
      <p:bldP spid="10" grpId="0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直接连接符 1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/>
          <p:cNvSpPr/>
          <p:nvPr/>
        </p:nvSpPr>
        <p:spPr>
          <a:xfrm>
            <a:off x="496570" y="399415"/>
            <a:ext cx="4375150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23570" y="490220"/>
            <a:ext cx="1149032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课文热身：</a:t>
            </a:r>
            <a:r>
              <a:rPr altLang="zh-CN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P199</a:t>
            </a:r>
            <a:endParaRPr altLang="zh-CN" sz="4000" b="1" spc="300" dirty="0">
              <a:ln w="3175">
                <a:noFill/>
                <a:prstDash val="dash"/>
              </a:ln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sp>
        <p:nvSpPr>
          <p:cNvPr id="36871" name="文本框 2"/>
          <p:cNvSpPr txBox="1"/>
          <p:nvPr/>
        </p:nvSpPr>
        <p:spPr>
          <a:xfrm>
            <a:off x="9277350" y="1413193"/>
            <a:ext cx="1063625" cy="382587"/>
          </a:xfrm>
          <a:prstGeom prst="rect">
            <a:avLst/>
          </a:prstGeom>
          <a:solidFill>
            <a:sysClr val="window" lastClr="FFFFFF"/>
          </a:solidFill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endParaRPr lang="zh-CN" altLang="en-US" dirty="0">
              <a:latin typeface="等线" panose="02010600030101010101" charset="-122"/>
              <a:ea typeface="等线" panose="02010600030101010101" charset="-122"/>
            </a:endParaRPr>
          </a:p>
        </p:txBody>
      </p:sp>
      <p:pic>
        <p:nvPicPr>
          <p:cNvPr id="10242" name="图片 2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06855" y="1640840"/>
            <a:ext cx="9341485" cy="454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矩形 3"/>
          <p:cNvSpPr/>
          <p:nvPr/>
        </p:nvSpPr>
        <p:spPr>
          <a:xfrm>
            <a:off x="9856153" y="1489393"/>
            <a:ext cx="1063625" cy="7699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44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A</a:t>
            </a:r>
            <a:endParaRPr lang="zh-CN" altLang="en-US" sz="44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79965" y="3253423"/>
            <a:ext cx="1063625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40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B</a:t>
            </a:r>
            <a:endParaRPr lang="zh-CN" altLang="en-US" sz="40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856470" y="4453255"/>
            <a:ext cx="1063625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40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A</a:t>
            </a:r>
            <a:endParaRPr lang="zh-CN" altLang="en-US" sz="40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9" grpId="0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>
            <p:custDataLst>
              <p:tags r:id="rId2"/>
            </p:custDataLst>
          </p:nvPr>
        </p:nvSpPr>
        <p:spPr>
          <a:xfrm>
            <a:off x="-635" y="0"/>
            <a:ext cx="12192000" cy="3411855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algn="ctr" rotWithShape="0">
              <a:srgbClr val="AB2C22">
                <a:alpha val="100000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64490" y="406400"/>
            <a:ext cx="11439525" cy="64516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rgbClr val="AB2C22">
                <a:alpha val="3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6" name="图片 15"/>
          <p:cNvPicPr/>
          <p:nvPr>
            <p:custDataLst>
              <p:tags r:id="rId3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9362496" y="-296953"/>
            <a:ext cx="2441302" cy="2438718"/>
          </a:xfrm>
          <a:prstGeom prst="rect">
            <a:avLst/>
          </a:prstGeom>
        </p:spPr>
      </p:pic>
      <p:pic>
        <p:nvPicPr>
          <p:cNvPr id="17" name="图片 16" descr="中国元素10_画板 1"/>
          <p:cNvPicPr>
            <a:picLocks noChangeAspect="1"/>
          </p:cNvPicPr>
          <p:nvPr/>
        </p:nvPicPr>
        <p:blipFill>
          <a:blip r:embed="rId10">
            <a:alphaModFix amt="15000"/>
          </a:blip>
          <a:srcRect r="76003"/>
          <a:stretch>
            <a:fillRect/>
          </a:stretch>
        </p:blipFill>
        <p:spPr>
          <a:xfrm>
            <a:off x="-577215" y="36830"/>
            <a:ext cx="2100580" cy="4924425"/>
          </a:xfrm>
          <a:prstGeom prst="rect">
            <a:avLst/>
          </a:prstGeom>
        </p:spPr>
      </p:pic>
      <p:pic>
        <p:nvPicPr>
          <p:cNvPr id="19" name="图片 18" descr="中国元素10_画板 1"/>
          <p:cNvPicPr>
            <a:picLocks noChangeAspect="1"/>
          </p:cNvPicPr>
          <p:nvPr/>
        </p:nvPicPr>
        <p:blipFill>
          <a:blip r:embed="rId10">
            <a:alphaModFix amt="15000"/>
          </a:blip>
          <a:srcRect l="19129" t="297" r="56874" b="-297"/>
          <a:stretch>
            <a:fillRect/>
          </a:stretch>
        </p:blipFill>
        <p:spPr>
          <a:xfrm>
            <a:off x="11016615" y="37465"/>
            <a:ext cx="2100580" cy="4924425"/>
          </a:xfrm>
          <a:prstGeom prst="rect">
            <a:avLst/>
          </a:prstGeom>
        </p:spPr>
      </p:pic>
      <p:pic>
        <p:nvPicPr>
          <p:cNvPr id="21" name="图片 20" descr="1_画板 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>
            <a:alphaModFix amt="25000"/>
          </a:blip>
          <a:stretch>
            <a:fillRect/>
          </a:stretch>
        </p:blipFill>
        <p:spPr>
          <a:xfrm>
            <a:off x="6306185" y="3875405"/>
            <a:ext cx="5645150" cy="3176905"/>
          </a:xfrm>
          <a:prstGeom prst="rect">
            <a:avLst/>
          </a:prstGeom>
        </p:spPr>
      </p:pic>
      <p:sp>
        <p:nvSpPr>
          <p:cNvPr id="39938" name="文本框 2"/>
          <p:cNvSpPr txBox="1"/>
          <p:nvPr/>
        </p:nvSpPr>
        <p:spPr>
          <a:xfrm>
            <a:off x="1118870" y="1017905"/>
            <a:ext cx="10315575" cy="540575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(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在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洗衣店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)</a:t>
            </a:r>
          </a:p>
          <a:p>
            <a:pPr>
              <a:lnSpc>
                <a:spcPct val="12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艾米丽：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这是谁的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衣服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？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好像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不是你的。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玛丽亚：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对，不是我的。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艾米丽：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那是谁的？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玛丽亚：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猜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艾米丽：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不知道。这是大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号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的？是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男生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的吧？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        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谁的？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玛丽亚：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你再猜猜。</a:t>
            </a:r>
          </a:p>
        </p:txBody>
      </p:sp>
      <p:sp>
        <p:nvSpPr>
          <p:cNvPr id="4" name="矩形 3"/>
          <p:cNvSpPr/>
          <p:nvPr/>
        </p:nvSpPr>
        <p:spPr>
          <a:xfrm>
            <a:off x="715645" y="224790"/>
            <a:ext cx="2824480" cy="678180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itle 6"/>
          <p:cNvSpPr txBox="1"/>
          <p:nvPr>
            <p:custDataLst>
              <p:tags r:id="rId5"/>
            </p:custDataLst>
          </p:nvPr>
        </p:nvSpPr>
        <p:spPr>
          <a:xfrm>
            <a:off x="885190" y="373380"/>
            <a:ext cx="191579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15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课文一</a:t>
            </a:r>
            <a:endParaRPr altLang="zh-CN" sz="4000" b="1" spc="150" dirty="0">
              <a:ln w="3175">
                <a:noFill/>
                <a:prstDash val="dash"/>
              </a:ln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思源黑体 CN Heavy" panose="020B0A00000000000000" charset="-122"/>
              <a:sym typeface="+mn-ea"/>
            </a:endParaRPr>
          </a:p>
        </p:txBody>
      </p:sp>
      <p:pic>
        <p:nvPicPr>
          <p:cNvPr id="3" name="11-07.wav">
            <a:hlinkClick r:id="" action="ppaction://media"/>
          </p:cNvPr>
          <p:cNvPicPr>
            <a:picLocks noChangeAspect="1"/>
          </p:cNvPicPr>
          <p:nvPr>
            <a:wavAudioFile r:embed="rId6" name="D488F596.wav"/>
          </p:nvPr>
        </p:nvPicPr>
        <p:blipFill>
          <a:blip r:embed="rId12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644831" y="295067"/>
            <a:ext cx="649992" cy="64998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903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1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>
            <p:custDataLst>
              <p:tags r:id="rId2"/>
            </p:custDataLst>
          </p:nvPr>
        </p:nvSpPr>
        <p:spPr>
          <a:xfrm>
            <a:off x="-635" y="0"/>
            <a:ext cx="12192000" cy="3411855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algn="ctr" rotWithShape="0">
              <a:srgbClr val="AB2C22">
                <a:alpha val="100000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64490" y="406400"/>
            <a:ext cx="11439525" cy="64516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rgbClr val="AB2C22">
                <a:alpha val="3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6" name="图片 15"/>
          <p:cNvPicPr/>
          <p:nvPr>
            <p:custDataLst>
              <p:tags r:id="rId3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362496" y="-296953"/>
            <a:ext cx="2441302" cy="2438718"/>
          </a:xfrm>
          <a:prstGeom prst="rect">
            <a:avLst/>
          </a:prstGeom>
        </p:spPr>
      </p:pic>
      <p:pic>
        <p:nvPicPr>
          <p:cNvPr id="17" name="图片 16" descr="中国元素10_画板 1"/>
          <p:cNvPicPr>
            <a:picLocks noChangeAspect="1"/>
          </p:cNvPicPr>
          <p:nvPr/>
        </p:nvPicPr>
        <p:blipFill>
          <a:blip r:embed="rId9">
            <a:alphaModFix amt="15000"/>
          </a:blip>
          <a:srcRect r="76003"/>
          <a:stretch>
            <a:fillRect/>
          </a:stretch>
        </p:blipFill>
        <p:spPr>
          <a:xfrm>
            <a:off x="-577215" y="36830"/>
            <a:ext cx="2100580" cy="4924425"/>
          </a:xfrm>
          <a:prstGeom prst="rect">
            <a:avLst/>
          </a:prstGeom>
        </p:spPr>
      </p:pic>
      <p:pic>
        <p:nvPicPr>
          <p:cNvPr id="19" name="图片 18" descr="中国元素10_画板 1"/>
          <p:cNvPicPr>
            <a:picLocks noChangeAspect="1"/>
          </p:cNvPicPr>
          <p:nvPr/>
        </p:nvPicPr>
        <p:blipFill>
          <a:blip r:embed="rId9">
            <a:alphaModFix amt="15000"/>
          </a:blip>
          <a:srcRect l="19129" t="297" r="56874" b="-297"/>
          <a:stretch>
            <a:fillRect/>
          </a:stretch>
        </p:blipFill>
        <p:spPr>
          <a:xfrm>
            <a:off x="11016615" y="37465"/>
            <a:ext cx="2100580" cy="4924425"/>
          </a:xfrm>
          <a:prstGeom prst="rect">
            <a:avLst/>
          </a:prstGeom>
        </p:spPr>
      </p:pic>
      <p:pic>
        <p:nvPicPr>
          <p:cNvPr id="21" name="图片 20" descr="1_画板 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>
            <a:alphaModFix amt="25000"/>
          </a:blip>
          <a:stretch>
            <a:fillRect/>
          </a:stretch>
        </p:blipFill>
        <p:spPr>
          <a:xfrm>
            <a:off x="6306185" y="3875405"/>
            <a:ext cx="5645150" cy="317690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715645" y="224790"/>
            <a:ext cx="2383155" cy="678180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itle 6"/>
          <p:cNvSpPr txBox="1"/>
          <p:nvPr>
            <p:custDataLst>
              <p:tags r:id="rId5"/>
            </p:custDataLst>
          </p:nvPr>
        </p:nvSpPr>
        <p:spPr>
          <a:xfrm>
            <a:off x="885190" y="373380"/>
            <a:ext cx="221361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15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背</a:t>
            </a:r>
            <a:r>
              <a:rPr altLang="zh-CN" sz="4000" b="1" spc="15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 </a:t>
            </a:r>
            <a:r>
              <a:rPr lang="zh-CN" altLang="en-US" sz="4000" b="1" spc="15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课文</a:t>
            </a:r>
            <a:endParaRPr lang="zh-CN" altLang="en-US" sz="4000" b="1" spc="150" dirty="0">
              <a:ln w="3175">
                <a:noFill/>
                <a:prstDash val="dash"/>
              </a:ln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思源黑体 CN Heavy" panose="020B0A00000000000000" charset="-122"/>
              <a:sym typeface="+mn-ea"/>
            </a:endParaRPr>
          </a:p>
        </p:txBody>
      </p:sp>
      <p:sp>
        <p:nvSpPr>
          <p:cNvPr id="40962" name="文本框 2"/>
          <p:cNvSpPr txBox="1"/>
          <p:nvPr/>
        </p:nvSpPr>
        <p:spPr>
          <a:xfrm>
            <a:off x="1277620" y="981710"/>
            <a:ext cx="10315575" cy="551751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(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在洗衣店。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)</a:t>
            </a:r>
          </a:p>
          <a:p>
            <a:pPr>
              <a:lnSpc>
                <a:spcPct val="14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艾米丽：这是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？好像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40000"/>
              </a:lnSpc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玛丽亚：对，不是我的。</a:t>
            </a:r>
            <a:endParaRPr lang="en-US" altLang="zh-CN" sz="36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4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艾米丽：那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40000"/>
              </a:lnSpc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玛丽亚：你猜。</a:t>
            </a:r>
            <a:endParaRPr lang="en-US" altLang="zh-CN" sz="36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4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艾米丽：不知道。这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？是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？谁的？</a:t>
            </a:r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40000"/>
              </a:lnSpc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玛丽亚：你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>
            <p:custDataLst>
              <p:tags r:id="rId2"/>
            </p:custDataLst>
          </p:nvPr>
        </p:nvSpPr>
        <p:spPr>
          <a:xfrm>
            <a:off x="-635" y="0"/>
            <a:ext cx="12192000" cy="3411855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algn="ctr" rotWithShape="0">
              <a:srgbClr val="AB2C22">
                <a:alpha val="100000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64490" y="406400"/>
            <a:ext cx="11439525" cy="64516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rgbClr val="AB2C22">
                <a:alpha val="3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6" name="图片 15"/>
          <p:cNvPicPr/>
          <p:nvPr>
            <p:custDataLst>
              <p:tags r:id="rId3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9362496" y="-296953"/>
            <a:ext cx="2441302" cy="2438718"/>
          </a:xfrm>
          <a:prstGeom prst="rect">
            <a:avLst/>
          </a:prstGeom>
        </p:spPr>
      </p:pic>
      <p:pic>
        <p:nvPicPr>
          <p:cNvPr id="17" name="图片 16" descr="中国元素10_画板 1"/>
          <p:cNvPicPr>
            <a:picLocks noChangeAspect="1"/>
          </p:cNvPicPr>
          <p:nvPr/>
        </p:nvPicPr>
        <p:blipFill>
          <a:blip r:embed="rId10">
            <a:alphaModFix amt="15000"/>
          </a:blip>
          <a:srcRect r="76003"/>
          <a:stretch>
            <a:fillRect/>
          </a:stretch>
        </p:blipFill>
        <p:spPr>
          <a:xfrm>
            <a:off x="-577215" y="36830"/>
            <a:ext cx="2100580" cy="4924425"/>
          </a:xfrm>
          <a:prstGeom prst="rect">
            <a:avLst/>
          </a:prstGeom>
        </p:spPr>
      </p:pic>
      <p:pic>
        <p:nvPicPr>
          <p:cNvPr id="19" name="图片 18" descr="中国元素10_画板 1"/>
          <p:cNvPicPr>
            <a:picLocks noChangeAspect="1"/>
          </p:cNvPicPr>
          <p:nvPr/>
        </p:nvPicPr>
        <p:blipFill>
          <a:blip r:embed="rId10">
            <a:alphaModFix amt="15000"/>
          </a:blip>
          <a:srcRect l="19129" t="297" r="56874" b="-297"/>
          <a:stretch>
            <a:fillRect/>
          </a:stretch>
        </p:blipFill>
        <p:spPr>
          <a:xfrm>
            <a:off x="11016615" y="37465"/>
            <a:ext cx="2100580" cy="4924425"/>
          </a:xfrm>
          <a:prstGeom prst="rect">
            <a:avLst/>
          </a:prstGeom>
        </p:spPr>
      </p:pic>
      <p:pic>
        <p:nvPicPr>
          <p:cNvPr id="21" name="图片 20" descr="1_画板 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>
            <a:alphaModFix amt="25000"/>
          </a:blip>
          <a:stretch>
            <a:fillRect/>
          </a:stretch>
        </p:blipFill>
        <p:spPr>
          <a:xfrm>
            <a:off x="6306185" y="3875405"/>
            <a:ext cx="5645150" cy="317690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715645" y="224790"/>
            <a:ext cx="2824480" cy="678180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itle 6"/>
          <p:cNvSpPr txBox="1"/>
          <p:nvPr>
            <p:custDataLst>
              <p:tags r:id="rId5"/>
            </p:custDataLst>
          </p:nvPr>
        </p:nvSpPr>
        <p:spPr>
          <a:xfrm>
            <a:off x="885190" y="373380"/>
            <a:ext cx="191579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15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课文一</a:t>
            </a:r>
            <a:endParaRPr altLang="zh-CN" sz="4000" b="1" spc="150" dirty="0">
              <a:ln w="3175">
                <a:noFill/>
                <a:prstDash val="dash"/>
              </a:ln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思源黑体 CN Heavy" panose="020B0A00000000000000" charset="-122"/>
              <a:sym typeface="+mn-ea"/>
            </a:endParaRPr>
          </a:p>
        </p:txBody>
      </p:sp>
      <p:pic>
        <p:nvPicPr>
          <p:cNvPr id="3" name="11-07.wav">
            <a:hlinkClick r:id="" action="ppaction://media"/>
          </p:cNvPr>
          <p:cNvPicPr>
            <a:picLocks noChangeAspect="1"/>
          </p:cNvPicPr>
          <p:nvPr>
            <a:wavAudioFile r:embed="rId6" name="D488F596.wav"/>
          </p:nvPr>
        </p:nvPicPr>
        <p:blipFill>
          <a:blip r:embed="rId12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644831" y="295067"/>
            <a:ext cx="649992" cy="649988"/>
          </a:xfrm>
          <a:prstGeom prst="rect">
            <a:avLst/>
          </a:prstGeom>
        </p:spPr>
      </p:pic>
      <p:sp>
        <p:nvSpPr>
          <p:cNvPr id="41986" name="文本框 2"/>
          <p:cNvSpPr txBox="1"/>
          <p:nvPr/>
        </p:nvSpPr>
        <p:spPr>
          <a:xfrm>
            <a:off x="1195070" y="981710"/>
            <a:ext cx="10493375" cy="540575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艾米丽：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哎呀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，快告诉我吧！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玛丽亚：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男生，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21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岁，不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胖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不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瘦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        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他还有很多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优点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， 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        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比如，学习很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努力啦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游泳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很好啦。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艾米丽：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是阿尔达的吧？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玛丽亚：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对，就是他的。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艾米丽：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可是，他的衣服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为什么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在你这儿？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玛丽亚：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嗯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你中午想吃什么？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903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1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>
            <p:custDataLst>
              <p:tags r:id="rId2"/>
            </p:custDataLst>
          </p:nvPr>
        </p:nvSpPr>
        <p:spPr>
          <a:xfrm>
            <a:off x="-635" y="0"/>
            <a:ext cx="12192000" cy="3411855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algn="ctr" rotWithShape="0">
              <a:srgbClr val="AB2C22">
                <a:alpha val="100000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64490" y="406400"/>
            <a:ext cx="11439525" cy="64516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rgbClr val="AB2C22">
                <a:alpha val="3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6" name="图片 15"/>
          <p:cNvPicPr/>
          <p:nvPr>
            <p:custDataLst>
              <p:tags r:id="rId3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362496" y="-296953"/>
            <a:ext cx="2441302" cy="2438718"/>
          </a:xfrm>
          <a:prstGeom prst="rect">
            <a:avLst/>
          </a:prstGeom>
        </p:spPr>
      </p:pic>
      <p:pic>
        <p:nvPicPr>
          <p:cNvPr id="17" name="图片 16" descr="中国元素10_画板 1"/>
          <p:cNvPicPr>
            <a:picLocks noChangeAspect="1"/>
          </p:cNvPicPr>
          <p:nvPr/>
        </p:nvPicPr>
        <p:blipFill>
          <a:blip r:embed="rId9">
            <a:alphaModFix amt="15000"/>
          </a:blip>
          <a:srcRect r="76003"/>
          <a:stretch>
            <a:fillRect/>
          </a:stretch>
        </p:blipFill>
        <p:spPr>
          <a:xfrm>
            <a:off x="-577215" y="36830"/>
            <a:ext cx="2100580" cy="4924425"/>
          </a:xfrm>
          <a:prstGeom prst="rect">
            <a:avLst/>
          </a:prstGeom>
        </p:spPr>
      </p:pic>
      <p:pic>
        <p:nvPicPr>
          <p:cNvPr id="19" name="图片 18" descr="中国元素10_画板 1"/>
          <p:cNvPicPr>
            <a:picLocks noChangeAspect="1"/>
          </p:cNvPicPr>
          <p:nvPr/>
        </p:nvPicPr>
        <p:blipFill>
          <a:blip r:embed="rId9">
            <a:alphaModFix amt="15000"/>
          </a:blip>
          <a:srcRect l="19129" t="297" r="56874" b="-297"/>
          <a:stretch>
            <a:fillRect/>
          </a:stretch>
        </p:blipFill>
        <p:spPr>
          <a:xfrm>
            <a:off x="11016615" y="37465"/>
            <a:ext cx="2100580" cy="4924425"/>
          </a:xfrm>
          <a:prstGeom prst="rect">
            <a:avLst/>
          </a:prstGeom>
        </p:spPr>
      </p:pic>
      <p:pic>
        <p:nvPicPr>
          <p:cNvPr id="21" name="图片 20" descr="1_画板 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>
            <a:alphaModFix amt="25000"/>
          </a:blip>
          <a:stretch>
            <a:fillRect/>
          </a:stretch>
        </p:blipFill>
        <p:spPr>
          <a:xfrm>
            <a:off x="6306185" y="3875405"/>
            <a:ext cx="5645150" cy="317690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715645" y="224790"/>
            <a:ext cx="2383155" cy="678180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itle 6"/>
          <p:cNvSpPr txBox="1"/>
          <p:nvPr>
            <p:custDataLst>
              <p:tags r:id="rId5"/>
            </p:custDataLst>
          </p:nvPr>
        </p:nvSpPr>
        <p:spPr>
          <a:xfrm>
            <a:off x="885190" y="373380"/>
            <a:ext cx="221361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15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背</a:t>
            </a:r>
            <a:r>
              <a:rPr altLang="zh-CN" sz="4000" b="1" spc="15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 </a:t>
            </a:r>
            <a:r>
              <a:rPr lang="zh-CN" altLang="en-US" sz="4000" b="1" spc="15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课文</a:t>
            </a:r>
            <a:endParaRPr lang="zh-CN" altLang="en-US" sz="4000" b="1" spc="150" dirty="0">
              <a:ln w="3175">
                <a:noFill/>
                <a:prstDash val="dash"/>
              </a:ln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思源黑体 CN Heavy" panose="020B0A00000000000000" charset="-122"/>
              <a:sym typeface="+mn-ea"/>
            </a:endParaRPr>
          </a:p>
        </p:txBody>
      </p:sp>
      <p:sp>
        <p:nvSpPr>
          <p:cNvPr id="43009" name="文本框 2"/>
          <p:cNvSpPr txBox="1"/>
          <p:nvPr/>
        </p:nvSpPr>
        <p:spPr>
          <a:xfrm>
            <a:off x="1423035" y="1066165"/>
            <a:ext cx="9345613" cy="51320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艾米丽：哎呀，快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！</a:t>
            </a:r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玛丽亚：男生，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21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岁，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。他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  <a:endParaRPr lang="en-US" altLang="zh-CN" sz="36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       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 比如，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艾米丽：是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吧？</a:t>
            </a:r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玛丽亚：对，就是他的。</a:t>
            </a:r>
            <a:endParaRPr lang="en-US" altLang="zh-CN" sz="36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艾米丽：可是，他的衣服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玛丽亚：嗯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你中午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36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438721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23570" y="490220"/>
            <a:ext cx="1149032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课文练习</a:t>
            </a:r>
            <a:r>
              <a:rPr altLang="zh-CN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: P199</a:t>
            </a:r>
            <a:endParaRPr altLang="zh-CN" sz="4000" b="1" spc="300" dirty="0">
              <a:ln w="3175">
                <a:noFill/>
                <a:prstDash val="dash"/>
              </a:ln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sp>
        <p:nvSpPr>
          <p:cNvPr id="62472" name="文本框 2"/>
          <p:cNvSpPr txBox="1"/>
          <p:nvPr/>
        </p:nvSpPr>
        <p:spPr>
          <a:xfrm>
            <a:off x="9505315" y="1774508"/>
            <a:ext cx="1200150" cy="400050"/>
          </a:xfrm>
          <a:prstGeom prst="rect">
            <a:avLst/>
          </a:prstGeom>
          <a:solidFill>
            <a:sysClr val="window" lastClr="FFFFFF"/>
          </a:solidFill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endParaRPr lang="zh-CN" altLang="en-US" dirty="0">
              <a:latin typeface="等线" panose="02010600030101010101" charset="-122"/>
              <a:ea typeface="等线" panose="02010600030101010101" charset="-122"/>
            </a:endParaRPr>
          </a:p>
        </p:txBody>
      </p:sp>
      <p:pic>
        <p:nvPicPr>
          <p:cNvPr id="15362" name="图片 2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07185" y="1758315"/>
            <a:ext cx="9152890" cy="448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文本框 9"/>
          <p:cNvSpPr txBox="1"/>
          <p:nvPr/>
        </p:nvSpPr>
        <p:spPr>
          <a:xfrm>
            <a:off x="1946593" y="5628323"/>
            <a:ext cx="8148637" cy="646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3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7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6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5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4</a:t>
            </a:r>
            <a:endParaRPr lang="zh-CN" altLang="en-US" sz="36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496570" y="399415"/>
            <a:ext cx="335216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23570" y="490220"/>
            <a:ext cx="1149032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练习</a:t>
            </a:r>
            <a:r>
              <a:rPr altLang="zh-CN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: P200</a:t>
            </a:r>
            <a:endParaRPr altLang="zh-CN" sz="4000" b="1" spc="300" dirty="0">
              <a:ln w="3175">
                <a:noFill/>
                <a:prstDash val="dash"/>
              </a:ln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30350" y="1916430"/>
            <a:ext cx="9298305" cy="3874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矩形 3"/>
          <p:cNvSpPr/>
          <p:nvPr/>
        </p:nvSpPr>
        <p:spPr>
          <a:xfrm>
            <a:off x="6772275" y="2020888"/>
            <a:ext cx="1063625" cy="7699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400" b="1" dirty="0">
                <a:solidFill>
                  <a:srgbClr val="FF0000"/>
                </a:solidFill>
                <a:latin typeface="等线" panose="02010600030101010101" charset="-122"/>
                <a:ea typeface="楷体" panose="02010609060101010101" charset="-122"/>
              </a:rPr>
              <a:t>√</a:t>
            </a:r>
          </a:p>
        </p:txBody>
      </p:sp>
      <p:sp>
        <p:nvSpPr>
          <p:cNvPr id="5" name="矩形 4"/>
          <p:cNvSpPr/>
          <p:nvPr/>
        </p:nvSpPr>
        <p:spPr>
          <a:xfrm>
            <a:off x="6734175" y="2771775"/>
            <a:ext cx="1063625" cy="7699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400" b="1" dirty="0">
                <a:solidFill>
                  <a:srgbClr val="FF0000"/>
                </a:solidFill>
                <a:latin typeface="等线" panose="02010600030101010101" charset="-122"/>
                <a:ea typeface="楷体" panose="02010609060101010101" charset="-122"/>
              </a:rPr>
              <a:t>√</a:t>
            </a:r>
          </a:p>
        </p:txBody>
      </p:sp>
      <p:sp>
        <p:nvSpPr>
          <p:cNvPr id="9" name="矩形 8"/>
          <p:cNvSpPr/>
          <p:nvPr/>
        </p:nvSpPr>
        <p:spPr>
          <a:xfrm>
            <a:off x="4476750" y="4000500"/>
            <a:ext cx="1063625" cy="7699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400" b="1" dirty="0">
                <a:solidFill>
                  <a:srgbClr val="FF0000"/>
                </a:solidFill>
                <a:latin typeface="等线" panose="02010600030101010101" charset="-122"/>
                <a:ea typeface="楷体" panose="02010609060101010101" charset="-122"/>
              </a:rPr>
              <a:t>√</a:t>
            </a:r>
          </a:p>
        </p:txBody>
      </p:sp>
      <p:sp>
        <p:nvSpPr>
          <p:cNvPr id="12" name="矩形 11"/>
          <p:cNvSpPr/>
          <p:nvPr/>
        </p:nvSpPr>
        <p:spPr>
          <a:xfrm>
            <a:off x="2159000" y="4734243"/>
            <a:ext cx="1063625" cy="7699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400" b="1" dirty="0">
                <a:solidFill>
                  <a:srgbClr val="FF0000"/>
                </a:solidFill>
                <a:latin typeface="等线" panose="02010600030101010101" charset="-122"/>
                <a:ea typeface="楷体" panose="02010609060101010101" charset="-122"/>
              </a:rPr>
              <a:t>√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9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496570" y="399415"/>
            <a:ext cx="622871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29920" y="490220"/>
            <a:ext cx="1149032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预习检查：</a:t>
            </a:r>
            <a:r>
              <a:rPr altLang="zh-CN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P186 </a:t>
            </a:r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读句子</a:t>
            </a:r>
            <a:endParaRPr lang="zh-CN" altLang="en-US" sz="4000" b="1" spc="300" dirty="0">
              <a:ln w="3175">
                <a:noFill/>
                <a:prstDash val="dash"/>
              </a:ln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28825" y="1764030"/>
            <a:ext cx="7550150" cy="36683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331533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5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23570" y="490220"/>
            <a:ext cx="1149032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练习</a:t>
            </a:r>
            <a:r>
              <a:rPr altLang="zh-CN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: P200</a:t>
            </a:r>
            <a:endParaRPr altLang="zh-CN" sz="4000" b="1" spc="300" dirty="0">
              <a:ln w="3175">
                <a:noFill/>
                <a:prstDash val="dash"/>
              </a:ln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517650" y="1912620"/>
            <a:ext cx="9288780" cy="3523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矩形 16"/>
          <p:cNvSpPr/>
          <p:nvPr/>
        </p:nvSpPr>
        <p:spPr>
          <a:xfrm>
            <a:off x="4216083" y="2683828"/>
            <a:ext cx="1063625" cy="70675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等线" panose="02010600030101010101" charset="-122"/>
                <a:ea typeface="楷体" panose="02010609060101010101" charset="-122"/>
              </a:rPr>
              <a:t>√</a:t>
            </a:r>
          </a:p>
        </p:txBody>
      </p:sp>
      <p:sp>
        <p:nvSpPr>
          <p:cNvPr id="18" name="矩形 17"/>
          <p:cNvSpPr/>
          <p:nvPr/>
        </p:nvSpPr>
        <p:spPr>
          <a:xfrm>
            <a:off x="6351270" y="3812540"/>
            <a:ext cx="1063625" cy="70675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等线" panose="02010600030101010101" charset="-122"/>
                <a:ea typeface="楷体" panose="02010609060101010101" charset="-122"/>
              </a:rPr>
              <a:t>√</a:t>
            </a:r>
          </a:p>
        </p:txBody>
      </p:sp>
      <p:sp>
        <p:nvSpPr>
          <p:cNvPr id="19" name="矩形 18"/>
          <p:cNvSpPr/>
          <p:nvPr/>
        </p:nvSpPr>
        <p:spPr>
          <a:xfrm>
            <a:off x="6370320" y="4450715"/>
            <a:ext cx="1063625" cy="70675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等线" panose="02010600030101010101" charset="-122"/>
                <a:ea typeface="楷体" panose="02010609060101010101" charset="-122"/>
              </a:rPr>
              <a:t>√</a:t>
            </a:r>
          </a:p>
        </p:txBody>
      </p:sp>
      <p:pic>
        <p:nvPicPr>
          <p:cNvPr id="20" name="11-09.wav">
            <a:hlinkClick r:id="" action="ppaction://media"/>
          </p:cNvPr>
          <p:cNvPicPr>
            <a:picLocks noChangeAspect="1"/>
          </p:cNvPicPr>
          <p:nvPr>
            <a:wavAudioFile r:embed="rId3" name="B3311669.wav"/>
          </p:nvPr>
        </p:nvPicPr>
        <p:blipFill>
          <a:blip r:embed="rId7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4158933" y="1874201"/>
            <a:ext cx="649991" cy="649992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25440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audio>
              <p:cMediaNode vol="8000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</p:childTnLst>
        </p:cTn>
      </p:par>
    </p:tnLst>
    <p:bldLst>
      <p:bldP spid="17" grpId="0"/>
      <p:bldP spid="18" grpId="0"/>
      <p:bldP spid="19" grpId="0"/>
    </p:bld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496570" y="399415"/>
            <a:ext cx="3303270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23570" y="490220"/>
            <a:ext cx="1149032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练习</a:t>
            </a:r>
            <a:r>
              <a:rPr altLang="zh-CN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: P200</a:t>
            </a:r>
            <a:endParaRPr altLang="zh-CN" sz="4000" b="1" spc="300" dirty="0">
              <a:ln w="3175">
                <a:noFill/>
                <a:prstDash val="dash"/>
              </a:ln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68450" y="2360295"/>
            <a:ext cx="9266555" cy="2436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矩形 3"/>
          <p:cNvSpPr/>
          <p:nvPr/>
        </p:nvSpPr>
        <p:spPr>
          <a:xfrm>
            <a:off x="2201863" y="3177540"/>
            <a:ext cx="1079500" cy="70675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等线" panose="02010600030101010101" charset="-122"/>
                <a:ea typeface="楷体" panose="02010609060101010101" charset="-122"/>
              </a:rPr>
              <a:t>√</a:t>
            </a:r>
          </a:p>
        </p:txBody>
      </p:sp>
      <p:sp>
        <p:nvSpPr>
          <p:cNvPr id="5" name="矩形 4"/>
          <p:cNvSpPr/>
          <p:nvPr/>
        </p:nvSpPr>
        <p:spPr>
          <a:xfrm>
            <a:off x="6489700" y="3787775"/>
            <a:ext cx="1079500" cy="70675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等线" panose="02010600030101010101" charset="-122"/>
                <a:ea typeface="楷体" panose="02010609060101010101" charset="-122"/>
              </a:rPr>
              <a:t>√</a:t>
            </a:r>
          </a:p>
        </p:txBody>
      </p:sp>
      <p:sp>
        <p:nvSpPr>
          <p:cNvPr id="9" name="矩形 8"/>
          <p:cNvSpPr/>
          <p:nvPr/>
        </p:nvSpPr>
        <p:spPr>
          <a:xfrm>
            <a:off x="4340860" y="4396740"/>
            <a:ext cx="1079500" cy="70675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等线" panose="02010600030101010101" charset="-122"/>
                <a:ea typeface="楷体" panose="02010609060101010101" charset="-122"/>
              </a:rPr>
              <a:t>√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9" grpId="0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320865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23570" y="490220"/>
            <a:ext cx="1149032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练习</a:t>
            </a:r>
            <a:r>
              <a:rPr altLang="zh-CN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: P201</a:t>
            </a:r>
            <a:endParaRPr altLang="zh-CN" sz="4000" b="1" spc="300" dirty="0">
              <a:ln w="3175">
                <a:noFill/>
                <a:prstDash val="dash"/>
              </a:ln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472883" y="2104708"/>
            <a:ext cx="9899650" cy="3416300"/>
          </a:xfrm>
          <a:prstGeom prst="rect">
            <a:avLst/>
          </a:prstGeom>
          <a:noFill/>
          <a:ln w="28575">
            <a:noFill/>
            <a:miter lim="800000"/>
          </a:ln>
          <a:effectLst/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0" marR="0" lvl="0" indent="0" algn="just" defTabSz="914400" rtl="0" eaLnBrk="1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要求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：</a:t>
            </a:r>
            <a:r>
              <a:rPr kumimoji="1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25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岁到</a:t>
            </a:r>
            <a:r>
              <a:rPr kumimoji="1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30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岁，不胖不瘦，大学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毕业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会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做饭，喜欢运动，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工作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努力。请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符合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要求的，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而且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打算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结婚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的女生跟我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联系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kumimoji="1" lang="en-US" altLang="zh-CN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marR="0" lvl="0" indent="0" algn="just" defTabSz="914400" rtl="0" eaLnBrk="1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联系电话：</a:t>
            </a:r>
            <a:r>
              <a:rPr kumimoji="1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1860128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****</a:t>
            </a:r>
            <a:endParaRPr kumimoji="1" lang="en-US" altLang="zh-CN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496570" y="399415"/>
            <a:ext cx="3256280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23570" y="490220"/>
            <a:ext cx="1149032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练习</a:t>
            </a:r>
            <a:r>
              <a:rPr altLang="zh-CN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: P201</a:t>
            </a:r>
            <a:endParaRPr altLang="zh-CN" sz="4000" b="1" spc="300" dirty="0">
              <a:ln w="3175">
                <a:noFill/>
                <a:prstDash val="dash"/>
              </a:ln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57350" y="1628140"/>
            <a:ext cx="8780145" cy="4777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矩形 4"/>
          <p:cNvSpPr/>
          <p:nvPr/>
        </p:nvSpPr>
        <p:spPr>
          <a:xfrm>
            <a:off x="6886575" y="2193608"/>
            <a:ext cx="1063625" cy="7699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400" dirty="0">
                <a:solidFill>
                  <a:srgbClr val="FF0000"/>
                </a:solidFill>
                <a:latin typeface="等线" panose="02010600030101010101" charset="-122"/>
                <a:ea typeface="楷体" panose="02010609060101010101" charset="-122"/>
              </a:rPr>
              <a:t>√</a:t>
            </a:r>
          </a:p>
        </p:txBody>
      </p:sp>
      <p:sp>
        <p:nvSpPr>
          <p:cNvPr id="9" name="矩形 8"/>
          <p:cNvSpPr/>
          <p:nvPr/>
        </p:nvSpPr>
        <p:spPr>
          <a:xfrm>
            <a:off x="2058988" y="6008688"/>
            <a:ext cx="1063625" cy="7699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400" dirty="0">
                <a:solidFill>
                  <a:srgbClr val="FF0000"/>
                </a:solidFill>
                <a:latin typeface="等线" panose="02010600030101010101" charset="-122"/>
                <a:ea typeface="楷体" panose="02010609060101010101" charset="-122"/>
              </a:rPr>
              <a:t>√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496570" y="399415"/>
            <a:ext cx="323278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23570" y="490220"/>
            <a:ext cx="1149032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练习</a:t>
            </a:r>
            <a:r>
              <a:rPr altLang="zh-CN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: P201</a:t>
            </a:r>
            <a:endParaRPr altLang="zh-CN" sz="4000" b="1" spc="300" dirty="0">
              <a:ln w="3175">
                <a:noFill/>
                <a:prstDash val="dash"/>
              </a:ln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501775" y="2063750"/>
            <a:ext cx="9288463" cy="3416300"/>
          </a:xfrm>
          <a:prstGeom prst="rect">
            <a:avLst/>
          </a:prstGeom>
          <a:noFill/>
          <a:ln w="28575">
            <a:noFill/>
            <a:miter lim="800000"/>
          </a:ln>
          <a:effectLst/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0" marR="0" lvl="0" indent="0" algn="just" defTabSz="914400" rtl="0" eaLnBrk="1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我和朋友打算周末去商场买东西。商场离学校有点儿远，而且早上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路上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的车太多了，所以我们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选择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坐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地铁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去。我们在学校门口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集合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，那儿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正好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有个地铁站，很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方便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5062220" y="-802005"/>
            <a:ext cx="309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/>
          </a:p>
        </p:txBody>
      </p:sp>
    </p:spTree>
    <p:custDataLst>
      <p:tags r:id="rId1"/>
    </p:custData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3256280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5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32280" y="1422400"/>
            <a:ext cx="8984615" cy="4869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23570" y="490220"/>
            <a:ext cx="1149032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练习</a:t>
            </a:r>
            <a:r>
              <a:rPr altLang="zh-CN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: P201</a:t>
            </a:r>
            <a:endParaRPr altLang="zh-CN" sz="4000" b="1" spc="300" dirty="0">
              <a:ln w="3175">
                <a:noFill/>
                <a:prstDash val="dash"/>
              </a:ln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905625" y="2054225"/>
            <a:ext cx="1063625" cy="7699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400" b="1" dirty="0">
                <a:solidFill>
                  <a:srgbClr val="FF0000"/>
                </a:solidFill>
                <a:latin typeface="等线" panose="02010600030101010101" charset="-122"/>
                <a:ea typeface="楷体" panose="02010609060101010101" charset="-122"/>
              </a:rPr>
              <a:t>√</a:t>
            </a:r>
          </a:p>
        </p:txBody>
      </p:sp>
      <p:sp>
        <p:nvSpPr>
          <p:cNvPr id="12" name="矩形 11"/>
          <p:cNvSpPr/>
          <p:nvPr/>
        </p:nvSpPr>
        <p:spPr>
          <a:xfrm>
            <a:off x="2205038" y="3948113"/>
            <a:ext cx="1063625" cy="7699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400" b="1" dirty="0">
                <a:solidFill>
                  <a:srgbClr val="FF0000"/>
                </a:solidFill>
                <a:latin typeface="等线" panose="02010600030101010101" charset="-122"/>
                <a:ea typeface="楷体" panose="02010609060101010101" charset="-122"/>
              </a:rPr>
              <a:t>√</a:t>
            </a:r>
          </a:p>
        </p:txBody>
      </p:sp>
      <p:sp>
        <p:nvSpPr>
          <p:cNvPr id="17" name="矩形 16"/>
          <p:cNvSpPr/>
          <p:nvPr/>
        </p:nvSpPr>
        <p:spPr>
          <a:xfrm>
            <a:off x="6905625" y="5932170"/>
            <a:ext cx="1063625" cy="7699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400" b="1" dirty="0">
                <a:solidFill>
                  <a:srgbClr val="FF0000"/>
                </a:solidFill>
                <a:latin typeface="等线" panose="02010600030101010101" charset="-122"/>
                <a:ea typeface="楷体" panose="02010609060101010101" charset="-122"/>
              </a:rPr>
              <a:t>√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7" grpId="0"/>
    </p:bld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内容占位符 2"/>
          <p:cNvSpPr>
            <a:spLocks noGrp="1"/>
          </p:cNvSpPr>
          <p:nvPr/>
        </p:nvSpPr>
        <p:spPr>
          <a:xfrm>
            <a:off x="1103313" y="907415"/>
            <a:ext cx="11717337" cy="5791200"/>
          </a:xfrm>
          <a:prstGeom prst="rect">
            <a:avLst/>
          </a:prstGeom>
        </p:spPr>
        <p:txBody>
          <a:bodyPr vert="horz" wrap="square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 eaLnBrk="1" hangingPunct="1">
              <a:lnSpc>
                <a:spcPct val="100000"/>
              </a:lnSpc>
              <a:buFontTx/>
              <a:buAutoNum type="arabicPeriod"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预习：</a:t>
            </a:r>
            <a:endParaRPr lang="en-US" altLang="zh-CN" sz="36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14350" indent="-514350" eaLnBrk="1" hangingPunct="1">
              <a:lnSpc>
                <a:spcPct val="100000"/>
              </a:lnSpc>
              <a:buFontTx/>
              <a:buNone/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第十二课的生词和课文。</a:t>
            </a:r>
          </a:p>
          <a:p>
            <a:pPr marL="514350" indent="-514350" eaLnBrk="1" hangingPunct="1">
              <a:lnSpc>
                <a:spcPct val="100000"/>
              </a:lnSpc>
              <a:buFontTx/>
              <a:buAutoNum type="arabicPeriod" startAt="2"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作业本：</a:t>
            </a:r>
            <a:r>
              <a:rPr lang="en-US" altLang="zh-CN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 ①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写句子（共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9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个）：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14350" indent="-514350" eaLnBrk="1" hangingPunct="1">
              <a:lnSpc>
                <a:spcPct val="100000"/>
              </a:lnSpc>
              <a:buFontTx/>
              <a:buNone/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好像、猜、胖、瘦、努力、游泳、</a:t>
            </a:r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14350" indent="-514350" eaLnBrk="1" hangingPunct="1">
              <a:lnSpc>
                <a:spcPct val="100000"/>
              </a:lnSpc>
              <a:buFontTx/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   为什么、通过、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啦，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啦。</a:t>
            </a:r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14350" indent="-514350" eaLnBrk="1" hangingPunct="1">
              <a:lnSpc>
                <a:spcPct val="100000"/>
              </a:lnSpc>
              <a:buFontTx/>
              <a:buNone/>
            </a:pPr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3.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写在书上：</a:t>
            </a:r>
          </a:p>
          <a:p>
            <a:pPr marL="514350" indent="-514350" eaLnBrk="1" hangingPunct="1">
              <a:lnSpc>
                <a:spcPct val="100000"/>
              </a:lnSpc>
              <a:buFontTx/>
              <a:buNone/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en-US" altLang="zh-CN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①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听录音默写课文。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14350" indent="-514350" eaLnBrk="1" hangingPunct="1">
              <a:lnSpc>
                <a:spcPct val="100000"/>
              </a:lnSpc>
              <a:buFontTx/>
              <a:buNone/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en-US" altLang="zh-CN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②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P206-208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（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、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、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3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、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4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）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P209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课文热身。</a:t>
            </a:r>
          </a:p>
        </p:txBody>
      </p:sp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08915" y="300355"/>
            <a:ext cx="1523365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23825" y="205105"/>
            <a:ext cx="1481455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3"/>
            </p:custDataLst>
          </p:nvPr>
        </p:nvSpPr>
        <p:spPr>
          <a:xfrm>
            <a:off x="258445" y="269875"/>
            <a:ext cx="147447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作业</a:t>
            </a:r>
          </a:p>
        </p:txBody>
      </p:sp>
      <p:pic>
        <p:nvPicPr>
          <p:cNvPr id="7" name="图片 6"/>
          <p:cNvPicPr/>
          <p:nvPr>
            <p:custDataLst>
              <p:tags r:id="rId4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7115175" y="-1888490"/>
            <a:ext cx="2463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/>
              <a:t> </a:t>
            </a:r>
          </a:p>
        </p:txBody>
      </p:sp>
    </p:spTree>
    <p:custDataLst>
      <p:tags r:id="rId1"/>
    </p:custData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19685" y="2367280"/>
            <a:ext cx="12172315" cy="2282825"/>
          </a:xfrm>
          <a:prstGeom prst="rect">
            <a:avLst/>
          </a:prstGeom>
          <a:solidFill>
            <a:schemeClr val="tx2">
              <a:alpha val="42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 lang="zh-CN">
              <a:solidFill>
                <a:schemeClr val="lt1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2551430" y="2818130"/>
            <a:ext cx="8032750" cy="15684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sz="9600" i="1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下课了</a:t>
            </a:r>
            <a:r>
              <a:rPr lang="zh-CN" sz="6600" i="1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！</a:t>
            </a:r>
          </a:p>
        </p:txBody>
      </p:sp>
      <p:sp>
        <p:nvSpPr>
          <p:cNvPr id="23" name="矩形 22"/>
          <p:cNvSpPr/>
          <p:nvPr/>
        </p:nvSpPr>
        <p:spPr>
          <a:xfrm>
            <a:off x="-19050" y="-3175"/>
            <a:ext cx="879475" cy="6840220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 descr="中国元素10_画板 1"/>
          <p:cNvPicPr>
            <a:picLocks noChangeAspect="1"/>
          </p:cNvPicPr>
          <p:nvPr/>
        </p:nvPicPr>
        <p:blipFill>
          <a:blip r:embed="rId5">
            <a:alphaModFix amt="21000"/>
          </a:blip>
          <a:srcRect t="841" r="83420" b="1"/>
          <a:stretch>
            <a:fillRect/>
          </a:stretch>
        </p:blipFill>
        <p:spPr>
          <a:xfrm>
            <a:off x="-146685" y="2360930"/>
            <a:ext cx="1336675" cy="4497070"/>
          </a:xfrm>
          <a:prstGeom prst="rect">
            <a:avLst/>
          </a:prstGeom>
        </p:spPr>
      </p:pic>
      <p:pic>
        <p:nvPicPr>
          <p:cNvPr id="2" name="图片 1" descr="中国元素10_画板 1"/>
          <p:cNvPicPr>
            <a:picLocks noChangeAspect="1"/>
          </p:cNvPicPr>
          <p:nvPr/>
        </p:nvPicPr>
        <p:blipFill>
          <a:blip r:embed="rId5">
            <a:alphaModFix amt="21000"/>
          </a:blip>
          <a:srcRect l="25780" t="-1077" r="57640" b="1919"/>
          <a:stretch>
            <a:fillRect/>
          </a:stretch>
        </p:blipFill>
        <p:spPr>
          <a:xfrm>
            <a:off x="178435" y="-2223135"/>
            <a:ext cx="1336675" cy="449707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DOCER_TEMPLATE_OPEN_ONCE_MARK" val="1"/>
  <p:tag name="COMMONDATA" val="eyJoZGlkIjoiMGFlMDNhN2M1N2Q5Y2ZiNDhkODZhODY4NjExZWRkYTEifQ==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SUBTYPE" val="h"/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NDEX" val="0"/>
  <p:tag name="KSO_WM_UNIT_ID" val="_13*i*0"/>
  <p:tag name="KSO_WM_UNIT_LAYERLEVEL" val="1"/>
  <p:tag name="KSO_WM_TAG_VERSION" val="1.0"/>
  <p:tag name="KSO_WM_BEAUTIFY_FLAG" val="#wm#"/>
  <p:tag name="KSO_WM_SLIDE_BK_DARK_LIGHT" val="2"/>
  <p:tag name="KSO_WM_UNIT_BK_DARK_LIGHT" val="2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SUBTYPE" val="h"/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NDEX" val="0"/>
  <p:tag name="KSO_WM_UNIT_ID" val="_14*i*0"/>
  <p:tag name="KSO_WM_UNIT_LAYERLEVEL" val="1"/>
  <p:tag name="KSO_WM_TAG_VERSION" val="1.0"/>
  <p:tag name="KSO_WM_BEAUTIFY_FLAG" val="#wm#"/>
  <p:tag name="KSO_WM_SLIDE_BK_DARK_LIGHT" val="2"/>
  <p:tag name="KSO_WM_UNIT_BK_DARK_LIGHT" val="2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SUBTYPE" val="h"/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NDEX" val="0"/>
  <p:tag name="KSO_WM_UNIT_ID" val="_15*i*0"/>
  <p:tag name="KSO_WM_UNIT_LAYERLEVEL" val="1"/>
  <p:tag name="KSO_WM_TAG_VERSION" val="1.0"/>
  <p:tag name="KSO_WM_BEAUTIFY_FLAG" val="#wm#"/>
  <p:tag name="KSO_WM_SLIDE_BK_DARK_LIGHT" val="2"/>
  <p:tag name="KSO_WM_UNIT_BK_DARK_LIGHT" val="2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SUBTYPE" val="h"/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NDEX" val="0"/>
  <p:tag name="KSO_WM_UNIT_ID" val="_16*i*0"/>
  <p:tag name="KSO_WM_UNIT_LAYERLEVEL" val="1"/>
  <p:tag name="KSO_WM_TAG_VERSION" val="1.0"/>
  <p:tag name="KSO_WM_BEAUTIFY_FLAG" val="#wm#"/>
  <p:tag name="KSO_WM_SLIDE_BK_DARK_LIGHT" val="2"/>
  <p:tag name="KSO_WM_UNIT_BK_DARK_LIGHT" val="2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SUBTYPE" val="h"/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NDEX" val="0"/>
  <p:tag name="KSO_WM_UNIT_ID" val="_17*i*0"/>
  <p:tag name="KSO_WM_UNIT_LAYERLEVEL" val="1"/>
  <p:tag name="KSO_WM_TAG_VERSION" val="1.0"/>
  <p:tag name="KSO_WM_BEAUTIFY_FLAG" val="#wm#"/>
  <p:tag name="KSO_WM_SLIDE_BK_DARK_LIGHT" val="2"/>
  <p:tag name="KSO_WM_UNIT_BK_DARK_LIGHT" val="2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K_DARK_LIGHT" val="2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SUBTYPE" val="h"/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NDEX" val="0"/>
  <p:tag name="KSO_WM_UNIT_ID" val="_18*i*0"/>
  <p:tag name="KSO_WM_UNIT_LAYERLEVEL" val="1"/>
  <p:tag name="KSO_WM_TAG_VERSION" val="1.0"/>
  <p:tag name="KSO_WM_BEAUTIFY_FLAG" val="#wm#"/>
  <p:tag name="KSO_WM_SLIDE_BK_DARK_LIGHT" val="2"/>
  <p:tag name="KSO_WM_UNIT_BK_DARK_LIGHT" val="2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TEMPLATE_CATEGORY" val="custom"/>
  <p:tag name="KSO_WM_TEMPLATE_INDEX" val="2020470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ID" val="custom20204701_14*i*1"/>
  <p:tag name="KSO_WM_UNIT_LAYERLEVEL" val="1"/>
  <p:tag name="KSO_WM_TAG_VERSION" val="1.0"/>
  <p:tag name="KSO_WM_BEAUTIFY_FLAG" val="#wm#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COLOR_SCHEME_SHAPE_ID" val="36"/>
  <p:tag name="KSO_WM_UNIT_COLOR_SCHEME_PARENT_PAGE" val="0_4"/>
  <p:tag name="KSO_WM_UNIT_NOCLEAR" val="0"/>
  <p:tag name="KSO_WM_UNIT_VALUE" val="26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1"/>
  <p:tag name="KSO_WM_UNIT_ID" val="custom20204701_4*l_h_f*1_1_1"/>
  <p:tag name="KSO_WM_TEMPLATE_CATEGORY" val="custom"/>
  <p:tag name="KSO_WM_TEMPLATE_INDEX" val="20204701"/>
  <p:tag name="KSO_WM_UNIT_LAYERLEVEL" val="1_1_1"/>
  <p:tag name="KSO_WM_TAG_VERSION" val="1.0"/>
  <p:tag name="KSO_WM_BEAUTIFY_FLAG" val="#wm#"/>
  <p:tag name="KSO_WM_UNIT_PRESET_TEXT" val="单击此处添加标题，文字是您思想的提炼"/>
  <p:tag name="KSO_WM_UNIT_TEXT_FILL_FORE_SCHEMECOLOR_INDEX" val="13"/>
  <p:tag name="KSO_WM_UNIT_TEXT_FILL_TYPE" val="1"/>
  <p:tag name="KSO_WM_UNIT_USESOURCEFORMAT_APPLY" val="1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COLOR_SCHEME_SHAPE_ID" val="45"/>
  <p:tag name="KSO_WM_UNIT_COLOR_SCHEME_PARENT_PAGE" val="0_4"/>
  <p:tag name="KSO_WM_UNIT_NOCLEAR" val="0"/>
  <p:tag name="KSO_WM_UNIT_VALUE" val="26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2_1"/>
  <p:tag name="KSO_WM_UNIT_ID" val="custom20204701_4*l_h_f*1_2_1"/>
  <p:tag name="KSO_WM_TEMPLATE_CATEGORY" val="custom"/>
  <p:tag name="KSO_WM_TEMPLATE_INDEX" val="20204701"/>
  <p:tag name="KSO_WM_UNIT_LAYERLEVEL" val="1_1_1"/>
  <p:tag name="KSO_WM_TAG_VERSION" val="1.0"/>
  <p:tag name="KSO_WM_BEAUTIFY_FLAG" val="#wm#"/>
  <p:tag name="KSO_WM_UNIT_PRESET_TEXT" val="单击此处添加标题，文字是您思想的提炼"/>
  <p:tag name="KSO_WM_UNIT_TEXT_FILL_FORE_SCHEMECOLOR_INDEX" val="13"/>
  <p:tag name="KSO_WM_UNIT_TEXT_FILL_TYPE" val="1"/>
  <p:tag name="KSO_WM_UNIT_USESOURCEFORMAT_APPLY" val="1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COLOR_SCHEME_SHAPE_ID" val="48"/>
  <p:tag name="KSO_WM_UNIT_COLOR_SCHEME_PARENT_PAGE" val="0_4"/>
  <p:tag name="KSO_WM_UNIT_NOCLEAR" val="0"/>
  <p:tag name="KSO_WM_UNIT_VALUE" val="26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3_1"/>
  <p:tag name="KSO_WM_UNIT_ID" val="custom20204701_4*l_h_f*1_3_1"/>
  <p:tag name="KSO_WM_TEMPLATE_CATEGORY" val="custom"/>
  <p:tag name="KSO_WM_TEMPLATE_INDEX" val="20204701"/>
  <p:tag name="KSO_WM_UNIT_LAYERLEVEL" val="1_1_1"/>
  <p:tag name="KSO_WM_TAG_VERSION" val="1.0"/>
  <p:tag name="KSO_WM_BEAUTIFY_FLAG" val="#wm#"/>
  <p:tag name="KSO_WM_UNIT_PRESET_TEXT" val="单击此处添加标题，文字是您思想的提炼"/>
  <p:tag name="KSO_WM_UNIT_TEXT_FILL_FORE_SCHEMECOLOR_INDEX" val="13"/>
  <p:tag name="KSO_WM_UNIT_TEXT_FILL_TYPE" val="1"/>
  <p:tag name="KSO_WM_UNIT_USESOURCEFORMAT_APPLY" val="1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COLOR_SCHEME_SHAPE_ID" val="54"/>
  <p:tag name="KSO_WM_UNIT_COLOR_SCHEME_PARENT_PAGE" val="0_4"/>
  <p:tag name="KSO_WM_UNIT_NOCLEAR" val="0"/>
  <p:tag name="KSO_WM_UNIT_VALUE" val="26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4_1"/>
  <p:tag name="KSO_WM_UNIT_ID" val="custom20204701_4*l_h_f*1_4_1"/>
  <p:tag name="KSO_WM_TEMPLATE_CATEGORY" val="custom"/>
  <p:tag name="KSO_WM_TEMPLATE_INDEX" val="20204701"/>
  <p:tag name="KSO_WM_UNIT_LAYERLEVEL" val="1_1_1"/>
  <p:tag name="KSO_WM_TAG_VERSION" val="1.0"/>
  <p:tag name="KSO_WM_BEAUTIFY_FLAG" val="#wm#"/>
  <p:tag name="KSO_WM_UNIT_PRESET_TEXT" val="单击此处添加标题，文字是您思想的提炼"/>
  <p:tag name="KSO_WM_UNIT_TEXT_FILL_FORE_SCHEMECOLOR_INDEX" val="13"/>
  <p:tag name="KSO_WM_UNIT_TEXT_FILL_TYPE" val="1"/>
  <p:tag name="KSO_WM_UNIT_USESOURCEFORMAT_APPLY" val="1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COLOR_SCHEME_SHAPE_ID" val="49"/>
  <p:tag name="KSO_WM_UNIT_COLOR_SCHEME_PARENT_PAGE" val="0_4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custom20204701_4*l_h_i*1_1_1"/>
  <p:tag name="KSO_WM_TEMPLATE_CATEGORY" val="custom"/>
  <p:tag name="KSO_WM_TEMPLATE_INDEX" val="20204701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COLOR_SCHEME_SHAPE_ID" val="50"/>
  <p:tag name="KSO_WM_UNIT_COLOR_SCHEME_PARENT_PAGE" val="0_4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2"/>
  <p:tag name="KSO_WM_UNIT_ID" val="custom20204701_4*l_h_i*1_1_2"/>
  <p:tag name="KSO_WM_TEMPLATE_CATEGORY" val="custom"/>
  <p:tag name="KSO_WM_TEMPLATE_INDEX" val="20204701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COLOR_SCHEME_SHAPE_ID" val="52"/>
  <p:tag name="KSO_WM_UNIT_COLOR_SCHEME_PARENT_PAGE" val="0_4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1_1"/>
  <p:tag name="KSO_WM_UNIT_ID" val="custom20204701_4*l_h_i*1_1_1"/>
  <p:tag name="KSO_WM_TEMPLATE_CATEGORY" val="custom"/>
  <p:tag name="KSO_WM_TEMPLATE_INDEX" val="20204701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4"/>
  <p:tag name="KSO_WM_UNIT_TEXT_FILL_TYPE" val="1"/>
  <p:tag name="KSO_WM_UNIT_USESOURCEFORMAT_APPLY" val="1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COLOR_SCHEME_SHAPE_ID" val="49"/>
  <p:tag name="KSO_WM_UNIT_COLOR_SCHEME_PARENT_PAGE" val="0_4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custom20204701_4*l_h_i*1_1_1"/>
  <p:tag name="KSO_WM_TEMPLATE_CATEGORY" val="custom"/>
  <p:tag name="KSO_WM_TEMPLATE_INDEX" val="20204701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COLOR_SCHEME_SHAPE_ID" val="50"/>
  <p:tag name="KSO_WM_UNIT_COLOR_SCHEME_PARENT_PAGE" val="0_4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2"/>
  <p:tag name="KSO_WM_UNIT_ID" val="custom20204701_4*l_h_i*1_1_2"/>
  <p:tag name="KSO_WM_TEMPLATE_CATEGORY" val="custom"/>
  <p:tag name="KSO_WM_TEMPLATE_INDEX" val="20204701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COLOR_SCHEME_SHAPE_ID" val="52"/>
  <p:tag name="KSO_WM_UNIT_COLOR_SCHEME_PARENT_PAGE" val="0_4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1_1"/>
  <p:tag name="KSO_WM_UNIT_ID" val="custom20204701_4*l_h_i*1_1_1"/>
  <p:tag name="KSO_WM_TEMPLATE_CATEGORY" val="custom"/>
  <p:tag name="KSO_WM_TEMPLATE_INDEX" val="20204701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4"/>
  <p:tag name="KSO_WM_UNIT_TEXT_FILL_TYPE" val="1"/>
  <p:tag name="KSO_WM_UNIT_USESOURCEFORMAT_APPLY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COLOR_SCHEME_SHAPE_ID" val="49"/>
  <p:tag name="KSO_WM_UNIT_COLOR_SCHEME_PARENT_PAGE" val="0_4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custom20204701_4*l_h_i*1_1_1"/>
  <p:tag name="KSO_WM_TEMPLATE_CATEGORY" val="custom"/>
  <p:tag name="KSO_WM_TEMPLATE_INDEX" val="20204701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COLOR_SCHEME_SHAPE_ID" val="50"/>
  <p:tag name="KSO_WM_UNIT_COLOR_SCHEME_PARENT_PAGE" val="0_4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2"/>
  <p:tag name="KSO_WM_UNIT_ID" val="custom20204701_4*l_h_i*1_1_2"/>
  <p:tag name="KSO_WM_TEMPLATE_CATEGORY" val="custom"/>
  <p:tag name="KSO_WM_TEMPLATE_INDEX" val="20204701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COLOR_SCHEME_SHAPE_ID" val="52"/>
  <p:tag name="KSO_WM_UNIT_COLOR_SCHEME_PARENT_PAGE" val="0_4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1_1"/>
  <p:tag name="KSO_WM_UNIT_ID" val="custom20204701_4*l_h_i*1_1_1"/>
  <p:tag name="KSO_WM_TEMPLATE_CATEGORY" val="custom"/>
  <p:tag name="KSO_WM_TEMPLATE_INDEX" val="20204701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4"/>
  <p:tag name="KSO_WM_UNIT_TEXT_FILL_TYPE" val="1"/>
  <p:tag name="KSO_WM_UNIT_USESOURCEFORMAT_APPLY" val="1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COLOR_SCHEME_SHAPE_ID" val="49"/>
  <p:tag name="KSO_WM_UNIT_COLOR_SCHEME_PARENT_PAGE" val="0_4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custom20204701_4*l_h_i*1_1_1"/>
  <p:tag name="KSO_WM_TEMPLATE_CATEGORY" val="custom"/>
  <p:tag name="KSO_WM_TEMPLATE_INDEX" val="20204701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COLOR_SCHEME_SHAPE_ID" val="50"/>
  <p:tag name="KSO_WM_UNIT_COLOR_SCHEME_PARENT_PAGE" val="0_4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2"/>
  <p:tag name="KSO_WM_UNIT_ID" val="custom20204701_4*l_h_i*1_1_2"/>
  <p:tag name="KSO_WM_TEMPLATE_CATEGORY" val="custom"/>
  <p:tag name="KSO_WM_TEMPLATE_INDEX" val="20204701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COLOR_SCHEME_SHAPE_ID" val="52"/>
  <p:tag name="KSO_WM_UNIT_COLOR_SCHEME_PARENT_PAGE" val="0_4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1_1"/>
  <p:tag name="KSO_WM_UNIT_ID" val="custom20204701_4*l_h_i*1_1_1"/>
  <p:tag name="KSO_WM_TEMPLATE_CATEGORY" val="custom"/>
  <p:tag name="KSO_WM_TEMPLATE_INDEX" val="20204701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4"/>
  <p:tag name="KSO_WM_UNIT_TEXT_FILL_TYPE" val="1"/>
  <p:tag name="KSO_WM_UNIT_USESOURCEFORMAT_APPLY" val="1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2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2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2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3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168,&quot;width&quot;:5168}"/>
</p:tagLst>
</file>

<file path=ppt/tags/tag3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3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3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3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3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3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3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3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3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3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3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3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430_16"/>
  <p:tag name="KSO_WM_TEMPLATE_SUBCATEGORY" val="0"/>
  <p:tag name="KSO_WM_TEMPLATE_MASTER_TYPE" val="1"/>
  <p:tag name="KSO_WM_TEMPLATE_COLOR_TYPE" val="1"/>
  <p:tag name="KSO_WM_SLIDE_ITEM_CNT" val="0"/>
  <p:tag name="KSO_WM_SLIDE_INDEX" val="16"/>
  <p:tag name="KSO_WM_TAG_VERSION" val="1.0"/>
  <p:tag name="KSO_WM_BEAUTIFY_FLAG" val="#wm#"/>
  <p:tag name="KSO_WM_TEMPLATE_CATEGORY" val="custom"/>
  <p:tag name="KSO_WM_TEMPLATE_INDEX" val="20205430"/>
  <p:tag name="KSO_WM_SLIDE_LAYOUT" val="a_d_f"/>
  <p:tag name="KSO_WM_SLIDE_LAYOUT_CNT" val="1_1_1"/>
  <p:tag name="KSO_WM_SLIDE_TYPE" val="text"/>
  <p:tag name="KSO_WM_SLIDE_SUBTYPE" val="picTxt"/>
  <p:tag name="KSO_WM_SLIDE_SIZE" val="864*458"/>
  <p:tag name="KSO_WM_SLIDE_POSITION" val="47*33"/>
  <p:tag name="KSO_WM_SPECIAL_SOURCE" val="bdnull"/>
</p:tagLst>
</file>

<file path=ppt/tags/tag3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430_16"/>
  <p:tag name="KSO_WM_TEMPLATE_SUBCATEGORY" val="0"/>
  <p:tag name="KSO_WM_TEMPLATE_MASTER_TYPE" val="1"/>
  <p:tag name="KSO_WM_TEMPLATE_COLOR_TYPE" val="1"/>
  <p:tag name="KSO_WM_SLIDE_ITEM_CNT" val="0"/>
  <p:tag name="KSO_WM_SLIDE_INDEX" val="16"/>
  <p:tag name="KSO_WM_TAG_VERSION" val="1.0"/>
  <p:tag name="KSO_WM_BEAUTIFY_FLAG" val="#wm#"/>
  <p:tag name="KSO_WM_TEMPLATE_CATEGORY" val="custom"/>
  <p:tag name="KSO_WM_TEMPLATE_INDEX" val="20205430"/>
  <p:tag name="KSO_WM_SLIDE_LAYOUT" val="a_d_f"/>
  <p:tag name="KSO_WM_SLIDE_LAYOUT_CNT" val="1_1_1"/>
  <p:tag name="KSO_WM_SLIDE_TYPE" val="text"/>
  <p:tag name="KSO_WM_SLIDE_SUBTYPE" val="picTxt"/>
  <p:tag name="KSO_WM_SLIDE_SIZE" val="864*458"/>
  <p:tag name="KSO_WM_SLIDE_POSITION" val="47*33"/>
  <p:tag name="KSO_WM_SPECIAL_SOURCE" val="bdnull"/>
</p:tagLst>
</file>

<file path=ppt/tags/tag3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3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430_16"/>
  <p:tag name="KSO_WM_TEMPLATE_SUBCATEGORY" val="0"/>
  <p:tag name="KSO_WM_TEMPLATE_MASTER_TYPE" val="1"/>
  <p:tag name="KSO_WM_TEMPLATE_COLOR_TYPE" val="1"/>
  <p:tag name="KSO_WM_SLIDE_ITEM_CNT" val="0"/>
  <p:tag name="KSO_WM_SLIDE_INDEX" val="16"/>
  <p:tag name="KSO_WM_TAG_VERSION" val="1.0"/>
  <p:tag name="KSO_WM_BEAUTIFY_FLAG" val="#wm#"/>
  <p:tag name="KSO_WM_TEMPLATE_CATEGORY" val="custom"/>
  <p:tag name="KSO_WM_TEMPLATE_INDEX" val="20205430"/>
  <p:tag name="KSO_WM_SLIDE_LAYOUT" val="a_d_f"/>
  <p:tag name="KSO_WM_SLIDE_LAYOUT_CNT" val="1_1_1"/>
  <p:tag name="KSO_WM_SLIDE_TYPE" val="text"/>
  <p:tag name="KSO_WM_SLIDE_SUBTYPE" val="picTxt"/>
  <p:tag name="KSO_WM_SLIDE_SIZE" val="864*458"/>
  <p:tag name="KSO_WM_SLIDE_POSITION" val="47*33"/>
  <p:tag name="KSO_WM_SPECIAL_SOURCE" val="bdnull"/>
</p:tagLst>
</file>

<file path=ppt/tags/tag3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3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430_16"/>
  <p:tag name="KSO_WM_TEMPLATE_SUBCATEGORY" val="0"/>
  <p:tag name="KSO_WM_TEMPLATE_MASTER_TYPE" val="1"/>
  <p:tag name="KSO_WM_TEMPLATE_COLOR_TYPE" val="1"/>
  <p:tag name="KSO_WM_SLIDE_ITEM_CNT" val="0"/>
  <p:tag name="KSO_WM_SLIDE_INDEX" val="16"/>
  <p:tag name="KSO_WM_TAG_VERSION" val="1.0"/>
  <p:tag name="KSO_WM_BEAUTIFY_FLAG" val="#wm#"/>
  <p:tag name="KSO_WM_TEMPLATE_CATEGORY" val="custom"/>
  <p:tag name="KSO_WM_TEMPLATE_INDEX" val="20205430"/>
  <p:tag name="KSO_WM_SLIDE_LAYOUT" val="a_d_f"/>
  <p:tag name="KSO_WM_SLIDE_LAYOUT_CNT" val="1_1_1"/>
  <p:tag name="KSO_WM_SLIDE_TYPE" val="text"/>
  <p:tag name="KSO_WM_SLIDE_SUBTYPE" val="picTxt"/>
  <p:tag name="KSO_WM_SLIDE_SIZE" val="864*458"/>
  <p:tag name="KSO_WM_SLIDE_POSITION" val="47*33"/>
  <p:tag name="KSO_WM_SPECIAL_SOURCE" val="bdnull"/>
</p:tagLst>
</file>

<file path=ppt/tags/tag3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3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3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430_16"/>
  <p:tag name="KSO_WM_TEMPLATE_SUBCATEGORY" val="0"/>
  <p:tag name="KSO_WM_TEMPLATE_MASTER_TYPE" val="1"/>
  <p:tag name="KSO_WM_TEMPLATE_COLOR_TYPE" val="1"/>
  <p:tag name="KSO_WM_SLIDE_ITEM_CNT" val="0"/>
  <p:tag name="KSO_WM_SLIDE_INDEX" val="16"/>
  <p:tag name="KSO_WM_TAG_VERSION" val="1.0"/>
  <p:tag name="KSO_WM_BEAUTIFY_FLAG" val="#wm#"/>
  <p:tag name="KSO_WM_TEMPLATE_CATEGORY" val="custom"/>
  <p:tag name="KSO_WM_TEMPLATE_INDEX" val="20205430"/>
  <p:tag name="KSO_WM_SLIDE_LAYOUT" val="a_d_f"/>
  <p:tag name="KSO_WM_SLIDE_LAYOUT_CNT" val="1_1_1"/>
  <p:tag name="KSO_WM_SLIDE_TYPE" val="text"/>
  <p:tag name="KSO_WM_SLIDE_SUBTYPE" val="picTxt"/>
  <p:tag name="KSO_WM_SLIDE_SIZE" val="864*458"/>
  <p:tag name="KSO_WM_SLIDE_POSITION" val="47*33"/>
  <p:tag name="KSO_WM_SPECIAL_SOURCE" val="bdnull"/>
</p:tagLst>
</file>

<file path=ppt/tags/tag3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3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430_16"/>
  <p:tag name="KSO_WM_TEMPLATE_SUBCATEGORY" val="0"/>
  <p:tag name="KSO_WM_TEMPLATE_MASTER_TYPE" val="1"/>
  <p:tag name="KSO_WM_TEMPLATE_COLOR_TYPE" val="1"/>
  <p:tag name="KSO_WM_SLIDE_ITEM_CNT" val="0"/>
  <p:tag name="KSO_WM_SLIDE_INDEX" val="16"/>
  <p:tag name="KSO_WM_TAG_VERSION" val="1.0"/>
  <p:tag name="KSO_WM_BEAUTIFY_FLAG" val="#wm#"/>
  <p:tag name="KSO_WM_TEMPLATE_CATEGORY" val="custom"/>
  <p:tag name="KSO_WM_TEMPLATE_INDEX" val="20205430"/>
  <p:tag name="KSO_WM_SLIDE_LAYOUT" val="a_d_f"/>
  <p:tag name="KSO_WM_SLIDE_LAYOUT_CNT" val="1_1_1"/>
  <p:tag name="KSO_WM_SLIDE_TYPE" val="text"/>
  <p:tag name="KSO_WM_SLIDE_SUBTYPE" val="picTxt"/>
  <p:tag name="KSO_WM_SLIDE_SIZE" val="864*458"/>
  <p:tag name="KSO_WM_SLIDE_POSITION" val="47*33"/>
  <p:tag name="KSO_WM_SPECIAL_SOURCE" val="bdnull"/>
</p:tagLst>
</file>

<file path=ppt/tags/tag3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3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430_16"/>
  <p:tag name="KSO_WM_TEMPLATE_SUBCATEGORY" val="0"/>
  <p:tag name="KSO_WM_TEMPLATE_MASTER_TYPE" val="1"/>
  <p:tag name="KSO_WM_TEMPLATE_COLOR_TYPE" val="1"/>
  <p:tag name="KSO_WM_SLIDE_ITEM_CNT" val="0"/>
  <p:tag name="KSO_WM_SLIDE_INDEX" val="16"/>
  <p:tag name="KSO_WM_TAG_VERSION" val="1.0"/>
  <p:tag name="KSO_WM_BEAUTIFY_FLAG" val="#wm#"/>
  <p:tag name="KSO_WM_TEMPLATE_CATEGORY" val="custom"/>
  <p:tag name="KSO_WM_TEMPLATE_INDEX" val="20205430"/>
  <p:tag name="KSO_WM_SLIDE_LAYOUT" val="a_d_f"/>
  <p:tag name="KSO_WM_SLIDE_LAYOUT_CNT" val="1_1_1"/>
  <p:tag name="KSO_WM_SLIDE_TYPE" val="text"/>
  <p:tag name="KSO_WM_SLIDE_SUBTYPE" val="picTxt"/>
  <p:tag name="KSO_WM_SLIDE_SIZE" val="864*458"/>
  <p:tag name="KSO_WM_SLIDE_POSITION" val="47*33"/>
  <p:tag name="KSO_WM_SPECIAL_SOURCE" val="bdnull"/>
</p:tagLst>
</file>

<file path=ppt/tags/tag3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3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3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430_16"/>
  <p:tag name="KSO_WM_TEMPLATE_SUBCATEGORY" val="0"/>
  <p:tag name="KSO_WM_TEMPLATE_MASTER_TYPE" val="1"/>
  <p:tag name="KSO_WM_TEMPLATE_COLOR_TYPE" val="1"/>
  <p:tag name="KSO_WM_SLIDE_ITEM_CNT" val="0"/>
  <p:tag name="KSO_WM_SLIDE_INDEX" val="16"/>
  <p:tag name="KSO_WM_TAG_VERSION" val="1.0"/>
  <p:tag name="KSO_WM_BEAUTIFY_FLAG" val="#wm#"/>
  <p:tag name="KSO_WM_TEMPLATE_CATEGORY" val="custom"/>
  <p:tag name="KSO_WM_TEMPLATE_INDEX" val="20205430"/>
  <p:tag name="KSO_WM_SLIDE_LAYOUT" val="a_d_f"/>
  <p:tag name="KSO_WM_SLIDE_LAYOUT_CNT" val="1_1_1"/>
  <p:tag name="KSO_WM_SLIDE_TYPE" val="text"/>
  <p:tag name="KSO_WM_SLIDE_SUBTYPE" val="picTxt"/>
  <p:tag name="KSO_WM_SLIDE_SIZE" val="864*458"/>
  <p:tag name="KSO_WM_SLIDE_POSITION" val="47*33"/>
  <p:tag name="KSO_WM_SPECIAL_SOURCE" val="bdnull"/>
</p:tagLst>
</file>

<file path=ppt/tags/tag3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3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430_16"/>
  <p:tag name="KSO_WM_TEMPLATE_SUBCATEGORY" val="0"/>
  <p:tag name="KSO_WM_TEMPLATE_MASTER_TYPE" val="1"/>
  <p:tag name="KSO_WM_TEMPLATE_COLOR_TYPE" val="1"/>
  <p:tag name="KSO_WM_SLIDE_ITEM_CNT" val="0"/>
  <p:tag name="KSO_WM_SLIDE_INDEX" val="16"/>
  <p:tag name="KSO_WM_TAG_VERSION" val="1.0"/>
  <p:tag name="KSO_WM_BEAUTIFY_FLAG" val="#wm#"/>
  <p:tag name="KSO_WM_TEMPLATE_CATEGORY" val="custom"/>
  <p:tag name="KSO_WM_TEMPLATE_INDEX" val="20205430"/>
  <p:tag name="KSO_WM_SLIDE_LAYOUT" val="a_d_f"/>
  <p:tag name="KSO_WM_SLIDE_LAYOUT_CNT" val="1_1_1"/>
  <p:tag name="KSO_WM_SLIDE_TYPE" val="text"/>
  <p:tag name="KSO_WM_SLIDE_SUBTYPE" val="picTxt"/>
  <p:tag name="KSO_WM_SLIDE_SIZE" val="864*458"/>
  <p:tag name="KSO_WM_SLIDE_POSITION" val="47*33"/>
  <p:tag name="KSO_WM_SPECIAL_SOURCE" val="bdnull"/>
</p:tagLst>
</file>

<file path=ppt/tags/tag3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3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3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3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3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3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3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3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4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4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4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4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4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4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4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4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4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4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4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4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4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4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4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4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4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4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4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4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4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4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4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4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4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4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4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4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4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4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4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4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4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4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4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4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4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4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4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4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4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430_16"/>
  <p:tag name="KSO_WM_TEMPLATE_SUBCATEGORY" val="0"/>
  <p:tag name="KSO_WM_TEMPLATE_MASTER_TYPE" val="1"/>
  <p:tag name="KSO_WM_TEMPLATE_COLOR_TYPE" val="1"/>
  <p:tag name="KSO_WM_SLIDE_ITEM_CNT" val="0"/>
  <p:tag name="KSO_WM_SLIDE_INDEX" val="16"/>
  <p:tag name="KSO_WM_TAG_VERSION" val="1.0"/>
  <p:tag name="KSO_WM_BEAUTIFY_FLAG" val="#wm#"/>
  <p:tag name="KSO_WM_TEMPLATE_CATEGORY" val="custom"/>
  <p:tag name="KSO_WM_TEMPLATE_INDEX" val="20205430"/>
  <p:tag name="KSO_WM_SLIDE_LAYOUT" val="a_d_f"/>
  <p:tag name="KSO_WM_SLIDE_LAYOUT_CNT" val="1_1_1"/>
  <p:tag name="KSO_WM_SLIDE_TYPE" val="text"/>
  <p:tag name="KSO_WM_SLIDE_SUBTYPE" val="picTxt"/>
  <p:tag name="KSO_WM_SLIDE_SIZE" val="864*458"/>
  <p:tag name="KSO_WM_SLIDE_POSITION" val="47*33"/>
  <p:tag name="KSO_WM_SPECIAL_SOURCE" val="bdnull"/>
</p:tagLst>
</file>

<file path=ppt/tags/tag4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4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4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4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430_16"/>
  <p:tag name="KSO_WM_TEMPLATE_SUBCATEGORY" val="0"/>
  <p:tag name="KSO_WM_TEMPLATE_MASTER_TYPE" val="1"/>
  <p:tag name="KSO_WM_TEMPLATE_COLOR_TYPE" val="1"/>
  <p:tag name="KSO_WM_SLIDE_ITEM_CNT" val="0"/>
  <p:tag name="KSO_WM_SLIDE_INDEX" val="16"/>
  <p:tag name="KSO_WM_TAG_VERSION" val="1.0"/>
  <p:tag name="KSO_WM_BEAUTIFY_FLAG" val="#wm#"/>
  <p:tag name="KSO_WM_TEMPLATE_CATEGORY" val="custom"/>
  <p:tag name="KSO_WM_TEMPLATE_INDEX" val="20205430"/>
  <p:tag name="KSO_WM_SLIDE_LAYOUT" val="a_d_f"/>
  <p:tag name="KSO_WM_SLIDE_LAYOUT_CNT" val="1_1_1"/>
  <p:tag name="KSO_WM_SLIDE_TYPE" val="text"/>
  <p:tag name="KSO_WM_SLIDE_SUBTYPE" val="picTxt"/>
  <p:tag name="KSO_WM_SLIDE_SIZE" val="864*458"/>
  <p:tag name="KSO_WM_SLIDE_POSITION" val="47*33"/>
  <p:tag name="KSO_WM_SPECIAL_SOURCE" val="bdnull"/>
</p:tagLst>
</file>

<file path=ppt/tags/tag4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4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4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4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4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430_16"/>
  <p:tag name="KSO_WM_TEMPLATE_SUBCATEGORY" val="0"/>
  <p:tag name="KSO_WM_TEMPLATE_MASTER_TYPE" val="1"/>
  <p:tag name="KSO_WM_TEMPLATE_COLOR_TYPE" val="1"/>
  <p:tag name="KSO_WM_SLIDE_ITEM_CNT" val="0"/>
  <p:tag name="KSO_WM_SLIDE_INDEX" val="16"/>
  <p:tag name="KSO_WM_TAG_VERSION" val="1.0"/>
  <p:tag name="KSO_WM_BEAUTIFY_FLAG" val="#wm#"/>
  <p:tag name="KSO_WM_TEMPLATE_CATEGORY" val="custom"/>
  <p:tag name="KSO_WM_TEMPLATE_INDEX" val="20205430"/>
  <p:tag name="KSO_WM_SLIDE_LAYOUT" val="a_d_f"/>
  <p:tag name="KSO_WM_SLIDE_LAYOUT_CNT" val="1_1_1"/>
  <p:tag name="KSO_WM_SLIDE_TYPE" val="text"/>
  <p:tag name="KSO_WM_SLIDE_SUBTYPE" val="picTxt"/>
  <p:tag name="KSO_WM_SLIDE_SIZE" val="864*458"/>
  <p:tag name="KSO_WM_SLIDE_POSITION" val="47*33"/>
  <p:tag name="KSO_WM_SPECIAL_SOURCE" val="bdnull"/>
</p:tagLst>
</file>

<file path=ppt/tags/tag4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4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4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4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430_16"/>
  <p:tag name="KSO_WM_TEMPLATE_SUBCATEGORY" val="0"/>
  <p:tag name="KSO_WM_TEMPLATE_MASTER_TYPE" val="1"/>
  <p:tag name="KSO_WM_TEMPLATE_COLOR_TYPE" val="1"/>
  <p:tag name="KSO_WM_SLIDE_ITEM_CNT" val="0"/>
  <p:tag name="KSO_WM_SLIDE_INDEX" val="16"/>
  <p:tag name="KSO_WM_TAG_VERSION" val="1.0"/>
  <p:tag name="KSO_WM_BEAUTIFY_FLAG" val="#wm#"/>
  <p:tag name="KSO_WM_TEMPLATE_CATEGORY" val="custom"/>
  <p:tag name="KSO_WM_TEMPLATE_INDEX" val="20205430"/>
  <p:tag name="KSO_WM_SLIDE_LAYOUT" val="a_d_f"/>
  <p:tag name="KSO_WM_SLIDE_LAYOUT_CNT" val="1_1_1"/>
  <p:tag name="KSO_WM_SLIDE_TYPE" val="text"/>
  <p:tag name="KSO_WM_SLIDE_SUBTYPE" val="picTxt"/>
  <p:tag name="KSO_WM_SLIDE_SIZE" val="864*458"/>
  <p:tag name="KSO_WM_SLIDE_POSITION" val="47*33"/>
  <p:tag name="KSO_WM_SPECIAL_SOURCE" val="bdnull"/>
</p:tagLst>
</file>

<file path=ppt/tags/tag4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4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4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4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4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4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4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4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4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4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4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4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4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4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4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4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4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4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4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4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4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4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4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4703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4703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20204703"/>
  <p:tag name="KSO_WM_TEMPLATE_SUBCATEGORY" val="0"/>
  <p:tag name="KSO_WM_TEMPLATE_MASTER_TYPE" val="1"/>
  <p:tag name="KSO_WM_TEMPLATE_COLOR_TYPE" val="1"/>
  <p:tag name="KSO_WM_TEMPLATE_MASTER_THUMB_INDEX" val="12"/>
  <p:tag name="KSO_WM_TEMPLATE_THUMBS_INDEX" val="1、4、7、8、9、10、11、12、13、14、15、16、17、18、21、24、27、2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i*1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自定义 646">
      <a:dk1>
        <a:srgbClr val="000000"/>
      </a:dk1>
      <a:lt1>
        <a:srgbClr val="FFFFFF"/>
      </a:lt1>
      <a:dk2>
        <a:srgbClr val="FDE4E2"/>
      </a:dk2>
      <a:lt2>
        <a:srgbClr val="FFFFFF"/>
      </a:lt2>
      <a:accent1>
        <a:srgbClr val="E94032"/>
      </a:accent1>
      <a:accent2>
        <a:srgbClr val="E57220"/>
      </a:accent2>
      <a:accent3>
        <a:srgbClr val="EB910C"/>
      </a:accent3>
      <a:accent4>
        <a:srgbClr val="EEAB02"/>
      </a:accent4>
      <a:accent5>
        <a:srgbClr val="F4C002"/>
      </a:accent5>
      <a:accent6>
        <a:srgbClr val="E5C505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2836</Words>
  <Application>Microsoft Office PowerPoint</Application>
  <PresentationFormat>宽屏</PresentationFormat>
  <Paragraphs>494</Paragraphs>
  <Slides>97</Slides>
  <Notes>33</Notes>
  <HiddenSlides>0</HiddenSlides>
  <MMClips>6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97</vt:i4>
      </vt:variant>
    </vt:vector>
  </HeadingPairs>
  <TitlesOfParts>
    <vt:vector size="112" baseType="lpstr">
      <vt:lpstr>等线</vt:lpstr>
      <vt:lpstr>汉仪尚巍手书W</vt:lpstr>
      <vt:lpstr>黑体</vt:lpstr>
      <vt:lpstr>楷体</vt:lpstr>
      <vt:lpstr>隶书</vt:lpstr>
      <vt:lpstr>思源黑体 CN Heavy</vt:lpstr>
      <vt:lpstr>宋体</vt:lpstr>
      <vt:lpstr>微软雅黑</vt:lpstr>
      <vt:lpstr>字魂105号-简雅黑</vt:lpstr>
      <vt:lpstr>Arial</vt:lpstr>
      <vt:lpstr>Calibri</vt:lpstr>
      <vt:lpstr>Segoe UI</vt:lpstr>
      <vt:lpstr>Wingdings</vt:lpstr>
      <vt:lpstr>Office 主题​​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HQU</dc:creator>
  <cp:lastModifiedBy>HQU</cp:lastModifiedBy>
  <cp:revision>562</cp:revision>
  <dcterms:created xsi:type="dcterms:W3CDTF">2019-06-19T02:08:00Z</dcterms:created>
  <dcterms:modified xsi:type="dcterms:W3CDTF">2022-10-31T09:01:03Z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2052-11.1.0.11636</vt:lpwstr>
  </property>
  <property fmtid="{D5CDD505-2E9C-101B-9397-08002B2CF9AE}" pid="3" name="ICV">
    <vt:lpwstr>4030D0B6F5C14BB0AC5B2E85660444CC</vt:lpwstr>
  </property>
  <property fmtid="{D5CDD505-2E9C-101B-9397-08002B2CF9AE}" pid="4" name="commondata">
    <vt:lpwstr>eyJoZGlkIjoiNzc0YTBkMjg2YjhiZmQzYzAwMWQ4Mzg0MWRkOGM1YWMifQ==</vt:lpwstr>
  </property>
</Properties>
</file>