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heme/theme3.xml" ContentType="application/vnd.openxmlformats-officedocument.theme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notesSlides/notesSlide1.xml" ContentType="application/vnd.openxmlformats-officedocument.presentationml.notesSlide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notesSlides/notesSlide2.xml" ContentType="application/vnd.openxmlformats-officedocument.presentationml.notesSlide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notesSlides/notesSlide3.xml" ContentType="application/vnd.openxmlformats-officedocument.presentationml.notesSlide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notesSlides/notesSlide4.xml" ContentType="application/vnd.openxmlformats-officedocument.presentationml.notesSlide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notesSlides/notesSlide5.xml" ContentType="application/vnd.openxmlformats-officedocument.presentationml.notesSlide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notesSlides/notesSlide6.xml" ContentType="application/vnd.openxmlformats-officedocument.presentationml.notesSlide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notesSlides/notesSlide7.xml" ContentType="application/vnd.openxmlformats-officedocument.presentationml.notesSlide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notesSlides/notesSlide8.xml" ContentType="application/vnd.openxmlformats-officedocument.presentationml.notesSlide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notesSlides/notesSlide9.xml" ContentType="application/vnd.openxmlformats-officedocument.presentationml.notesSlide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notesSlides/notesSlide10.xml" ContentType="application/vnd.openxmlformats-officedocument.presentationml.notesSlide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notesSlides/notesSlide11.xml" ContentType="application/vnd.openxmlformats-officedocument.presentationml.notesSlide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notesSlides/notesSlide12.xml" ContentType="application/vnd.openxmlformats-officedocument.presentationml.notesSlide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notesSlides/notesSlide13.xml" ContentType="application/vnd.openxmlformats-officedocument.presentationml.notesSlide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notesSlides/notesSlide14.xml" ContentType="application/vnd.openxmlformats-officedocument.presentationml.notesSlide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notesSlides/notesSlide15.xml" ContentType="application/vnd.openxmlformats-officedocument.presentationml.notesSlide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notesSlides/notesSlide16.xml" ContentType="application/vnd.openxmlformats-officedocument.presentationml.notesSlide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notesSlides/notesSlide17.xml" ContentType="application/vnd.openxmlformats-officedocument.presentationml.notesSlide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notesSlides/notesSlide18.xml" ContentType="application/vnd.openxmlformats-officedocument.presentationml.notesSlide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notesSlides/notesSlide19.xml" ContentType="application/vnd.openxmlformats-officedocument.presentationml.notesSlide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notesSlides/notesSlide20.xml" ContentType="application/vnd.openxmlformats-officedocument.presentationml.notesSlide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notesSlides/notesSlide21.xml" ContentType="application/vnd.openxmlformats-officedocument.presentationml.notesSlide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notesSlides/notesSlide22.xml" ContentType="application/vnd.openxmlformats-officedocument.presentationml.notesSlide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notesSlides/notesSlide23.xml" ContentType="application/vnd.openxmlformats-officedocument.presentationml.notesSlide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notesSlides/notesSlide24.xml" ContentType="application/vnd.openxmlformats-officedocument.presentationml.notesSlide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notesSlides/notesSlide25.xml" ContentType="application/vnd.openxmlformats-officedocument.presentationml.notesSlide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notesSlides/notesSlide26.xml" ContentType="application/vnd.openxmlformats-officedocument.presentationml.notesSlide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notesSlides/notesSlide27.xml" ContentType="application/vnd.openxmlformats-officedocument.presentationml.notesSlide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notesSlides/notesSlide28.xml" ContentType="application/vnd.openxmlformats-officedocument.presentationml.notesSlide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notesSlides/notesSlide29.xml" ContentType="application/vnd.openxmlformats-officedocument.presentationml.notesSlide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notesSlides/notesSlide30.xml" ContentType="application/vnd.openxmlformats-officedocument.presentationml.notesSlide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notesSlides/notesSlide31.xml" ContentType="application/vnd.openxmlformats-officedocument.presentationml.notesSlide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notesSlides/notesSlide32.xml" ContentType="application/vnd.openxmlformats-officedocument.presentationml.notesSlide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notesSlides/notesSlide33.xml" ContentType="application/vnd.openxmlformats-officedocument.presentationml.notesSlide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notesSlides/notesSlide34.xml" ContentType="application/vnd.openxmlformats-officedocument.presentationml.notesSlide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notesSlides/notesSlide35.xml" ContentType="application/vnd.openxmlformats-officedocument.presentationml.notesSlide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notesSlides/notesSlide36.xml" ContentType="application/vnd.openxmlformats-officedocument.presentationml.notesSlide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83"/>
  </p:notesMasterIdLst>
  <p:sldIdLst>
    <p:sldId id="633" r:id="rId3"/>
    <p:sldId id="748" r:id="rId4"/>
    <p:sldId id="749" r:id="rId5"/>
    <p:sldId id="653" r:id="rId6"/>
    <p:sldId id="289" r:id="rId7"/>
    <p:sldId id="654" r:id="rId8"/>
    <p:sldId id="655" r:id="rId9"/>
    <p:sldId id="656" r:id="rId10"/>
    <p:sldId id="657" r:id="rId11"/>
    <p:sldId id="658" r:id="rId12"/>
    <p:sldId id="677" r:id="rId13"/>
    <p:sldId id="678" r:id="rId14"/>
    <p:sldId id="679" r:id="rId15"/>
    <p:sldId id="680" r:id="rId16"/>
    <p:sldId id="681" r:id="rId17"/>
    <p:sldId id="617" r:id="rId18"/>
    <p:sldId id="593" r:id="rId19"/>
    <p:sldId id="663" r:id="rId20"/>
    <p:sldId id="664" r:id="rId21"/>
    <p:sldId id="665" r:id="rId22"/>
    <p:sldId id="666" r:id="rId23"/>
    <p:sldId id="596" r:id="rId24"/>
    <p:sldId id="667" r:id="rId25"/>
    <p:sldId id="590" r:id="rId26"/>
    <p:sldId id="750" r:id="rId27"/>
    <p:sldId id="669" r:id="rId28"/>
    <p:sldId id="670" r:id="rId29"/>
    <p:sldId id="668" r:id="rId30"/>
    <p:sldId id="682" r:id="rId31"/>
    <p:sldId id="683" r:id="rId32"/>
    <p:sldId id="684" r:id="rId33"/>
    <p:sldId id="685" r:id="rId34"/>
    <p:sldId id="719" r:id="rId35"/>
    <p:sldId id="720" r:id="rId36"/>
    <p:sldId id="698" r:id="rId37"/>
    <p:sldId id="699" r:id="rId38"/>
    <p:sldId id="700" r:id="rId39"/>
    <p:sldId id="701" r:id="rId40"/>
    <p:sldId id="702" r:id="rId41"/>
    <p:sldId id="721" r:id="rId42"/>
    <p:sldId id="722" r:id="rId43"/>
    <p:sldId id="705" r:id="rId44"/>
    <p:sldId id="706" r:id="rId45"/>
    <p:sldId id="707" r:id="rId46"/>
    <p:sldId id="708" r:id="rId47"/>
    <p:sldId id="709" r:id="rId48"/>
    <p:sldId id="710" r:id="rId49"/>
    <p:sldId id="711" r:id="rId50"/>
    <p:sldId id="712" r:id="rId51"/>
    <p:sldId id="723" r:id="rId52"/>
    <p:sldId id="713" r:id="rId53"/>
    <p:sldId id="724" r:id="rId54"/>
    <p:sldId id="714" r:id="rId55"/>
    <p:sldId id="725" r:id="rId56"/>
    <p:sldId id="726" r:id="rId57"/>
    <p:sldId id="727" r:id="rId58"/>
    <p:sldId id="728" r:id="rId59"/>
    <p:sldId id="729" r:id="rId60"/>
    <p:sldId id="715" r:id="rId61"/>
    <p:sldId id="716" r:id="rId62"/>
    <p:sldId id="730" r:id="rId63"/>
    <p:sldId id="717" r:id="rId64"/>
    <p:sldId id="731" r:id="rId65"/>
    <p:sldId id="718" r:id="rId66"/>
    <p:sldId id="732" r:id="rId67"/>
    <p:sldId id="733" r:id="rId68"/>
    <p:sldId id="734" r:id="rId69"/>
    <p:sldId id="735" r:id="rId70"/>
    <p:sldId id="736" r:id="rId71"/>
    <p:sldId id="737" r:id="rId72"/>
    <p:sldId id="739" r:id="rId73"/>
    <p:sldId id="738" r:id="rId74"/>
    <p:sldId id="740" r:id="rId75"/>
    <p:sldId id="741" r:id="rId76"/>
    <p:sldId id="742" r:id="rId77"/>
    <p:sldId id="743" r:id="rId78"/>
    <p:sldId id="744" r:id="rId79"/>
    <p:sldId id="745" r:id="rId80"/>
    <p:sldId id="746" r:id="rId81"/>
    <p:sldId id="747" r:id="rId82"/>
  </p:sldIdLst>
  <p:sldSz cx="12192000" cy="6858000"/>
  <p:notesSz cx="6858000" cy="9144000"/>
  <p:custDataLst>
    <p:tags r:id="rId8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16">
          <p15:clr>
            <a:srgbClr val="A4A3A4"/>
          </p15:clr>
        </p15:guide>
        <p15:guide id="2" pos="385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B2C22"/>
    <a:srgbClr val="C00000"/>
    <a:srgbClr val="E94032"/>
    <a:srgbClr val="BB313E"/>
    <a:srgbClr val="BBE0E3"/>
    <a:srgbClr val="D9D9D9"/>
    <a:srgbClr val="AA1414"/>
    <a:srgbClr val="FFFFF5"/>
    <a:srgbClr val="D51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80" y="300"/>
      </p:cViewPr>
      <p:guideLst>
        <p:guide orient="horz" pos="2416"/>
        <p:guide pos="385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tags" Target="tags/tag1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notesMaster" Target="notesMasters/notesMaster1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theme" Target="theme/theme1.xml"/><Relationship Id="rId61" Type="http://schemas.openxmlformats.org/officeDocument/2006/relationships/slide" Target="slides/slide59.xml"/><Relationship Id="rId82" Type="http://schemas.openxmlformats.org/officeDocument/2006/relationships/slide" Target="slides/slide8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2477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1399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17024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72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9" Type="http://schemas.openxmlformats.org/officeDocument/2006/relationships/image" Target="file:///C:\Users\1V994W2\PycharmProjects\PPT_Background_Generation/pic_temp/pic_sup.png" TargetMode="Externa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78.xml"/><Relationship Id="rId7" Type="http://schemas.openxmlformats.org/officeDocument/2006/relationships/tags" Target="../tags/tag82.xml"/><Relationship Id="rId12" Type="http://schemas.openxmlformats.org/officeDocument/2006/relationships/image" Target="file:///C:\Users\1V994W2\PycharmProjects\PPT_Background_Generation/pic_temp/1_pic_quater_right_down.png" TargetMode="Externa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11" Type="http://schemas.openxmlformats.org/officeDocument/2006/relationships/image" Target="../media/image3.png"/><Relationship Id="rId5" Type="http://schemas.openxmlformats.org/officeDocument/2006/relationships/tags" Target="../tags/tag80.xml"/><Relationship Id="rId10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tags" Target="../tags/tag79.xml"/><Relationship Id="rId9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10" Type="http://schemas.openxmlformats.org/officeDocument/2006/relationships/image" Target="file:///C:\Users\1V994W2\PycharmProjects\PPT_Background_Generation/pic_temp/pic_half_top.png" TargetMode="External"/><Relationship Id="rId4" Type="http://schemas.openxmlformats.org/officeDocument/2006/relationships/tags" Target="../tags/tag86.xml"/><Relationship Id="rId9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92.xml"/><Relationship Id="rId7" Type="http://schemas.openxmlformats.org/officeDocument/2006/relationships/tags" Target="../tags/tag96.xml"/><Relationship Id="rId12" Type="http://schemas.openxmlformats.org/officeDocument/2006/relationships/image" Target="../media/image3.png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94.xml"/><Relationship Id="rId10" Type="http://schemas.openxmlformats.org/officeDocument/2006/relationships/image" Target="../media/image2.png"/><Relationship Id="rId4" Type="http://schemas.openxmlformats.org/officeDocument/2006/relationships/tags" Target="../tags/tag93.xml"/><Relationship Id="rId9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13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tags" Target="../tags/tag100.xml"/><Relationship Id="rId7" Type="http://schemas.openxmlformats.org/officeDocument/2006/relationships/tags" Target="../tags/tag104.xml"/><Relationship Id="rId12" Type="http://schemas.openxmlformats.org/officeDocument/2006/relationships/image" Target="../media/image2.png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tags" Target="../tags/tag103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02.xml"/><Relationship Id="rId15" Type="http://schemas.openxmlformats.org/officeDocument/2006/relationships/image" Target="file:///C:\Users\1V994W2\PycharmProjects\PPT_Background_Generation/pic_temp/1_pic_quater_right_down.png" TargetMode="External"/><Relationship Id="rId10" Type="http://schemas.openxmlformats.org/officeDocument/2006/relationships/tags" Target="../tags/tag107.xml"/><Relationship Id="rId4" Type="http://schemas.openxmlformats.org/officeDocument/2006/relationships/tags" Target="../tags/tag101.xml"/><Relationship Id="rId9" Type="http://schemas.openxmlformats.org/officeDocument/2006/relationships/tags" Target="../tags/tag106.xml"/><Relationship Id="rId1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11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12.xml"/><Relationship Id="rId10" Type="http://schemas.openxmlformats.org/officeDocument/2006/relationships/image" Target="../media/image3.png"/><Relationship Id="rId4" Type="http://schemas.openxmlformats.org/officeDocument/2006/relationships/tags" Target="../tags/tag111.xml"/><Relationship Id="rId9" Type="http://schemas.openxmlformats.org/officeDocument/2006/relationships/image" Target="file:///C:\Users\1V994W2\Documents\Tencent%20Files\574576071\FileRecv\&#25340;&#35013;&#32032;&#26448;\sup\14\subject.png" TargetMode="Externa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4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tags" Target="../tags/tag124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119.xml"/><Relationship Id="rId7" Type="http://schemas.openxmlformats.org/officeDocument/2006/relationships/tags" Target="../tags/tag123.xml"/><Relationship Id="rId12" Type="http://schemas.openxmlformats.org/officeDocument/2006/relationships/image" Target="../media/image3.png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6" Type="http://schemas.openxmlformats.org/officeDocument/2006/relationships/tags" Target="../tags/tag122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21.xml"/><Relationship Id="rId10" Type="http://schemas.openxmlformats.org/officeDocument/2006/relationships/image" Target="../media/image2.png"/><Relationship Id="rId4" Type="http://schemas.openxmlformats.org/officeDocument/2006/relationships/tags" Target="../tags/tag120.xml"/><Relationship Id="rId9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127.xml"/><Relationship Id="rId7" Type="http://schemas.openxmlformats.org/officeDocument/2006/relationships/tags" Target="../tags/tag131.xml"/><Relationship Id="rId12" Type="http://schemas.openxmlformats.org/officeDocument/2006/relationships/image" Target="file:///C:\Users\1V994W2\PycharmProjects\PPT_Background_Generation/pic_temp/1_pic_quater_right_down.png" TargetMode="External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6" Type="http://schemas.openxmlformats.org/officeDocument/2006/relationships/tags" Target="../tags/tag130.xml"/><Relationship Id="rId11" Type="http://schemas.openxmlformats.org/officeDocument/2006/relationships/image" Target="../media/image3.png"/><Relationship Id="rId5" Type="http://schemas.openxmlformats.org/officeDocument/2006/relationships/tags" Target="../tags/tag129.xml"/><Relationship Id="rId10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tags" Target="../tags/tag128.xml"/><Relationship Id="rId9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34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6" Type="http://schemas.openxmlformats.org/officeDocument/2006/relationships/tags" Target="../tags/tag137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36.xml"/><Relationship Id="rId10" Type="http://schemas.openxmlformats.org/officeDocument/2006/relationships/image" Target="../media/image3.png"/><Relationship Id="rId4" Type="http://schemas.openxmlformats.org/officeDocument/2006/relationships/tags" Target="../tags/tag135.xml"/><Relationship Id="rId9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14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6" Type="http://schemas.openxmlformats.org/officeDocument/2006/relationships/tags" Target="../tags/tag143.xml"/><Relationship Id="rId5" Type="http://schemas.openxmlformats.org/officeDocument/2006/relationships/tags" Target="../tags/tag142.xml"/><Relationship Id="rId4" Type="http://schemas.openxmlformats.org/officeDocument/2006/relationships/tags" Target="../tags/tag141.xml"/><Relationship Id="rId9" Type="http://schemas.openxmlformats.org/officeDocument/2006/relationships/image" Target="file:///C:\Users\1V994W2\PycharmProjects\PPT_Background_Generation/pic_temp/pic_sup.png" TargetMode="Externa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46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45.xml"/><Relationship Id="rId1" Type="http://schemas.openxmlformats.org/officeDocument/2006/relationships/tags" Target="../tags/tag144.xml"/><Relationship Id="rId6" Type="http://schemas.openxmlformats.org/officeDocument/2006/relationships/tags" Target="../tags/tag149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48.xml"/><Relationship Id="rId10" Type="http://schemas.openxmlformats.org/officeDocument/2006/relationships/image" Target="../media/image3.png"/><Relationship Id="rId4" Type="http://schemas.openxmlformats.org/officeDocument/2006/relationships/tags" Target="../tags/tag147.xml"/><Relationship Id="rId9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157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152.xml"/><Relationship Id="rId7" Type="http://schemas.openxmlformats.org/officeDocument/2006/relationships/tags" Target="../tags/tag156.xml"/><Relationship Id="rId12" Type="http://schemas.openxmlformats.org/officeDocument/2006/relationships/image" Target="../media/image3.png"/><Relationship Id="rId2" Type="http://schemas.openxmlformats.org/officeDocument/2006/relationships/tags" Target="../tags/tag151.xml"/><Relationship Id="rId1" Type="http://schemas.openxmlformats.org/officeDocument/2006/relationships/tags" Target="../tags/tag150.xml"/><Relationship Id="rId6" Type="http://schemas.openxmlformats.org/officeDocument/2006/relationships/tags" Target="../tags/tag155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54.xml"/><Relationship Id="rId10" Type="http://schemas.openxmlformats.org/officeDocument/2006/relationships/image" Target="../media/image2.png"/><Relationship Id="rId4" Type="http://schemas.openxmlformats.org/officeDocument/2006/relationships/tags" Target="../tags/tag153.xml"/><Relationship Id="rId9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165.xml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tags" Target="../tags/tag163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62.xml"/><Relationship Id="rId10" Type="http://schemas.openxmlformats.org/officeDocument/2006/relationships/image" Target="../media/image2.png"/><Relationship Id="rId4" Type="http://schemas.openxmlformats.org/officeDocument/2006/relationships/tags" Target="../tags/tag161.xml"/><Relationship Id="rId9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13" Type="http://schemas.openxmlformats.org/officeDocument/2006/relationships/image" Target="../media/image3.png"/><Relationship Id="rId3" Type="http://schemas.openxmlformats.org/officeDocument/2006/relationships/tags" Target="../tags/tag168.xml"/><Relationship Id="rId7" Type="http://schemas.openxmlformats.org/officeDocument/2006/relationships/tags" Target="../tags/tag172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167.xml"/><Relationship Id="rId1" Type="http://schemas.openxmlformats.org/officeDocument/2006/relationships/tags" Target="../tags/tag166.xml"/><Relationship Id="rId6" Type="http://schemas.openxmlformats.org/officeDocument/2006/relationships/tags" Target="../tags/tag171.xml"/><Relationship Id="rId11" Type="http://schemas.openxmlformats.org/officeDocument/2006/relationships/image" Target="../media/image2.png"/><Relationship Id="rId5" Type="http://schemas.openxmlformats.org/officeDocument/2006/relationships/tags" Target="../tags/tag170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69.xml"/><Relationship Id="rId9" Type="http://schemas.openxmlformats.org/officeDocument/2006/relationships/tags" Target="../tags/tag174.xml"/><Relationship Id="rId14" Type="http://schemas.openxmlformats.org/officeDocument/2006/relationships/image" Target="file:///C:\Users\1V994W2\PycharmProjects\PPT_Background_Generation/pic_temp/1_pic_quater_right_down.png" TargetMode="Externa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82.xml"/><Relationship Id="rId13" Type="http://schemas.openxmlformats.org/officeDocument/2006/relationships/image" Target="../media/image3.png"/><Relationship Id="rId3" Type="http://schemas.openxmlformats.org/officeDocument/2006/relationships/tags" Target="../tags/tag177.xml"/><Relationship Id="rId7" Type="http://schemas.openxmlformats.org/officeDocument/2006/relationships/tags" Target="../tags/tag181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6" Type="http://schemas.openxmlformats.org/officeDocument/2006/relationships/tags" Target="../tags/tag180.xml"/><Relationship Id="rId11" Type="http://schemas.openxmlformats.org/officeDocument/2006/relationships/image" Target="../media/image2.png"/><Relationship Id="rId5" Type="http://schemas.openxmlformats.org/officeDocument/2006/relationships/tags" Target="../tags/tag179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78.xml"/><Relationship Id="rId9" Type="http://schemas.openxmlformats.org/officeDocument/2006/relationships/tags" Target="../tags/tag183.xml"/><Relationship Id="rId14" Type="http://schemas.openxmlformats.org/officeDocument/2006/relationships/image" Target="file:///C:\Users\1V994W2\PycharmProjects\PPT_Background_Generation/pic_temp/1_pic_quater_right_down.png" TargetMode="Externa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191.xml"/><Relationship Id="rId13" Type="http://schemas.openxmlformats.org/officeDocument/2006/relationships/image" Target="file:///C:\Users\1V994W2\PycharmProjects\PPT_Background_Generation/pic_temp/1_pic_quater_right_up.png" TargetMode="External"/><Relationship Id="rId3" Type="http://schemas.openxmlformats.org/officeDocument/2006/relationships/tags" Target="../tags/tag186.xml"/><Relationship Id="rId7" Type="http://schemas.openxmlformats.org/officeDocument/2006/relationships/tags" Target="../tags/tag190.xml"/><Relationship Id="rId12" Type="http://schemas.openxmlformats.org/officeDocument/2006/relationships/image" Target="../media/image6.png"/><Relationship Id="rId2" Type="http://schemas.openxmlformats.org/officeDocument/2006/relationships/tags" Target="../tags/tag185.xml"/><Relationship Id="rId1" Type="http://schemas.openxmlformats.org/officeDocument/2006/relationships/tags" Target="../tags/tag184.xml"/><Relationship Id="rId6" Type="http://schemas.openxmlformats.org/officeDocument/2006/relationships/tags" Target="../tags/tag189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88.xml"/><Relationship Id="rId10" Type="http://schemas.openxmlformats.org/officeDocument/2006/relationships/tags" Target="../tags/tag193.xml"/><Relationship Id="rId4" Type="http://schemas.openxmlformats.org/officeDocument/2006/relationships/tags" Target="../tags/tag187.xml"/><Relationship Id="rId9" Type="http://schemas.openxmlformats.org/officeDocument/2006/relationships/tags" Target="../tags/tag192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tags" Target="../tags/tag201.xml"/><Relationship Id="rId13" Type="http://schemas.openxmlformats.org/officeDocument/2006/relationships/image" Target="file:///C:\Users\1V994W2\PycharmProjects\PPT_Background_Generation/pic_temp/1_pic_quater_left_down.png" TargetMode="External"/><Relationship Id="rId3" Type="http://schemas.openxmlformats.org/officeDocument/2006/relationships/tags" Target="../tags/tag196.xml"/><Relationship Id="rId7" Type="http://schemas.openxmlformats.org/officeDocument/2006/relationships/tags" Target="../tags/tag200.xml"/><Relationship Id="rId12" Type="http://schemas.openxmlformats.org/officeDocument/2006/relationships/image" Target="../media/image8.png"/><Relationship Id="rId2" Type="http://schemas.openxmlformats.org/officeDocument/2006/relationships/tags" Target="../tags/tag195.xml"/><Relationship Id="rId1" Type="http://schemas.openxmlformats.org/officeDocument/2006/relationships/tags" Target="../tags/tag194.xml"/><Relationship Id="rId6" Type="http://schemas.openxmlformats.org/officeDocument/2006/relationships/tags" Target="../tags/tag199.xml"/><Relationship Id="rId11" Type="http://schemas.openxmlformats.org/officeDocument/2006/relationships/image" Target="file:///C:\Users\1V994W2\PycharmProjects\PPT_Background_Generation/pic_temp/0_pic_quater_right_up.png" TargetMode="External"/><Relationship Id="rId5" Type="http://schemas.openxmlformats.org/officeDocument/2006/relationships/tags" Target="../tags/tag198.xml"/><Relationship Id="rId10" Type="http://schemas.openxmlformats.org/officeDocument/2006/relationships/image" Target="../media/image7.png"/><Relationship Id="rId4" Type="http://schemas.openxmlformats.org/officeDocument/2006/relationships/tags" Target="../tags/tag197.xml"/><Relationship Id="rId9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 userDrawn="1">
            <p:custDataLst>
              <p:tags r:id="rId1"/>
            </p:custDataLst>
          </p:nvPr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4" hasCustomPrompt="1"/>
            <p:custDataLst>
              <p:tags r:id="rId5"/>
            </p:custDataLst>
          </p:nvPr>
        </p:nvSpPr>
        <p:spPr>
          <a:xfrm>
            <a:off x="6571615" y="3339465"/>
            <a:ext cx="5382895" cy="687705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None/>
              <a:defRPr sz="2400" b="0" spc="300"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 idx="13" hasCustomPrompt="1"/>
            <p:custDataLst>
              <p:tags r:id="rId6"/>
            </p:custDataLst>
          </p:nvPr>
        </p:nvSpPr>
        <p:spPr>
          <a:xfrm>
            <a:off x="6571615" y="2126615"/>
            <a:ext cx="5382895" cy="1119505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7200"/>
              <a:buFont typeface="Arial" panose="020B0604020202020204" pitchFamily="34" charset="0"/>
              <a:buNone/>
              <a:defRPr sz="7200" b="0" spc="300" baseline="0">
                <a:solidFill>
                  <a:schemeClr val="bg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0" y="4826000"/>
            <a:ext cx="4064000" cy="2032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 idx="14" hasCustomPrompt="1"/>
            <p:custDataLst>
              <p:tags r:id="rId5"/>
            </p:custDataLst>
          </p:nvPr>
        </p:nvSpPr>
        <p:spPr>
          <a:xfrm>
            <a:off x="2116456" y="2378205"/>
            <a:ext cx="5767705" cy="835660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4800"/>
              <a:buFont typeface="Arial" panose="020B0604020202020204" pitchFamily="34" charset="0"/>
              <a:buNone/>
              <a:defRPr sz="4800" b="0" spc="500">
                <a:solidFill>
                  <a:schemeClr val="tx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</a:p>
        </p:txBody>
      </p:sp>
      <p:sp>
        <p:nvSpPr>
          <p:cNvPr id="2" name="副标题 1"/>
          <p:cNvSpPr>
            <a:spLocks noGrp="1"/>
          </p:cNvSpPr>
          <p:nvPr>
            <p:ph type="subTitle" idx="13" hasCustomPrompt="1"/>
            <p:custDataLst>
              <p:tags r:id="rId6"/>
            </p:custDataLst>
          </p:nvPr>
        </p:nvSpPr>
        <p:spPr>
          <a:xfrm>
            <a:off x="2116456" y="3625346"/>
            <a:ext cx="5767705" cy="321945"/>
          </a:xfrm>
        </p:spPr>
        <p:txBody>
          <a:bodyPr vert="horz" wrap="square" lIns="0" tIns="0" rIns="0" bIns="0" anchor="t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600"/>
              <a:buFont typeface="Arial" panose="020B0604020202020204" pitchFamily="34" charset="0"/>
              <a:buNone/>
              <a:defRPr sz="1600" b="0" spc="2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/>
              <a:t>单击此处编辑副标题</a:t>
            </a:r>
          </a:p>
        </p:txBody>
      </p:sp>
      <p:cxnSp>
        <p:nvCxnSpPr>
          <p:cNvPr id="8" name="直接连接符 7"/>
          <p:cNvCxnSpPr/>
          <p:nvPr userDrawn="1">
            <p:custDataLst>
              <p:tags r:id="rId7"/>
            </p:custDataLst>
          </p:nvPr>
        </p:nvCxnSpPr>
        <p:spPr>
          <a:xfrm>
            <a:off x="2116455" y="3430400"/>
            <a:ext cx="643509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1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238877" y="952508"/>
            <a:ext cx="5283242" cy="5388907"/>
          </a:xfrm>
        </p:spPr>
        <p:txBody>
          <a:bodyPr wrap="square"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/>
          <p:nvPr userDrawn="1">
            <p:custDataLst>
              <p:tags r:id="rId1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4" r:link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69930" y="952508"/>
            <a:ext cx="5283242" cy="381003"/>
          </a:xfrm>
        </p:spPr>
        <p:txBody>
          <a:bodyPr wrap="square" lIns="90170" tIns="46990" rIns="90170" bIns="46990" anchor="ctr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080" y="1234440"/>
            <a:ext cx="4389120" cy="438912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1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5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  <a:t>2022/9/28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3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wrap="square">
            <a:normAutofit/>
          </a:bodyPr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69930" y="952508"/>
            <a:ext cx="10852237" cy="5388907"/>
          </a:xfrm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 userDrawn="1">
            <p:custDataLst>
              <p:tags r:id="rId1"/>
            </p:custDataLst>
          </p:nvPr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idx="14" hasCustomPrompt="1"/>
            <p:custDataLst>
              <p:tags r:id="rId5"/>
            </p:custDataLst>
          </p:nvPr>
        </p:nvSpPr>
        <p:spPr>
          <a:xfrm>
            <a:off x="6826679" y="3402739"/>
            <a:ext cx="4572036" cy="370205"/>
          </a:xfrm>
        </p:spPr>
        <p:txBody>
          <a:bodyPr vert="horz" wrap="square" lIns="0" tIns="0" rIns="0" bIns="0" anchor="t" anchorCtr="0">
            <a:normAutofit/>
          </a:bodyPr>
          <a:lstStyle>
            <a:lvl1pPr marL="0" marR="0" indent="0" algn="l" rtl="0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Arial" panose="020B0604020202020204" pitchFamily="34" charset="0"/>
              <a:buNone/>
              <a:defRPr sz="2000" b="0" spc="20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marL="22860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65000"/>
                  <a:lumOff val="35000"/>
                </a:schemeClr>
              </a:buClr>
              <a:buSzPts val="2000"/>
              <a:buFont typeface="Arial" panose="020B0604020202020204" pitchFamily="34" charset="0"/>
              <a:buNone/>
            </a:pPr>
            <a:r>
              <a:rPr lang="zh-CN" altLang="en-US" dirty="0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idx="13" hasCustomPrompt="1"/>
            <p:custDataLst>
              <p:tags r:id="rId6"/>
            </p:custDataLst>
          </p:nvPr>
        </p:nvSpPr>
        <p:spPr>
          <a:xfrm>
            <a:off x="6826679" y="2026059"/>
            <a:ext cx="4572036" cy="1172210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6600"/>
              <a:buFont typeface="Arial" panose="020B0604020202020204" pitchFamily="34" charset="0"/>
              <a:buNone/>
              <a:defRPr sz="6600" b="0" spc="700">
                <a:solidFill>
                  <a:schemeClr val="bg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wrap="square" anchor="ctr">
            <a:normAutofit/>
          </a:bodyPr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824603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anchor="ctr" anchorCtr="0">
            <a:normAutofit/>
          </a:bodyPr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33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anchor="ctr">
            <a:normAutofit/>
          </a:bodyPr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1"/>
            </p:custDataLst>
          </p:nvPr>
        </p:nvSpPr>
        <p:spPr>
          <a:xfrm>
            <a:off x="0" y="5028971"/>
            <a:ext cx="12192000" cy="182902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anchor="ctr" anchorCtr="0">
            <a:normAutofit/>
          </a:bodyPr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3691"/>
            <a:ext cx="12192000" cy="4950618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797" y="0"/>
            <a:ext cx="1620202" cy="1620202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7797"/>
            <a:ext cx="1620202" cy="162020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522800" y="1339200"/>
            <a:ext cx="9144000" cy="2386800"/>
          </a:xfrm>
        </p:spPr>
        <p:txBody>
          <a:bodyPr wrap="square" anchor="b">
            <a:normAutofit/>
          </a:bodyPr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1522413" y="3862800"/>
            <a:ext cx="9144000" cy="1656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2022/9/28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ags" Target="../tags/tag6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tags" Target="../tags/tag69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ags" Target="../tags/tag64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tags" Target="../tags/tag68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ags" Target="../tags/tag67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tags" Target="../tags/tag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04.xml"/><Relationship Id="rId7" Type="http://schemas.openxmlformats.org/officeDocument/2006/relationships/image" Target="../media/image9.png"/><Relationship Id="rId2" Type="http://schemas.openxmlformats.org/officeDocument/2006/relationships/tags" Target="../tags/tag203.xml"/><Relationship Id="rId1" Type="http://schemas.openxmlformats.org/officeDocument/2006/relationships/tags" Target="../tags/tag202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0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34.xml"/><Relationship Id="rId7" Type="http://schemas.openxmlformats.org/officeDocument/2006/relationships/image" Target="../media/image9.png"/><Relationship Id="rId2" Type="http://schemas.openxmlformats.org/officeDocument/2006/relationships/tags" Target="../tags/tag233.xml"/><Relationship Id="rId1" Type="http://schemas.openxmlformats.org/officeDocument/2006/relationships/tags" Target="../tags/tag232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3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10.png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3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10.png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3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3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10.png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39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40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29.jpeg"/><Relationship Id="rId3" Type="http://schemas.openxmlformats.org/officeDocument/2006/relationships/tags" Target="../tags/tag243.xml"/><Relationship Id="rId7" Type="http://schemas.openxmlformats.org/officeDocument/2006/relationships/image" Target="../media/image9.png"/><Relationship Id="rId12" Type="http://schemas.openxmlformats.org/officeDocument/2006/relationships/image" Target="../media/image25.jpeg"/><Relationship Id="rId2" Type="http://schemas.openxmlformats.org/officeDocument/2006/relationships/tags" Target="../tags/tag242.xml"/><Relationship Id="rId1" Type="http://schemas.openxmlformats.org/officeDocument/2006/relationships/tags" Target="../tags/tag241.xml"/><Relationship Id="rId6" Type="http://schemas.openxmlformats.org/officeDocument/2006/relationships/notesSlide" Target="../notesSlides/notesSlide7.xml"/><Relationship Id="rId11" Type="http://schemas.openxmlformats.org/officeDocument/2006/relationships/image" Target="../media/image27.jpeg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28.jpeg"/><Relationship Id="rId4" Type="http://schemas.openxmlformats.org/officeDocument/2006/relationships/tags" Target="../tags/tag244.xml"/><Relationship Id="rId9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46.xml"/><Relationship Id="rId1" Type="http://schemas.openxmlformats.org/officeDocument/2006/relationships/tags" Target="../tags/tag245.xml"/><Relationship Id="rId5" Type="http://schemas.openxmlformats.org/officeDocument/2006/relationships/image" Target="../media/image3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49.xml"/><Relationship Id="rId7" Type="http://schemas.openxmlformats.org/officeDocument/2006/relationships/image" Target="../media/image9.png"/><Relationship Id="rId2" Type="http://schemas.openxmlformats.org/officeDocument/2006/relationships/tags" Target="../tags/tag248.xml"/><Relationship Id="rId1" Type="http://schemas.openxmlformats.org/officeDocument/2006/relationships/tags" Target="../tags/tag247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50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53.xml"/><Relationship Id="rId7" Type="http://schemas.openxmlformats.org/officeDocument/2006/relationships/image" Target="../media/image9.png"/><Relationship Id="rId2" Type="http://schemas.openxmlformats.org/officeDocument/2006/relationships/tags" Target="../tags/tag252.xml"/><Relationship Id="rId1" Type="http://schemas.openxmlformats.org/officeDocument/2006/relationships/tags" Target="../tags/tag251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5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08.xml"/><Relationship Id="rId7" Type="http://schemas.openxmlformats.org/officeDocument/2006/relationships/image" Target="../media/image9.png"/><Relationship Id="rId2" Type="http://schemas.openxmlformats.org/officeDocument/2006/relationships/tags" Target="../tags/tag207.xml"/><Relationship Id="rId1" Type="http://schemas.openxmlformats.org/officeDocument/2006/relationships/tags" Target="../tags/tag206.xml"/><Relationship Id="rId6" Type="http://schemas.openxmlformats.org/officeDocument/2006/relationships/notesSlide" Target="../notesSlides/notesSlide2.xml"/><Relationship Id="rId11" Type="http://schemas.openxmlformats.org/officeDocument/2006/relationships/image" Target="../media/image13.png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12.png"/><Relationship Id="rId4" Type="http://schemas.openxmlformats.org/officeDocument/2006/relationships/tags" Target="../tags/tag209.xml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56.xml"/><Relationship Id="rId1" Type="http://schemas.openxmlformats.org/officeDocument/2006/relationships/tags" Target="../tags/tag255.xml"/><Relationship Id="rId5" Type="http://schemas.openxmlformats.org/officeDocument/2006/relationships/image" Target="../media/image32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58.xml"/><Relationship Id="rId1" Type="http://schemas.openxmlformats.org/officeDocument/2006/relationships/tags" Target="../tags/tag257.xml"/><Relationship Id="rId5" Type="http://schemas.openxmlformats.org/officeDocument/2006/relationships/image" Target="../media/image33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59.xml"/><Relationship Id="rId5" Type="http://schemas.openxmlformats.org/officeDocument/2006/relationships/image" Target="../media/image34.wmf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62.xml"/><Relationship Id="rId7" Type="http://schemas.openxmlformats.org/officeDocument/2006/relationships/image" Target="../media/image9.png"/><Relationship Id="rId2" Type="http://schemas.openxmlformats.org/officeDocument/2006/relationships/tags" Target="../tags/tag261.xml"/><Relationship Id="rId1" Type="http://schemas.openxmlformats.org/officeDocument/2006/relationships/tags" Target="../tags/tag260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63.xml"/><Relationship Id="rId9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66.xml"/><Relationship Id="rId7" Type="http://schemas.openxmlformats.org/officeDocument/2006/relationships/image" Target="../media/image9.png"/><Relationship Id="rId2" Type="http://schemas.openxmlformats.org/officeDocument/2006/relationships/tags" Target="../tags/tag265.xml"/><Relationship Id="rId1" Type="http://schemas.openxmlformats.org/officeDocument/2006/relationships/tags" Target="../tags/tag264.xml"/><Relationship Id="rId6" Type="http://schemas.openxmlformats.org/officeDocument/2006/relationships/image" Target="../media/image36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34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69.xml"/><Relationship Id="rId7" Type="http://schemas.openxmlformats.org/officeDocument/2006/relationships/image" Target="../media/image9.png"/><Relationship Id="rId2" Type="http://schemas.openxmlformats.org/officeDocument/2006/relationships/tags" Target="../tags/tag268.xml"/><Relationship Id="rId1" Type="http://schemas.openxmlformats.org/officeDocument/2006/relationships/tags" Target="../tags/tag267.xml"/><Relationship Id="rId6" Type="http://schemas.openxmlformats.org/officeDocument/2006/relationships/image" Target="../media/image37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34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72.xml"/><Relationship Id="rId7" Type="http://schemas.openxmlformats.org/officeDocument/2006/relationships/image" Target="../media/image9.png"/><Relationship Id="rId2" Type="http://schemas.openxmlformats.org/officeDocument/2006/relationships/tags" Target="../tags/tag271.xml"/><Relationship Id="rId1" Type="http://schemas.openxmlformats.org/officeDocument/2006/relationships/tags" Target="../tags/tag270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7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75.xml"/><Relationship Id="rId1" Type="http://schemas.openxmlformats.org/officeDocument/2006/relationships/tags" Target="../tags/tag274.xml"/><Relationship Id="rId5" Type="http://schemas.openxmlformats.org/officeDocument/2006/relationships/image" Target="../media/image38.png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78.xml"/><Relationship Id="rId7" Type="http://schemas.openxmlformats.org/officeDocument/2006/relationships/image" Target="../media/image9.png"/><Relationship Id="rId2" Type="http://schemas.openxmlformats.org/officeDocument/2006/relationships/tags" Target="../tags/tag277.xml"/><Relationship Id="rId1" Type="http://schemas.openxmlformats.org/officeDocument/2006/relationships/tags" Target="../tags/tag276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79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82.xml"/><Relationship Id="rId7" Type="http://schemas.openxmlformats.org/officeDocument/2006/relationships/image" Target="../media/image9.png"/><Relationship Id="rId2" Type="http://schemas.openxmlformats.org/officeDocument/2006/relationships/tags" Target="../tags/tag281.xml"/><Relationship Id="rId1" Type="http://schemas.openxmlformats.org/officeDocument/2006/relationships/tags" Target="../tags/tag280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8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12.xml"/><Relationship Id="rId7" Type="http://schemas.openxmlformats.org/officeDocument/2006/relationships/image" Target="../media/image9.png"/><Relationship Id="rId2" Type="http://schemas.openxmlformats.org/officeDocument/2006/relationships/tags" Target="../tags/tag211.xml"/><Relationship Id="rId1" Type="http://schemas.openxmlformats.org/officeDocument/2006/relationships/tags" Target="../tags/tag210.xml"/><Relationship Id="rId6" Type="http://schemas.openxmlformats.org/officeDocument/2006/relationships/notesSlide" Target="../notesSlides/notesSlide3.xml"/><Relationship Id="rId11" Type="http://schemas.openxmlformats.org/officeDocument/2006/relationships/image" Target="../media/image16.png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15.png"/><Relationship Id="rId4" Type="http://schemas.openxmlformats.org/officeDocument/2006/relationships/tags" Target="../tags/tag213.xml"/><Relationship Id="rId9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286.xml"/><Relationship Id="rId7" Type="http://schemas.openxmlformats.org/officeDocument/2006/relationships/image" Target="../media/image10.png"/><Relationship Id="rId2" Type="http://schemas.openxmlformats.org/officeDocument/2006/relationships/tags" Target="../tags/tag285.xml"/><Relationship Id="rId1" Type="http://schemas.openxmlformats.org/officeDocument/2006/relationships/tags" Target="../tags/tag284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tags" Target="../tags/tag289.xml"/><Relationship Id="rId7" Type="http://schemas.openxmlformats.org/officeDocument/2006/relationships/image" Target="../media/image40.png"/><Relationship Id="rId2" Type="http://schemas.openxmlformats.org/officeDocument/2006/relationships/tags" Target="../tags/tag288.xml"/><Relationship Id="rId1" Type="http://schemas.openxmlformats.org/officeDocument/2006/relationships/tags" Target="../tags/tag287.xml"/><Relationship Id="rId6" Type="http://schemas.openxmlformats.org/officeDocument/2006/relationships/image" Target="../media/image39.png"/><Relationship Id="rId5" Type="http://schemas.openxmlformats.org/officeDocument/2006/relationships/image" Target="../media/image10.png"/><Relationship Id="rId10" Type="http://schemas.openxmlformats.org/officeDocument/2006/relationships/image" Target="../media/image43.png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microsoft.com/office/2007/relationships/media" Target="../media/media1.WAV"/><Relationship Id="rId7" Type="http://schemas.openxmlformats.org/officeDocument/2006/relationships/image" Target="../media/image44.png"/><Relationship Id="rId2" Type="http://schemas.openxmlformats.org/officeDocument/2006/relationships/tags" Target="../tags/tag291.xml"/><Relationship Id="rId1" Type="http://schemas.openxmlformats.org/officeDocument/2006/relationships/tags" Target="../tags/tag290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13.xml"/><Relationship Id="rId4" Type="http://schemas.openxmlformats.org/officeDocument/2006/relationships/audio" Target="../media/media1.WAV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45.png"/><Relationship Id="rId3" Type="http://schemas.openxmlformats.org/officeDocument/2006/relationships/tags" Target="../tags/tag294.xml"/><Relationship Id="rId7" Type="http://schemas.openxmlformats.org/officeDocument/2006/relationships/audio" Target="../media/media1.WAV"/><Relationship Id="rId12" Type="http://schemas.openxmlformats.org/officeDocument/2006/relationships/image" Target="../media/image9.png"/><Relationship Id="rId2" Type="http://schemas.openxmlformats.org/officeDocument/2006/relationships/tags" Target="../tags/tag293.xml"/><Relationship Id="rId1" Type="http://schemas.openxmlformats.org/officeDocument/2006/relationships/tags" Target="../tags/tag292.xml"/><Relationship Id="rId6" Type="http://schemas.microsoft.com/office/2007/relationships/media" Target="../media/media1.WAV"/><Relationship Id="rId11" Type="http://schemas.openxmlformats.org/officeDocument/2006/relationships/image" Target="../media/image17.png"/><Relationship Id="rId5" Type="http://schemas.openxmlformats.org/officeDocument/2006/relationships/tags" Target="../tags/tag296.xml"/><Relationship Id="rId10" Type="http://schemas.openxmlformats.org/officeDocument/2006/relationships/image" Target="../media/image10.png"/><Relationship Id="rId4" Type="http://schemas.openxmlformats.org/officeDocument/2006/relationships/tags" Target="../tags/tag295.xml"/><Relationship Id="rId9" Type="http://schemas.openxmlformats.org/officeDocument/2006/relationships/notesSlide" Target="../notesSlides/notesSlide1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99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298.xml"/><Relationship Id="rId1" Type="http://schemas.openxmlformats.org/officeDocument/2006/relationships/tags" Target="../tags/tag297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301.xml"/><Relationship Id="rId10" Type="http://schemas.openxmlformats.org/officeDocument/2006/relationships/image" Target="../media/image9.png"/><Relationship Id="rId4" Type="http://schemas.openxmlformats.org/officeDocument/2006/relationships/tags" Target="../tags/tag300.xml"/><Relationship Id="rId9" Type="http://schemas.openxmlformats.org/officeDocument/2006/relationships/image" Target="../media/image1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304.xml"/><Relationship Id="rId7" Type="http://schemas.openxmlformats.org/officeDocument/2006/relationships/image" Target="../media/image10.png"/><Relationship Id="rId2" Type="http://schemas.openxmlformats.org/officeDocument/2006/relationships/tags" Target="../tags/tag303.xml"/><Relationship Id="rId1" Type="http://schemas.openxmlformats.org/officeDocument/2006/relationships/tags" Target="../tags/tag302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307.xml"/><Relationship Id="rId2" Type="http://schemas.openxmlformats.org/officeDocument/2006/relationships/tags" Target="../tags/tag306.xml"/><Relationship Id="rId1" Type="http://schemas.openxmlformats.org/officeDocument/2006/relationships/tags" Target="../tags/tag305.xml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tags" Target="../tags/tag310.xml"/><Relationship Id="rId7" Type="http://schemas.openxmlformats.org/officeDocument/2006/relationships/image" Target="../media/image47.png"/><Relationship Id="rId2" Type="http://schemas.openxmlformats.org/officeDocument/2006/relationships/tags" Target="../tags/tag309.xml"/><Relationship Id="rId1" Type="http://schemas.openxmlformats.org/officeDocument/2006/relationships/tags" Target="../tags/tag308.xml"/><Relationship Id="rId6" Type="http://schemas.openxmlformats.org/officeDocument/2006/relationships/image" Target="../media/image46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tags" Target="../tags/tag313.xml"/><Relationship Id="rId7" Type="http://schemas.openxmlformats.org/officeDocument/2006/relationships/image" Target="../media/image49.png"/><Relationship Id="rId2" Type="http://schemas.openxmlformats.org/officeDocument/2006/relationships/tags" Target="../tags/tag312.xml"/><Relationship Id="rId1" Type="http://schemas.openxmlformats.org/officeDocument/2006/relationships/tags" Target="../tags/tag311.xml"/><Relationship Id="rId6" Type="http://schemas.openxmlformats.org/officeDocument/2006/relationships/image" Target="../media/image48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16.xml"/><Relationship Id="rId7" Type="http://schemas.openxmlformats.org/officeDocument/2006/relationships/image" Target="../media/image9.png"/><Relationship Id="rId2" Type="http://schemas.openxmlformats.org/officeDocument/2006/relationships/tags" Target="../tags/tag315.xml"/><Relationship Id="rId1" Type="http://schemas.openxmlformats.org/officeDocument/2006/relationships/tags" Target="../tags/tag314.xml"/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1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16.xml"/><Relationship Id="rId7" Type="http://schemas.openxmlformats.org/officeDocument/2006/relationships/image" Target="../media/image9.png"/><Relationship Id="rId2" Type="http://schemas.openxmlformats.org/officeDocument/2006/relationships/tags" Target="../tags/tag215.xml"/><Relationship Id="rId1" Type="http://schemas.openxmlformats.org/officeDocument/2006/relationships/tags" Target="../tags/tag214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1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10.png"/><Relationship Id="rId7" Type="http://schemas.openxmlformats.org/officeDocument/2006/relationships/image" Target="../media/image53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18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19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13" Type="http://schemas.openxmlformats.org/officeDocument/2006/relationships/image" Target="../media/image29.jpeg"/><Relationship Id="rId18" Type="http://schemas.openxmlformats.org/officeDocument/2006/relationships/image" Target="../media/image53.png"/><Relationship Id="rId3" Type="http://schemas.openxmlformats.org/officeDocument/2006/relationships/tags" Target="../tags/tag322.xml"/><Relationship Id="rId7" Type="http://schemas.openxmlformats.org/officeDocument/2006/relationships/image" Target="../media/image10.png"/><Relationship Id="rId12" Type="http://schemas.openxmlformats.org/officeDocument/2006/relationships/image" Target="../media/image28.jpeg"/><Relationship Id="rId17" Type="http://schemas.openxmlformats.org/officeDocument/2006/relationships/image" Target="../media/image52.jpeg"/><Relationship Id="rId2" Type="http://schemas.openxmlformats.org/officeDocument/2006/relationships/tags" Target="../tags/tag321.xml"/><Relationship Id="rId16" Type="http://schemas.openxmlformats.org/officeDocument/2006/relationships/image" Target="../media/image51.jpeg"/><Relationship Id="rId1" Type="http://schemas.openxmlformats.org/officeDocument/2006/relationships/tags" Target="../tags/tag320.xml"/><Relationship Id="rId6" Type="http://schemas.openxmlformats.org/officeDocument/2006/relationships/image" Target="../media/image9.png"/><Relationship Id="rId11" Type="http://schemas.openxmlformats.org/officeDocument/2006/relationships/image" Target="../media/image26.jpeg"/><Relationship Id="rId5" Type="http://schemas.openxmlformats.org/officeDocument/2006/relationships/notesSlide" Target="../notesSlides/notesSlide21.xml"/><Relationship Id="rId15" Type="http://schemas.openxmlformats.org/officeDocument/2006/relationships/image" Target="../media/image50.png"/><Relationship Id="rId10" Type="http://schemas.openxmlformats.org/officeDocument/2006/relationships/image" Target="../media/image25.jpeg"/><Relationship Id="rId19" Type="http://schemas.openxmlformats.org/officeDocument/2006/relationships/image" Target="../media/image54.pn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24.jpeg"/><Relationship Id="rId14" Type="http://schemas.openxmlformats.org/officeDocument/2006/relationships/image" Target="../media/image56.jpe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tags" Target="../tags/tag325.xml"/><Relationship Id="rId7" Type="http://schemas.openxmlformats.org/officeDocument/2006/relationships/image" Target="../media/image10.png"/><Relationship Id="rId2" Type="http://schemas.openxmlformats.org/officeDocument/2006/relationships/tags" Target="../tags/tag324.xml"/><Relationship Id="rId1" Type="http://schemas.openxmlformats.org/officeDocument/2006/relationships/tags" Target="../tags/tag323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tags" Target="../tags/tag328.xml"/><Relationship Id="rId7" Type="http://schemas.openxmlformats.org/officeDocument/2006/relationships/image" Target="../media/image10.png"/><Relationship Id="rId2" Type="http://schemas.openxmlformats.org/officeDocument/2006/relationships/tags" Target="../tags/tag327.xml"/><Relationship Id="rId1" Type="http://schemas.openxmlformats.org/officeDocument/2006/relationships/tags" Target="../tags/tag326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tags" Target="../tags/tag331.xml"/><Relationship Id="rId7" Type="http://schemas.openxmlformats.org/officeDocument/2006/relationships/image" Target="../media/image10.png"/><Relationship Id="rId2" Type="http://schemas.openxmlformats.org/officeDocument/2006/relationships/tags" Target="../tags/tag330.xml"/><Relationship Id="rId1" Type="http://schemas.openxmlformats.org/officeDocument/2006/relationships/tags" Target="../tags/tag329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60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34.xml"/><Relationship Id="rId7" Type="http://schemas.openxmlformats.org/officeDocument/2006/relationships/image" Target="../media/image9.png"/><Relationship Id="rId2" Type="http://schemas.openxmlformats.org/officeDocument/2006/relationships/tags" Target="../tags/tag333.xml"/><Relationship Id="rId1" Type="http://schemas.openxmlformats.org/officeDocument/2006/relationships/tags" Target="../tags/tag332.xml"/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35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tags" Target="../tags/tag338.xml"/><Relationship Id="rId7" Type="http://schemas.openxmlformats.org/officeDocument/2006/relationships/image" Target="../media/image10.png"/><Relationship Id="rId2" Type="http://schemas.openxmlformats.org/officeDocument/2006/relationships/tags" Target="../tags/tag337.xml"/><Relationship Id="rId1" Type="http://schemas.openxmlformats.org/officeDocument/2006/relationships/tags" Target="../tags/tag336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40.xml"/><Relationship Id="rId1" Type="http://schemas.openxmlformats.org/officeDocument/2006/relationships/tags" Target="../tags/tag339.xml"/><Relationship Id="rId6" Type="http://schemas.openxmlformats.org/officeDocument/2006/relationships/image" Target="../media/image62.jpeg"/><Relationship Id="rId5" Type="http://schemas.openxmlformats.org/officeDocument/2006/relationships/image" Target="../media/image17.png"/><Relationship Id="rId4" Type="http://schemas.openxmlformats.org/officeDocument/2006/relationships/image" Target="../media/image1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63.jpeg"/><Relationship Id="rId2" Type="http://schemas.openxmlformats.org/officeDocument/2006/relationships/tags" Target="../tags/tag342.xml"/><Relationship Id="rId1" Type="http://schemas.openxmlformats.org/officeDocument/2006/relationships/tags" Target="../tags/tag341.xml"/><Relationship Id="rId6" Type="http://schemas.openxmlformats.org/officeDocument/2006/relationships/image" Target="../media/image56.jpeg"/><Relationship Id="rId5" Type="http://schemas.openxmlformats.org/officeDocument/2006/relationships/image" Target="../media/image17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19.xml"/><Relationship Id="rId1" Type="http://schemas.openxmlformats.org/officeDocument/2006/relationships/tags" Target="../tags/tag218.xml"/><Relationship Id="rId6" Type="http://schemas.openxmlformats.org/officeDocument/2006/relationships/image" Target="../media/image10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45.xml"/><Relationship Id="rId7" Type="http://schemas.openxmlformats.org/officeDocument/2006/relationships/image" Target="../media/image9.png"/><Relationship Id="rId2" Type="http://schemas.openxmlformats.org/officeDocument/2006/relationships/tags" Target="../tags/tag344.xml"/><Relationship Id="rId1" Type="http://schemas.openxmlformats.org/officeDocument/2006/relationships/tags" Target="../tags/tag343.xml"/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4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tags" Target="../tags/tag349.xml"/><Relationship Id="rId7" Type="http://schemas.openxmlformats.org/officeDocument/2006/relationships/image" Target="../media/image10.png"/><Relationship Id="rId2" Type="http://schemas.openxmlformats.org/officeDocument/2006/relationships/tags" Target="../tags/tag348.xml"/><Relationship Id="rId1" Type="http://schemas.openxmlformats.org/officeDocument/2006/relationships/tags" Target="../tags/tag347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51.xml"/><Relationship Id="rId1" Type="http://schemas.openxmlformats.org/officeDocument/2006/relationships/tags" Target="../tags/tag350.xml"/><Relationship Id="rId5" Type="http://schemas.openxmlformats.org/officeDocument/2006/relationships/image" Target="../media/image64.png"/><Relationship Id="rId4" Type="http://schemas.openxmlformats.org/officeDocument/2006/relationships/image" Target="../media/image10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54.xml"/><Relationship Id="rId7" Type="http://schemas.openxmlformats.org/officeDocument/2006/relationships/image" Target="../media/image9.png"/><Relationship Id="rId2" Type="http://schemas.openxmlformats.org/officeDocument/2006/relationships/tags" Target="../tags/tag353.xml"/><Relationship Id="rId1" Type="http://schemas.openxmlformats.org/officeDocument/2006/relationships/tags" Target="../tags/tag352.xml"/><Relationship Id="rId6" Type="http://schemas.openxmlformats.org/officeDocument/2006/relationships/notesSlide" Target="../notesSlides/notesSlide29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5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57.xml"/><Relationship Id="rId1" Type="http://schemas.openxmlformats.org/officeDocument/2006/relationships/tags" Target="../tags/tag356.xml"/><Relationship Id="rId5" Type="http://schemas.openxmlformats.org/officeDocument/2006/relationships/image" Target="../media/image65.png"/><Relationship Id="rId4" Type="http://schemas.openxmlformats.org/officeDocument/2006/relationships/image" Target="../media/image10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60.xml"/><Relationship Id="rId7" Type="http://schemas.openxmlformats.org/officeDocument/2006/relationships/image" Target="../media/image9.png"/><Relationship Id="rId2" Type="http://schemas.openxmlformats.org/officeDocument/2006/relationships/tags" Target="../tags/tag359.xml"/><Relationship Id="rId1" Type="http://schemas.openxmlformats.org/officeDocument/2006/relationships/tags" Target="../tags/tag358.xml"/><Relationship Id="rId6" Type="http://schemas.openxmlformats.org/officeDocument/2006/relationships/notesSlide" Target="../notesSlides/notesSlide30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61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364.xml"/><Relationship Id="rId7" Type="http://schemas.openxmlformats.org/officeDocument/2006/relationships/image" Target="../media/image9.png"/><Relationship Id="rId2" Type="http://schemas.openxmlformats.org/officeDocument/2006/relationships/tags" Target="../tags/tag363.xml"/><Relationship Id="rId1" Type="http://schemas.openxmlformats.org/officeDocument/2006/relationships/tags" Target="../tags/tag362.xml"/><Relationship Id="rId6" Type="http://schemas.openxmlformats.org/officeDocument/2006/relationships/notesSlide" Target="../notesSlides/notesSlide31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6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tags" Target="../tags/tag368.xml"/><Relationship Id="rId7" Type="http://schemas.openxmlformats.org/officeDocument/2006/relationships/image" Target="../media/image10.png"/><Relationship Id="rId2" Type="http://schemas.openxmlformats.org/officeDocument/2006/relationships/tags" Target="../tags/tag367.xml"/><Relationship Id="rId1" Type="http://schemas.openxmlformats.org/officeDocument/2006/relationships/tags" Target="../tags/tag366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tags" Target="../tags/tag371.xml"/><Relationship Id="rId7" Type="http://schemas.openxmlformats.org/officeDocument/2006/relationships/image" Target="../media/image9.png"/><Relationship Id="rId2" Type="http://schemas.openxmlformats.org/officeDocument/2006/relationships/tags" Target="../tags/tag370.xml"/><Relationship Id="rId1" Type="http://schemas.openxmlformats.org/officeDocument/2006/relationships/tags" Target="../tags/tag369.xml"/><Relationship Id="rId6" Type="http://schemas.openxmlformats.org/officeDocument/2006/relationships/image" Target="../media/image17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tags" Target="../tags/tag374.xml"/><Relationship Id="rId7" Type="http://schemas.openxmlformats.org/officeDocument/2006/relationships/image" Target="../media/image9.png"/><Relationship Id="rId2" Type="http://schemas.openxmlformats.org/officeDocument/2006/relationships/tags" Target="../tags/tag373.xml"/><Relationship Id="rId1" Type="http://schemas.openxmlformats.org/officeDocument/2006/relationships/tags" Target="../tags/tag372.xml"/><Relationship Id="rId6" Type="http://schemas.openxmlformats.org/officeDocument/2006/relationships/image" Target="../media/image17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22.xml"/><Relationship Id="rId7" Type="http://schemas.openxmlformats.org/officeDocument/2006/relationships/image" Target="../media/image10.png"/><Relationship Id="rId2" Type="http://schemas.openxmlformats.org/officeDocument/2006/relationships/tags" Target="../tags/tag221.xml"/><Relationship Id="rId1" Type="http://schemas.openxmlformats.org/officeDocument/2006/relationships/tags" Target="../tags/tag220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76.xml"/><Relationship Id="rId1" Type="http://schemas.openxmlformats.org/officeDocument/2006/relationships/tags" Target="../tags/tag375.xml"/><Relationship Id="rId6" Type="http://schemas.openxmlformats.org/officeDocument/2006/relationships/image" Target="../media/image66.jpeg"/><Relationship Id="rId5" Type="http://schemas.openxmlformats.org/officeDocument/2006/relationships/image" Target="../media/image17.png"/><Relationship Id="rId4" Type="http://schemas.openxmlformats.org/officeDocument/2006/relationships/image" Target="../media/image1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78.xml"/><Relationship Id="rId1" Type="http://schemas.openxmlformats.org/officeDocument/2006/relationships/tags" Target="../tags/tag377.xml"/><Relationship Id="rId5" Type="http://schemas.openxmlformats.org/officeDocument/2006/relationships/image" Target="../media/image67.png"/><Relationship Id="rId4" Type="http://schemas.openxmlformats.org/officeDocument/2006/relationships/image" Target="../media/image10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tags" Target="../tags/tag381.xml"/><Relationship Id="rId7" Type="http://schemas.openxmlformats.org/officeDocument/2006/relationships/image" Target="../media/image9.png"/><Relationship Id="rId2" Type="http://schemas.openxmlformats.org/officeDocument/2006/relationships/tags" Target="../tags/tag380.xml"/><Relationship Id="rId1" Type="http://schemas.openxmlformats.org/officeDocument/2006/relationships/tags" Target="../tags/tag379.xml"/><Relationship Id="rId6" Type="http://schemas.openxmlformats.org/officeDocument/2006/relationships/image" Target="../media/image17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83.xml"/><Relationship Id="rId1" Type="http://schemas.openxmlformats.org/officeDocument/2006/relationships/tags" Target="../tags/tag382.xml"/><Relationship Id="rId5" Type="http://schemas.openxmlformats.org/officeDocument/2006/relationships/image" Target="../media/image68.png"/><Relationship Id="rId4" Type="http://schemas.openxmlformats.org/officeDocument/2006/relationships/image" Target="../media/image10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tags" Target="../tags/tag386.xml"/><Relationship Id="rId7" Type="http://schemas.openxmlformats.org/officeDocument/2006/relationships/image" Target="../media/image9.png"/><Relationship Id="rId2" Type="http://schemas.openxmlformats.org/officeDocument/2006/relationships/tags" Target="../tags/tag385.xml"/><Relationship Id="rId1" Type="http://schemas.openxmlformats.org/officeDocument/2006/relationships/tags" Target="../tags/tag384.xml"/><Relationship Id="rId6" Type="http://schemas.openxmlformats.org/officeDocument/2006/relationships/image" Target="../media/image17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70.png"/><Relationship Id="rId2" Type="http://schemas.openxmlformats.org/officeDocument/2006/relationships/tags" Target="../tags/tag388.xml"/><Relationship Id="rId1" Type="http://schemas.openxmlformats.org/officeDocument/2006/relationships/tags" Target="../tags/tag387.xml"/><Relationship Id="rId6" Type="http://schemas.openxmlformats.org/officeDocument/2006/relationships/image" Target="../media/image69.png"/><Relationship Id="rId5" Type="http://schemas.openxmlformats.org/officeDocument/2006/relationships/image" Target="../media/image17.png"/><Relationship Id="rId4" Type="http://schemas.openxmlformats.org/officeDocument/2006/relationships/image" Target="../media/image10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90.xml"/><Relationship Id="rId1" Type="http://schemas.openxmlformats.org/officeDocument/2006/relationships/tags" Target="../tags/tag389.xml"/><Relationship Id="rId5" Type="http://schemas.openxmlformats.org/officeDocument/2006/relationships/image" Target="../media/image71.png"/><Relationship Id="rId4" Type="http://schemas.openxmlformats.org/officeDocument/2006/relationships/image" Target="../media/image10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92.xml"/><Relationship Id="rId1" Type="http://schemas.openxmlformats.org/officeDocument/2006/relationships/tags" Target="../tags/tag391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10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tags" Target="../tags/tag395.xml"/><Relationship Id="rId2" Type="http://schemas.openxmlformats.org/officeDocument/2006/relationships/tags" Target="../tags/tag394.xml"/><Relationship Id="rId1" Type="http://schemas.openxmlformats.org/officeDocument/2006/relationships/tags" Target="../tags/tag393.xml"/><Relationship Id="rId6" Type="http://schemas.openxmlformats.org/officeDocument/2006/relationships/image" Target="../media/image73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97.xml"/><Relationship Id="rId1" Type="http://schemas.openxmlformats.org/officeDocument/2006/relationships/tags" Target="../tags/tag396.xml"/><Relationship Id="rId5" Type="http://schemas.openxmlformats.org/officeDocument/2006/relationships/image" Target="../media/image74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25.xml"/><Relationship Id="rId2" Type="http://schemas.openxmlformats.org/officeDocument/2006/relationships/tags" Target="../tags/tag224.xml"/><Relationship Id="rId1" Type="http://schemas.openxmlformats.org/officeDocument/2006/relationships/tags" Target="../tags/tag223.xml"/><Relationship Id="rId6" Type="http://schemas.openxmlformats.org/officeDocument/2006/relationships/image" Target="../media/image19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3.xml"/><Relationship Id="rId3" Type="http://schemas.openxmlformats.org/officeDocument/2006/relationships/tags" Target="../tags/tag400.xml"/><Relationship Id="rId7" Type="http://schemas.openxmlformats.org/officeDocument/2006/relationships/slideLayout" Target="../slideLayouts/slideLayout23.xml"/><Relationship Id="rId2" Type="http://schemas.openxmlformats.org/officeDocument/2006/relationships/tags" Target="../tags/tag399.xml"/><Relationship Id="rId1" Type="http://schemas.openxmlformats.org/officeDocument/2006/relationships/tags" Target="../tags/tag398.xml"/><Relationship Id="rId6" Type="http://schemas.openxmlformats.org/officeDocument/2006/relationships/audio" Target="../media/media2.WAV"/><Relationship Id="rId11" Type="http://schemas.openxmlformats.org/officeDocument/2006/relationships/image" Target="../media/image45.png"/><Relationship Id="rId5" Type="http://schemas.microsoft.com/office/2007/relationships/media" Target="../media/media2.WAV"/><Relationship Id="rId10" Type="http://schemas.openxmlformats.org/officeDocument/2006/relationships/image" Target="../media/image17.png"/><Relationship Id="rId4" Type="http://schemas.openxmlformats.org/officeDocument/2006/relationships/tags" Target="../tags/tag401.xml"/><Relationship Id="rId9" Type="http://schemas.openxmlformats.org/officeDocument/2006/relationships/image" Target="../media/image10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4.xml"/><Relationship Id="rId3" Type="http://schemas.openxmlformats.org/officeDocument/2006/relationships/tags" Target="../tags/tag404.xml"/><Relationship Id="rId7" Type="http://schemas.openxmlformats.org/officeDocument/2006/relationships/slideLayout" Target="../slideLayouts/slideLayout23.xml"/><Relationship Id="rId2" Type="http://schemas.openxmlformats.org/officeDocument/2006/relationships/tags" Target="../tags/tag403.xml"/><Relationship Id="rId1" Type="http://schemas.openxmlformats.org/officeDocument/2006/relationships/tags" Target="../tags/tag402.xml"/><Relationship Id="rId6" Type="http://schemas.openxmlformats.org/officeDocument/2006/relationships/audio" Target="../media/media2.WAV"/><Relationship Id="rId11" Type="http://schemas.openxmlformats.org/officeDocument/2006/relationships/image" Target="../media/image45.png"/><Relationship Id="rId5" Type="http://schemas.microsoft.com/office/2007/relationships/media" Target="../media/media2.WAV"/><Relationship Id="rId10" Type="http://schemas.openxmlformats.org/officeDocument/2006/relationships/image" Target="../media/image17.png"/><Relationship Id="rId4" Type="http://schemas.openxmlformats.org/officeDocument/2006/relationships/tags" Target="../tags/tag405.xml"/><Relationship Id="rId9" Type="http://schemas.openxmlformats.org/officeDocument/2006/relationships/image" Target="../media/image10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408.xml"/><Relationship Id="rId7" Type="http://schemas.openxmlformats.org/officeDocument/2006/relationships/image" Target="../media/image10.png"/><Relationship Id="rId2" Type="http://schemas.openxmlformats.org/officeDocument/2006/relationships/tags" Target="../tags/tag407.xml"/><Relationship Id="rId1" Type="http://schemas.openxmlformats.org/officeDocument/2006/relationships/tags" Target="../tags/tag406.xml"/><Relationship Id="rId6" Type="http://schemas.openxmlformats.org/officeDocument/2006/relationships/notesSlide" Target="../notesSlides/notesSlide35.xml"/><Relationship Id="rId5" Type="http://schemas.openxmlformats.org/officeDocument/2006/relationships/slideLayout" Target="../slideLayouts/slideLayout23.xml"/><Relationship Id="rId4" Type="http://schemas.openxmlformats.org/officeDocument/2006/relationships/tags" Target="../tags/tag409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412.xml"/><Relationship Id="rId7" Type="http://schemas.openxmlformats.org/officeDocument/2006/relationships/image" Target="../media/image10.png"/><Relationship Id="rId2" Type="http://schemas.openxmlformats.org/officeDocument/2006/relationships/tags" Target="../tags/tag411.xml"/><Relationship Id="rId1" Type="http://schemas.openxmlformats.org/officeDocument/2006/relationships/tags" Target="../tags/tag410.xml"/><Relationship Id="rId6" Type="http://schemas.openxmlformats.org/officeDocument/2006/relationships/notesSlide" Target="../notesSlides/notesSlide36.xml"/><Relationship Id="rId5" Type="http://schemas.openxmlformats.org/officeDocument/2006/relationships/slideLayout" Target="../slideLayouts/slideLayout23.xml"/><Relationship Id="rId4" Type="http://schemas.openxmlformats.org/officeDocument/2006/relationships/tags" Target="../tags/tag41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15.xml"/><Relationship Id="rId1" Type="http://schemas.openxmlformats.org/officeDocument/2006/relationships/tags" Target="../tags/tag414.xml"/><Relationship Id="rId5" Type="http://schemas.openxmlformats.org/officeDocument/2006/relationships/image" Target="../media/image75.png"/><Relationship Id="rId4" Type="http://schemas.openxmlformats.org/officeDocument/2006/relationships/image" Target="../media/image10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17.xml"/><Relationship Id="rId1" Type="http://schemas.openxmlformats.org/officeDocument/2006/relationships/tags" Target="../tags/tag416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10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19.xml"/><Relationship Id="rId1" Type="http://schemas.openxmlformats.org/officeDocument/2006/relationships/tags" Target="../tags/tag418.xml"/><Relationship Id="rId4" Type="http://schemas.openxmlformats.org/officeDocument/2006/relationships/image" Target="../media/image10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21.xml"/><Relationship Id="rId1" Type="http://schemas.openxmlformats.org/officeDocument/2006/relationships/tags" Target="../tags/tag420.xml"/><Relationship Id="rId5" Type="http://schemas.openxmlformats.org/officeDocument/2006/relationships/image" Target="../media/image78.png"/><Relationship Id="rId4" Type="http://schemas.openxmlformats.org/officeDocument/2006/relationships/image" Target="../media/image10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23.xml"/><Relationship Id="rId1" Type="http://schemas.openxmlformats.org/officeDocument/2006/relationships/tags" Target="../tags/tag422.xml"/><Relationship Id="rId5" Type="http://schemas.openxmlformats.org/officeDocument/2006/relationships/image" Target="../media/image79.png"/><Relationship Id="rId4" Type="http://schemas.openxmlformats.org/officeDocument/2006/relationships/image" Target="../media/image10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25.xml"/><Relationship Id="rId1" Type="http://schemas.openxmlformats.org/officeDocument/2006/relationships/tags" Target="../tags/tag424.xml"/><Relationship Id="rId5" Type="http://schemas.openxmlformats.org/officeDocument/2006/relationships/image" Target="../media/image80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8.xml"/><Relationship Id="rId7" Type="http://schemas.openxmlformats.org/officeDocument/2006/relationships/image" Target="../media/image21.png"/><Relationship Id="rId2" Type="http://schemas.openxmlformats.org/officeDocument/2006/relationships/tags" Target="../tags/tag227.xml"/><Relationship Id="rId1" Type="http://schemas.openxmlformats.org/officeDocument/2006/relationships/tags" Target="../tags/tag226.xml"/><Relationship Id="rId6" Type="http://schemas.openxmlformats.org/officeDocument/2006/relationships/image" Target="../media/image20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428.xml"/><Relationship Id="rId7" Type="http://schemas.openxmlformats.org/officeDocument/2006/relationships/image" Target="../media/image9.png"/><Relationship Id="rId2" Type="http://schemas.openxmlformats.org/officeDocument/2006/relationships/tags" Target="../tags/tag427.xml"/><Relationship Id="rId1" Type="http://schemas.openxmlformats.org/officeDocument/2006/relationships/tags" Target="../tags/tag426.xml"/><Relationship Id="rId6" Type="http://schemas.openxmlformats.org/officeDocument/2006/relationships/notesSlide" Target="../notesSlides/notesSlide37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4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31.xml"/><Relationship Id="rId7" Type="http://schemas.openxmlformats.org/officeDocument/2006/relationships/image" Target="../media/image23.png"/><Relationship Id="rId2" Type="http://schemas.openxmlformats.org/officeDocument/2006/relationships/tags" Target="../tags/tag230.xml"/><Relationship Id="rId1" Type="http://schemas.openxmlformats.org/officeDocument/2006/relationships/tags" Target="../tags/tag229.xml"/><Relationship Id="rId6" Type="http://schemas.openxmlformats.org/officeDocument/2006/relationships/image" Target="../media/image22.pn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47743" y="1096010"/>
            <a:ext cx="6933740" cy="47782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t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晚上  中午  星期   星期五</a:t>
            </a:r>
            <a:endParaRPr lang="en-US" altLang="zh-CN" sz="32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第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节    下课</a:t>
            </a: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以后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一会儿 </a:t>
            </a:r>
            <a:endParaRPr lang="en-US" altLang="zh-CN" sz="32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50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见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去    开始   聚会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en-US" altLang="zh-CN" sz="32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50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早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就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那么   部分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大部分</a:t>
            </a:r>
            <a:endParaRPr lang="zh-CN" altLang="en-US" sz="32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335661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332232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21945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第五课复习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144592" y="1096010"/>
            <a:ext cx="4844415" cy="4474210"/>
          </a:xfrm>
          <a:prstGeom prst="rect">
            <a:avLst/>
          </a:prstGeom>
          <a:ln w="1905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0000" tIns="46800" rIns="90000" bIns="46800" rtlCol="0"/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dk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dk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dk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dk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dk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250000"/>
              </a:lnSpc>
              <a:buNone/>
            </a:pP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点 </a:t>
            </a: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分 </a:t>
            </a: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半</a:t>
            </a: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刻   </a:t>
            </a: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差</a:t>
            </a: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现在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今天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每天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上午</a:t>
            </a:r>
            <a:r>
              <a:rPr lang="en-US" altLang="zh-CN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每</a:t>
            </a:r>
            <a:r>
              <a:rPr lang="zh-CN" altLang="en-US" sz="32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课   </a:t>
            </a:r>
          </a:p>
          <a:p>
            <a:pPr marL="0" indent="0" algn="l">
              <a:lnSpc>
                <a:spcPct val="250000"/>
              </a:lnSpc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从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到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endParaRPr lang="en-US" altLang="zh-CN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 algn="l">
              <a:lnSpc>
                <a:spcPct val="200000"/>
              </a:lnSpc>
              <a:buNone/>
            </a:pPr>
            <a:endParaRPr lang="en-US" altLang="zh-CN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877923" y="3854549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136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生词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3796" name="矩形 1"/>
          <p:cNvSpPr/>
          <p:nvPr/>
        </p:nvSpPr>
        <p:spPr>
          <a:xfrm>
            <a:off x="1351227" y="1341889"/>
            <a:ext cx="10754086" cy="4470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230000"/>
              </a:lnSpc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图书馆    食堂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教学楼</a:t>
            </a:r>
            <a:endParaRPr lang="en-US" altLang="zh-CN" sz="4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30000"/>
              </a:lnSpc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东边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北边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这儿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哪儿</a:t>
            </a:r>
            <a:endParaRPr lang="en-US" altLang="zh-CN" sz="4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30000"/>
              </a:lnSpc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看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就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想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在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不用谢</a:t>
            </a: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354138" y="3020695"/>
            <a:ext cx="26416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图书馆</a:t>
            </a:r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5195" y="1246188"/>
            <a:ext cx="2554605" cy="1703705"/>
          </a:xfrm>
          <a:prstGeom prst="rect">
            <a:avLst/>
          </a:prstGeom>
          <a:noFill/>
          <a:ln>
            <a:noFill/>
          </a:ln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large_3BGa_1523p19817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19440" y="3916680"/>
            <a:ext cx="2279015" cy="1797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矩形 20"/>
          <p:cNvSpPr/>
          <p:nvPr/>
        </p:nvSpPr>
        <p:spPr>
          <a:xfrm>
            <a:off x="8780463" y="5733733"/>
            <a:ext cx="2100262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食堂</a:t>
            </a:r>
          </a:p>
        </p:txBody>
      </p:sp>
      <p:pic>
        <p:nvPicPr>
          <p:cNvPr id="22" name="Picture 4" descr="400401021741听课教室"/>
          <p:cNvPicPr>
            <a:picLocks noChangeAspect="1" noChangeArrowheads="1"/>
          </p:cNvPicPr>
          <p:nvPr/>
        </p:nvPicPr>
        <p:blipFill>
          <a:blip r:embed="rId6">
            <a:lum bright="19998" contrast="29999"/>
          </a:blip>
          <a:srcRect/>
          <a:stretch>
            <a:fillRect/>
          </a:stretch>
        </p:blipFill>
        <p:spPr bwMode="auto">
          <a:xfrm>
            <a:off x="4733608" y="1216343"/>
            <a:ext cx="2225040" cy="1763395"/>
          </a:xfrm>
          <a:prstGeom prst="rect">
            <a:avLst/>
          </a:prstGeom>
          <a:noFill/>
          <a:ln>
            <a:noFill/>
          </a:ln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矩形 22"/>
          <p:cNvSpPr/>
          <p:nvPr/>
        </p:nvSpPr>
        <p:spPr>
          <a:xfrm>
            <a:off x="5002213" y="3020695"/>
            <a:ext cx="30226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教室</a:t>
            </a:r>
            <a:r>
              <a:rPr lang="en-US" altLang="zh-CN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jiàoshì</a:t>
            </a:r>
          </a:p>
        </p:txBody>
      </p:sp>
      <p:sp>
        <p:nvSpPr>
          <p:cNvPr id="24" name="矩形 23"/>
          <p:cNvSpPr/>
          <p:nvPr/>
        </p:nvSpPr>
        <p:spPr>
          <a:xfrm>
            <a:off x="8512175" y="3020695"/>
            <a:ext cx="281305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教学楼</a:t>
            </a:r>
          </a:p>
        </p:txBody>
      </p:sp>
      <p:pic>
        <p:nvPicPr>
          <p:cNvPr id="60418" name="Picture 2" descr="https://timgsa.baidu.com/timg?image&amp;quality=80&amp;size=b9999_10000&amp;sec=1562135920399&amp;di=826ae0e8009b77fb8b9d7014c6b5af1d&amp;imgtype=0&amp;src=http%3A%2F%2Fs7.sinaimg.cn%2Fmiddle%2F66ae49eft89d820ed1b06%26690"/>
          <p:cNvPicPr>
            <a:picLocks noChangeAspect="1" noChangeArrowheads="1"/>
          </p:cNvPicPr>
          <p:nvPr/>
        </p:nvPicPr>
        <p:blipFill>
          <a:blip r:embed="rId7">
            <a:lum bright="10000" contrast="40000"/>
          </a:blip>
          <a:srcRect/>
          <a:stretch>
            <a:fillRect/>
          </a:stretch>
        </p:blipFill>
        <p:spPr bwMode="auto">
          <a:xfrm>
            <a:off x="8196580" y="1231900"/>
            <a:ext cx="2305685" cy="1732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3490" name="Picture 2" descr="https://timgsa.baidu.com/timg?image&amp;quality=80&amp;size=b9999_10000&amp;sec=1562136439334&amp;di=52310e698ab81b3fb9b249215d3a27ea&amp;imgtype=0&amp;src=http%3A%2F%2Fi0.hexun.com%2F2017-05-19%2F189262325.png"/>
          <p:cNvPicPr>
            <a:picLocks noChangeAspect="1" noChangeArrowheads="1"/>
          </p:cNvPicPr>
          <p:nvPr/>
        </p:nvPicPr>
        <p:blipFill>
          <a:blip r:embed="rId8">
            <a:lum bright="20000" contrast="20000"/>
          </a:blip>
          <a:srcRect/>
          <a:stretch>
            <a:fillRect/>
          </a:stretch>
        </p:blipFill>
        <p:spPr bwMode="auto">
          <a:xfrm>
            <a:off x="777240" y="3905885"/>
            <a:ext cx="2869565" cy="1818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4" descr="https://timgsa.baidu.com/timg?image&amp;quality=80&amp;size=b9999_10000&amp;sec=1562731287&amp;di=c2860d2b46b1de4e613a7772848b1a6b&amp;imgtype=jpg&amp;er=1&amp;src=http%3A%2F%2Fwww.schxjr.cn%2Fpublic%2Feditor%2Fkindeditor%2Fphp%2F..%2F..%2F..%2Fuploads%2Fimages%2Fimage%2F20171208%2F20171208165802_91997.jpg"/>
          <p:cNvPicPr>
            <a:picLocks noChangeAspect="1" noChangeArrowheads="1"/>
          </p:cNvPicPr>
          <p:nvPr/>
        </p:nvPicPr>
        <p:blipFill>
          <a:blip r:embed="rId9">
            <a:lum contrast="20000"/>
          </a:blip>
          <a:srcRect/>
          <a:stretch>
            <a:fillRect/>
          </a:stretch>
        </p:blipFill>
        <p:spPr bwMode="auto">
          <a:xfrm>
            <a:off x="4487545" y="3903028"/>
            <a:ext cx="2736215" cy="1824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Rectangle 8"/>
          <p:cNvSpPr/>
          <p:nvPr/>
        </p:nvSpPr>
        <p:spPr>
          <a:xfrm>
            <a:off x="3944938" y="5733733"/>
            <a:ext cx="4137025" cy="11969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 algn="ctr">
              <a:spcBef>
                <a:spcPct val="20000"/>
              </a:spcBef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超市</a:t>
            </a:r>
            <a:r>
              <a:rPr lang="en-US" altLang="zh-CN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chāoshì</a:t>
            </a:r>
          </a:p>
        </p:txBody>
      </p:sp>
      <p:sp>
        <p:nvSpPr>
          <p:cNvPr id="27" name="Rectangle 8"/>
          <p:cNvSpPr/>
          <p:nvPr/>
        </p:nvSpPr>
        <p:spPr>
          <a:xfrm>
            <a:off x="-203200" y="5733733"/>
            <a:ext cx="4103688" cy="1208087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 algn="ctr">
              <a:spcBef>
                <a:spcPct val="20000"/>
              </a:spcBef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银行</a:t>
            </a: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5545" y="1353503"/>
            <a:ext cx="2554605" cy="1703705"/>
          </a:xfrm>
          <a:prstGeom prst="rect">
            <a:avLst/>
          </a:prstGeom>
          <a:noFill/>
          <a:ln>
            <a:noFill/>
          </a:ln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large_3BGa_1523p19817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79790" y="4023995"/>
            <a:ext cx="2279015" cy="1797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4" descr="400401021741听课教室"/>
          <p:cNvPicPr>
            <a:picLocks noChangeAspect="1" noChangeArrowheads="1"/>
          </p:cNvPicPr>
          <p:nvPr/>
        </p:nvPicPr>
        <p:blipFill>
          <a:blip r:embed="rId6">
            <a:lum bright="19998" contrast="29999"/>
          </a:blip>
          <a:srcRect/>
          <a:stretch>
            <a:fillRect/>
          </a:stretch>
        </p:blipFill>
        <p:spPr bwMode="auto">
          <a:xfrm>
            <a:off x="4993958" y="1323658"/>
            <a:ext cx="2225040" cy="1763395"/>
          </a:xfrm>
          <a:prstGeom prst="rect">
            <a:avLst/>
          </a:prstGeom>
          <a:noFill/>
          <a:ln>
            <a:noFill/>
          </a:ln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8" name="Picture 2" descr="https://timgsa.baidu.com/timg?image&amp;quality=80&amp;size=b9999_10000&amp;sec=1562135920399&amp;di=826ae0e8009b77fb8b9d7014c6b5af1d&amp;imgtype=0&amp;src=http%3A%2F%2Fs7.sinaimg.cn%2Fmiddle%2F66ae49eft89d820ed1b06%26690"/>
          <p:cNvPicPr>
            <a:picLocks noChangeAspect="1" noChangeArrowheads="1"/>
          </p:cNvPicPr>
          <p:nvPr/>
        </p:nvPicPr>
        <p:blipFill>
          <a:blip r:embed="rId7">
            <a:lum bright="10000" contrast="40000"/>
          </a:blip>
          <a:srcRect/>
          <a:stretch>
            <a:fillRect/>
          </a:stretch>
        </p:blipFill>
        <p:spPr bwMode="auto">
          <a:xfrm>
            <a:off x="8456930" y="1339215"/>
            <a:ext cx="2305685" cy="1732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3490" name="Picture 2" descr="https://timgsa.baidu.com/timg?image&amp;quality=80&amp;size=b9999_10000&amp;sec=1562136439334&amp;di=52310e698ab81b3fb9b249215d3a27ea&amp;imgtype=0&amp;src=http%3A%2F%2Fi0.hexun.com%2F2017-05-19%2F189262325.png"/>
          <p:cNvPicPr>
            <a:picLocks noChangeAspect="1" noChangeArrowheads="1"/>
          </p:cNvPicPr>
          <p:nvPr/>
        </p:nvPicPr>
        <p:blipFill>
          <a:blip r:embed="rId8">
            <a:lum bright="20000" contrast="20000"/>
          </a:blip>
          <a:srcRect/>
          <a:stretch>
            <a:fillRect/>
          </a:stretch>
        </p:blipFill>
        <p:spPr bwMode="auto">
          <a:xfrm>
            <a:off x="1037590" y="4013200"/>
            <a:ext cx="2869565" cy="1818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4" descr="https://timgsa.baidu.com/timg?image&amp;quality=80&amp;size=b9999_10000&amp;sec=1562731287&amp;di=c2860d2b46b1de4e613a7772848b1a6b&amp;imgtype=jpg&amp;er=1&amp;src=http%3A%2F%2Fwww.schxjr.cn%2Fpublic%2Feditor%2Fkindeditor%2Fphp%2F..%2F..%2F..%2Fuploads%2Fimages%2Fimage%2F20171208%2F20171208165802_91997.jpg"/>
          <p:cNvPicPr>
            <a:picLocks noChangeAspect="1" noChangeArrowheads="1"/>
          </p:cNvPicPr>
          <p:nvPr/>
        </p:nvPicPr>
        <p:blipFill>
          <a:blip r:embed="rId9">
            <a:lum contrast="20000"/>
          </a:blip>
          <a:srcRect/>
          <a:stretch>
            <a:fillRect/>
          </a:stretch>
        </p:blipFill>
        <p:spPr bwMode="auto">
          <a:xfrm>
            <a:off x="4747895" y="4010343"/>
            <a:ext cx="2736215" cy="1824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093085" y="1818640"/>
            <a:ext cx="26416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图书馆</a:t>
            </a:r>
          </a:p>
        </p:txBody>
      </p:sp>
      <p:sp>
        <p:nvSpPr>
          <p:cNvPr id="4" name="矩形 3"/>
          <p:cNvSpPr/>
          <p:nvPr/>
        </p:nvSpPr>
        <p:spPr>
          <a:xfrm>
            <a:off x="7499668" y="3698558"/>
            <a:ext cx="2100262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食堂</a:t>
            </a:r>
          </a:p>
        </p:txBody>
      </p:sp>
      <p:sp>
        <p:nvSpPr>
          <p:cNvPr id="9" name="矩形 8"/>
          <p:cNvSpPr/>
          <p:nvPr/>
        </p:nvSpPr>
        <p:spPr>
          <a:xfrm>
            <a:off x="5810568" y="1391285"/>
            <a:ext cx="30226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教室</a:t>
            </a:r>
          </a:p>
        </p:txBody>
      </p:sp>
      <p:sp>
        <p:nvSpPr>
          <p:cNvPr id="5" name="矩形 4"/>
          <p:cNvSpPr/>
          <p:nvPr/>
        </p:nvSpPr>
        <p:spPr>
          <a:xfrm>
            <a:off x="7569200" y="2245043"/>
            <a:ext cx="281305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教学楼</a:t>
            </a:r>
          </a:p>
        </p:txBody>
      </p:sp>
      <p:sp>
        <p:nvSpPr>
          <p:cNvPr id="8" name="Rectangle 8"/>
          <p:cNvSpPr/>
          <p:nvPr/>
        </p:nvSpPr>
        <p:spPr>
          <a:xfrm>
            <a:off x="1496695" y="3302000"/>
            <a:ext cx="4103688" cy="120808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 algn="ctr">
              <a:spcBef>
                <a:spcPct val="20000"/>
              </a:spcBef>
            </a:pP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银行</a:t>
            </a:r>
          </a:p>
        </p:txBody>
      </p:sp>
      <p:sp>
        <p:nvSpPr>
          <p:cNvPr id="10" name="Rectangle 8"/>
          <p:cNvSpPr/>
          <p:nvPr/>
        </p:nvSpPr>
        <p:spPr>
          <a:xfrm>
            <a:off x="3857308" y="3963035"/>
            <a:ext cx="4137025" cy="119538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 algn="ctr">
              <a:spcBef>
                <a:spcPct val="20000"/>
              </a:spcBef>
            </a:pP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超市</a:t>
            </a:r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556125" y="1913255"/>
            <a:ext cx="153543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图书馆</a:t>
            </a:r>
          </a:p>
        </p:txBody>
      </p:sp>
      <p:sp>
        <p:nvSpPr>
          <p:cNvPr id="12" name="矩形 11"/>
          <p:cNvSpPr/>
          <p:nvPr/>
        </p:nvSpPr>
        <p:spPr>
          <a:xfrm>
            <a:off x="4727575" y="1159510"/>
            <a:ext cx="108140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食堂</a:t>
            </a:r>
          </a:p>
        </p:txBody>
      </p:sp>
      <p:sp>
        <p:nvSpPr>
          <p:cNvPr id="13" name="矩形 12"/>
          <p:cNvSpPr/>
          <p:nvPr/>
        </p:nvSpPr>
        <p:spPr>
          <a:xfrm>
            <a:off x="4792345" y="4342130"/>
            <a:ext cx="129921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教室</a:t>
            </a:r>
          </a:p>
        </p:txBody>
      </p:sp>
      <p:sp>
        <p:nvSpPr>
          <p:cNvPr id="14" name="矩形 13"/>
          <p:cNvSpPr/>
          <p:nvPr/>
        </p:nvSpPr>
        <p:spPr>
          <a:xfrm>
            <a:off x="4575175" y="5132705"/>
            <a:ext cx="167703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教学楼</a:t>
            </a:r>
          </a:p>
        </p:txBody>
      </p:sp>
      <p:sp>
        <p:nvSpPr>
          <p:cNvPr id="15" name="Rectangle 8"/>
          <p:cNvSpPr/>
          <p:nvPr/>
        </p:nvSpPr>
        <p:spPr>
          <a:xfrm>
            <a:off x="4143058" y="2771775"/>
            <a:ext cx="2233612" cy="5921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 algn="ctr">
              <a:spcBef>
                <a:spcPct val="20000"/>
              </a:spcBef>
            </a:pP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银行</a:t>
            </a:r>
          </a:p>
        </p:txBody>
      </p:sp>
      <p:sp>
        <p:nvSpPr>
          <p:cNvPr id="16" name="Rectangle 8"/>
          <p:cNvSpPr/>
          <p:nvPr/>
        </p:nvSpPr>
        <p:spPr>
          <a:xfrm>
            <a:off x="4284345" y="3568700"/>
            <a:ext cx="1949450" cy="4349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 algn="ctr">
              <a:spcBef>
                <a:spcPct val="20000"/>
              </a:spcBef>
            </a:pP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超市</a:t>
            </a:r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9805" y="839470"/>
            <a:ext cx="2230120" cy="1488440"/>
          </a:xfrm>
          <a:prstGeom prst="rect">
            <a:avLst/>
          </a:prstGeom>
          <a:noFill/>
          <a:ln>
            <a:noFill/>
          </a:ln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large_3BGa_1523p19817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16165" y="4673600"/>
            <a:ext cx="1993265" cy="1572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4" descr="400401021741听课教室"/>
          <p:cNvPicPr>
            <a:picLocks noChangeAspect="1" noChangeArrowheads="1"/>
          </p:cNvPicPr>
          <p:nvPr/>
        </p:nvPicPr>
        <p:blipFill>
          <a:blip r:embed="rId6">
            <a:lum bright="19998" contrast="29999"/>
          </a:blip>
          <a:srcRect/>
          <a:stretch>
            <a:fillRect/>
          </a:stretch>
        </p:blipFill>
        <p:spPr bwMode="auto">
          <a:xfrm>
            <a:off x="979805" y="2625090"/>
            <a:ext cx="2230120" cy="1767840"/>
          </a:xfrm>
          <a:prstGeom prst="rect">
            <a:avLst/>
          </a:prstGeom>
          <a:noFill/>
          <a:ln>
            <a:noFill/>
          </a:ln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8" name="Picture 2" descr="https://timgsa.baidu.com/timg?image&amp;quality=80&amp;size=b9999_10000&amp;sec=1562135920399&amp;di=826ae0e8009b77fb8b9d7014c6b5af1d&amp;imgtype=0&amp;src=http%3A%2F%2Fs7.sinaimg.cn%2Fmiddle%2F66ae49eft89d820ed1b06%26690"/>
          <p:cNvPicPr>
            <a:picLocks noChangeAspect="1" noChangeArrowheads="1"/>
          </p:cNvPicPr>
          <p:nvPr/>
        </p:nvPicPr>
        <p:blipFill>
          <a:blip r:embed="rId7">
            <a:lum bright="10000" contrast="40000"/>
          </a:blip>
          <a:srcRect/>
          <a:stretch>
            <a:fillRect/>
          </a:stretch>
        </p:blipFill>
        <p:spPr bwMode="auto">
          <a:xfrm>
            <a:off x="7416165" y="2755900"/>
            <a:ext cx="2106930" cy="1583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3490" name="Picture 2" descr="https://timgsa.baidu.com/timg?image&amp;quality=80&amp;size=b9999_10000&amp;sec=1562136439334&amp;di=52310e698ab81b3fb9b249215d3a27ea&amp;imgtype=0&amp;src=http%3A%2F%2Fi0.hexun.com%2F2017-05-19%2F189262325.png"/>
          <p:cNvPicPr>
            <a:picLocks noChangeAspect="1" noChangeArrowheads="1"/>
          </p:cNvPicPr>
          <p:nvPr/>
        </p:nvPicPr>
        <p:blipFill>
          <a:blip r:embed="rId8">
            <a:lum bright="20000" contrast="20000"/>
          </a:blip>
          <a:srcRect/>
          <a:stretch>
            <a:fillRect/>
          </a:stretch>
        </p:blipFill>
        <p:spPr bwMode="auto">
          <a:xfrm>
            <a:off x="7416165" y="1038225"/>
            <a:ext cx="2198370" cy="1392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4" descr="https://timgsa.baidu.com/timg?image&amp;quality=80&amp;size=b9999_10000&amp;sec=1562731287&amp;di=c2860d2b46b1de4e613a7772848b1a6b&amp;imgtype=jpg&amp;er=1&amp;src=http%3A%2F%2Fwww.schxjr.cn%2Fpublic%2Feditor%2Fkindeditor%2Fphp%2F..%2F..%2F..%2Fuploads%2Fimages%2Fimage%2F20171208%2F20171208165802_91997.jpg"/>
          <p:cNvPicPr>
            <a:picLocks noChangeAspect="1" noChangeArrowheads="1"/>
          </p:cNvPicPr>
          <p:nvPr/>
        </p:nvPicPr>
        <p:blipFill>
          <a:blip r:embed="rId9">
            <a:lum contrast="20000"/>
          </a:blip>
          <a:srcRect/>
          <a:stretch>
            <a:fillRect/>
          </a:stretch>
        </p:blipFill>
        <p:spPr bwMode="auto">
          <a:xfrm>
            <a:off x="955040" y="4690110"/>
            <a:ext cx="2279650" cy="1520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66561" name="Picture 5" descr="940521073983B4DD1C72B0476E7CB66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439420"/>
            <a:ext cx="3335655" cy="5991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4758" name="Rectangle 6"/>
          <p:cNvSpPr/>
          <p:nvPr/>
        </p:nvSpPr>
        <p:spPr>
          <a:xfrm>
            <a:off x="5067300" y="2931795"/>
            <a:ext cx="2667000" cy="1295400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二楼</a:t>
            </a:r>
          </a:p>
        </p:txBody>
      </p:sp>
      <p:sp>
        <p:nvSpPr>
          <p:cNvPr id="74759" name="Line 7"/>
          <p:cNvSpPr/>
          <p:nvPr/>
        </p:nvSpPr>
        <p:spPr>
          <a:xfrm flipV="1">
            <a:off x="6413500" y="1917700"/>
            <a:ext cx="0" cy="91440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74760" name="Rectangle 8"/>
          <p:cNvSpPr/>
          <p:nvPr/>
        </p:nvSpPr>
        <p:spPr>
          <a:xfrm>
            <a:off x="4704557" y="765810"/>
            <a:ext cx="3392487" cy="1219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三楼</a:t>
            </a:r>
          </a:p>
        </p:txBody>
      </p:sp>
      <p:sp>
        <p:nvSpPr>
          <p:cNvPr id="74761" name="Line 9"/>
          <p:cNvSpPr/>
          <p:nvPr/>
        </p:nvSpPr>
        <p:spPr>
          <a:xfrm>
            <a:off x="6394450" y="3994150"/>
            <a:ext cx="0" cy="91440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74762" name="Rectangle 10"/>
          <p:cNvSpPr/>
          <p:nvPr/>
        </p:nvSpPr>
        <p:spPr>
          <a:xfrm>
            <a:off x="5105400" y="5162550"/>
            <a:ext cx="2590800" cy="1143000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一楼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163118" y="1021398"/>
            <a:ext cx="156019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→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楼上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172643" y="5407660"/>
            <a:ext cx="156019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→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楼下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8" grpId="0"/>
      <p:bldP spid="74760" grpId="0"/>
      <p:bldP spid="74762" grpId="0"/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453326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453263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58445" y="288925"/>
            <a:ext cx="48272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1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：想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+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（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V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）</a:t>
            </a:r>
            <a:endParaRPr lang="zh-CN" altLang="en-US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9939" name="Rectangle 3"/>
          <p:cNvSpPr>
            <a:spLocks noGrp="1"/>
          </p:cNvSpPr>
          <p:nvPr/>
        </p:nvSpPr>
        <p:spPr>
          <a:xfrm>
            <a:off x="494983" y="1965643"/>
            <a:ext cx="11507788" cy="5522913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altLang="en-US" sz="4000" b="1" i="0" u="none" strike="noStrike" kern="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我现在</a:t>
            </a:r>
            <a:r>
              <a:rPr kumimoji="0" lang="zh-CN" altLang="en-US" sz="4800" b="1" i="0" u="none" strike="noStrike" kern="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想</a:t>
            </a:r>
            <a:r>
              <a:rPr kumimoji="0" lang="zh-CN" altLang="en-US" sz="4800" b="1" i="0" u="none" strike="noStrike" kern="0" cap="none" spc="0" normalizeH="0" baseline="0" noProof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去</a:t>
            </a:r>
            <a:r>
              <a:rPr kumimoji="0" lang="zh-CN" altLang="en-US" sz="4000" b="1" i="0" u="none" strike="noStrike" kern="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图书馆。</a:t>
            </a:r>
            <a:endParaRPr kumimoji="0" lang="en-US" altLang="zh-CN" sz="4000" b="1" i="0" u="none" strike="noStrike" kern="0" cap="none" spc="0" normalizeH="0" baseline="0" noProof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altLang="en-US" sz="4000" b="1" i="0" u="none" strike="noStrike" kern="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他</a:t>
            </a:r>
            <a:r>
              <a:rPr kumimoji="0" lang="zh-CN" altLang="en-US" sz="4800" b="1" i="0" u="none" strike="noStrike" kern="0" cap="none" spc="0" normalizeH="0" baseline="0" noProof="1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很</a:t>
            </a:r>
            <a:r>
              <a:rPr kumimoji="0" lang="zh-CN" altLang="en-US" sz="4800" b="1" i="0" u="none" strike="noStrike" kern="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想</a:t>
            </a:r>
            <a:r>
              <a:rPr kumimoji="0" lang="zh-CN" altLang="en-US" sz="4800" b="1" i="0" u="none" strike="noStrike" kern="0" cap="none" spc="0" normalizeH="0" baseline="0" noProof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来</a:t>
            </a:r>
            <a:r>
              <a:rPr kumimoji="0" lang="zh-CN" altLang="en-US" sz="4000" b="1" i="0" u="none" strike="noStrike" kern="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中国。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200" b="1" i="0" u="none" strike="noStrike" kern="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200" b="1" i="0" u="none" strike="noStrike" kern="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 </a:t>
            </a:r>
            <a:r>
              <a:rPr kumimoji="0" lang="zh-CN" altLang="zh-CN" sz="3200" b="1" i="0" u="none" strike="noStrike" kern="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英国、美国、法国、土耳其</a:t>
            </a:r>
          </a:p>
        </p:txBody>
      </p:sp>
      <p:pic>
        <p:nvPicPr>
          <p:cNvPr id="17" name="Picture 4" descr="400401021741听课教室"/>
          <p:cNvPicPr>
            <a:picLocks noChangeAspect="1" noChangeArrowheads="1"/>
          </p:cNvPicPr>
          <p:nvPr/>
        </p:nvPicPr>
        <p:blipFill>
          <a:blip r:embed="rId9">
            <a:lum bright="19998" contrast="29999"/>
          </a:blip>
          <a:srcRect/>
          <a:stretch>
            <a:fillRect/>
          </a:stretch>
        </p:blipFill>
        <p:spPr bwMode="auto">
          <a:xfrm>
            <a:off x="5673725" y="1149350"/>
            <a:ext cx="2794000" cy="22148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0" name="Picture 2" descr="https://timgsa.baidu.com/timg?image&amp;quality=80&amp;size=b9999_10000&amp;sec=1562136439334&amp;di=52310e698ab81b3fb9b249215d3a27ea&amp;imgtype=0&amp;src=http%3A%2F%2Fi0.hexun.com%2F2017-05-19%2F189262325.png"/>
          <p:cNvPicPr>
            <a:picLocks noChangeAspect="1" noChangeArrowheads="1"/>
          </p:cNvPicPr>
          <p:nvPr/>
        </p:nvPicPr>
        <p:blipFill>
          <a:blip r:embed="rId10">
            <a:lum bright="20000" contrast="20000"/>
          </a:blip>
          <a:srcRect/>
          <a:stretch>
            <a:fillRect/>
          </a:stretch>
        </p:blipFill>
        <p:spPr bwMode="auto">
          <a:xfrm>
            <a:off x="6210935" y="1539875"/>
            <a:ext cx="3128645" cy="1982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0418" name="Picture 2" descr="https://timgsa.baidu.com/timg?image&amp;quality=80&amp;size=b9999_10000&amp;sec=1562135920399&amp;di=826ae0e8009b77fb8b9d7014c6b5af1d&amp;imgtype=0&amp;src=http%3A%2F%2Fs7.sinaimg.cn%2Fmiddle%2F66ae49eft89d820ed1b06%26690"/>
          <p:cNvPicPr>
            <a:picLocks noChangeAspect="1" noChangeArrowheads="1"/>
          </p:cNvPicPr>
          <p:nvPr/>
        </p:nvPicPr>
        <p:blipFill>
          <a:blip r:embed="rId11">
            <a:lum bright="10000" contrast="40000"/>
          </a:blip>
          <a:srcRect/>
          <a:stretch>
            <a:fillRect/>
          </a:stretch>
        </p:blipFill>
        <p:spPr bwMode="auto">
          <a:xfrm>
            <a:off x="6927850" y="2111375"/>
            <a:ext cx="2997835" cy="2252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2" descr="large_3BGa_1523p19817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483475" y="2694940"/>
            <a:ext cx="2998470" cy="2364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4" descr="https://timgsa.baidu.com/timg?image&amp;quality=80&amp;size=b9999_10000&amp;sec=1562731287&amp;di=c2860d2b46b1de4e613a7772848b1a6b&amp;imgtype=jpg&amp;er=1&amp;src=http%3A%2F%2Fwww.schxjr.cn%2Fpublic%2Feditor%2Fkindeditor%2Fphp%2F..%2F..%2F..%2Fuploads%2Fimages%2Fimage%2F20171208%2F20171208165802_91997.jpg"/>
          <p:cNvPicPr>
            <a:picLocks noChangeAspect="1" noChangeArrowheads="1"/>
          </p:cNvPicPr>
          <p:nvPr/>
        </p:nvPicPr>
        <p:blipFill>
          <a:blip r:embed="rId13">
            <a:lum contrast="20000"/>
          </a:blip>
          <a:srcRect/>
          <a:stretch>
            <a:fillRect/>
          </a:stretch>
        </p:blipFill>
        <p:spPr bwMode="auto">
          <a:xfrm>
            <a:off x="8041005" y="3774440"/>
            <a:ext cx="2857500" cy="1906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570" y="399415"/>
            <a:ext cx="673925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43890" y="480060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86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3" name="内容占位符 4"/>
          <p:cNvPicPr>
            <a:picLocks noGrp="1" noChangeAspect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640205" y="1437005"/>
            <a:ext cx="7633335" cy="4836160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12" name="文本框 11"/>
          <p:cNvSpPr txBox="1"/>
          <p:nvPr/>
        </p:nvSpPr>
        <p:spPr>
          <a:xfrm>
            <a:off x="2184400" y="1901190"/>
            <a:ext cx="273208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想</a:t>
            </a:r>
            <a:r>
              <a:rPr lang="zh-CN" altLang="en-US" sz="32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中国。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184400" y="3185160"/>
            <a:ext cx="505142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想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和我</a:t>
            </a:r>
            <a:r>
              <a:rPr lang="zh-CN" altLang="en-US" sz="32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咖啡馆吗？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184400" y="4460875"/>
            <a:ext cx="505142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想</a:t>
            </a:r>
            <a:r>
              <a:rPr lang="zh-CN" altLang="en-US" sz="32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几瓶水？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184400" y="5723255"/>
            <a:ext cx="505142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他明天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不想</a:t>
            </a:r>
            <a:r>
              <a:rPr lang="zh-CN" altLang="en-US" sz="32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图书馆。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453326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453263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74320" y="273050"/>
            <a:ext cx="48272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2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：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V+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一下</a:t>
            </a:r>
            <a:endParaRPr lang="zh-CN" altLang="en-US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40962" name="Rectangle 3"/>
          <p:cNvSpPr txBox="1"/>
          <p:nvPr/>
        </p:nvSpPr>
        <p:spPr>
          <a:xfrm>
            <a:off x="2129473" y="2158683"/>
            <a:ext cx="7932737" cy="3397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请问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一下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，这是食堂吗？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我想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看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一下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你的汉语书。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251079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250063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88290" y="273050"/>
            <a:ext cx="257556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V + 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一下</a:t>
            </a:r>
            <a:endParaRPr lang="zh-CN" altLang="en-US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09904" y="2336434"/>
            <a:ext cx="2136635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400" b="1" i="0" u="none" strike="noStrike" kern="1200" cap="none" spc="0" normalizeH="0" baseline="0" noProof="1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读一下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773729" y="2336434"/>
            <a:ext cx="2136635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400" b="1" i="0" u="none" strike="noStrike" kern="1200" cap="none" spc="0" normalizeH="0" baseline="0" noProof="1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听一下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69609" y="2336434"/>
            <a:ext cx="2136635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400" b="1" i="0" u="none" strike="noStrike" kern="1200" cap="none" spc="0" normalizeH="0" baseline="0" noProof="1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喝一下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53094" y="2336434"/>
            <a:ext cx="2136635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400" b="1" i="0" u="none" strike="noStrike" kern="1200" cap="none" spc="0" normalizeH="0" baseline="0" noProof="1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吃一下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109904" y="3823604"/>
            <a:ext cx="2136635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400" b="1" i="0" u="none" strike="noStrike" kern="1200" cap="none" spc="0" normalizeH="0" baseline="0" noProof="1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想一下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773729" y="3823604"/>
            <a:ext cx="2136635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400" b="1" i="0" u="none" strike="noStrike" kern="1200" cap="none" spc="0" normalizeH="0" baseline="0" noProof="1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写一下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369609" y="3822969"/>
            <a:ext cx="2787220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400" b="1" i="0" u="none" strike="noStrike" kern="1200" cap="none" spc="0" normalizeH="0" baseline="0" noProof="1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介绍一下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853094" y="3822969"/>
            <a:ext cx="2136635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400" b="1" i="0" u="none" strike="noStrike" kern="1200" cap="none" spc="0" normalizeH="0" baseline="0" noProof="1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说一下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335661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332232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21945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第五课复习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5" name="箭头: 右 4">
            <a:extLst>
              <a:ext uri="{FF2B5EF4-FFF2-40B4-BE49-F238E27FC236}">
                <a16:creationId xmlns:a16="http://schemas.microsoft.com/office/drawing/2014/main" id="{878943B7-C8E1-4715-9E57-C67261CB5A0F}"/>
              </a:ext>
            </a:extLst>
          </p:cNvPr>
          <p:cNvSpPr/>
          <p:nvPr/>
        </p:nvSpPr>
        <p:spPr>
          <a:xfrm>
            <a:off x="864066" y="1730285"/>
            <a:ext cx="2692569" cy="383741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箭头: 右 9">
            <a:extLst>
              <a:ext uri="{FF2B5EF4-FFF2-40B4-BE49-F238E27FC236}">
                <a16:creationId xmlns:a16="http://schemas.microsoft.com/office/drawing/2014/main" id="{530DA801-6EDB-4465-8FC1-D61ECDFC5063}"/>
              </a:ext>
            </a:extLst>
          </p:cNvPr>
          <p:cNvSpPr/>
          <p:nvPr/>
        </p:nvSpPr>
        <p:spPr>
          <a:xfrm>
            <a:off x="3556635" y="1730285"/>
            <a:ext cx="2692569" cy="383741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箭头: 右 10">
            <a:extLst>
              <a:ext uri="{FF2B5EF4-FFF2-40B4-BE49-F238E27FC236}">
                <a16:creationId xmlns:a16="http://schemas.microsoft.com/office/drawing/2014/main" id="{B9D08FD0-C9EF-4727-AEFE-75655A506372}"/>
              </a:ext>
            </a:extLst>
          </p:cNvPr>
          <p:cNvSpPr/>
          <p:nvPr/>
        </p:nvSpPr>
        <p:spPr>
          <a:xfrm>
            <a:off x="6249204" y="1730285"/>
            <a:ext cx="2692569" cy="383741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8EEA0D1-79F4-46C1-A91D-A9FF0CA6BAD9}"/>
              </a:ext>
            </a:extLst>
          </p:cNvPr>
          <p:cNvSpPr txBox="1"/>
          <p:nvPr/>
        </p:nvSpPr>
        <p:spPr>
          <a:xfrm>
            <a:off x="1478185" y="1231580"/>
            <a:ext cx="1484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2"/>
                </a:solidFill>
              </a:rPr>
              <a:t>8</a:t>
            </a:r>
            <a:r>
              <a:rPr lang="zh-CN" altLang="en-US" sz="3600" b="1" dirty="0">
                <a:solidFill>
                  <a:schemeClr val="accent2"/>
                </a:solidFill>
              </a:rPr>
              <a:t>：</a:t>
            </a:r>
            <a:r>
              <a:rPr lang="en-US" altLang="zh-CN" sz="3600" b="1" dirty="0">
                <a:solidFill>
                  <a:schemeClr val="accent2"/>
                </a:solidFill>
              </a:rPr>
              <a:t>00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22D40D7-7DEE-42D4-A09C-CED36A303BD4}"/>
              </a:ext>
            </a:extLst>
          </p:cNvPr>
          <p:cNvSpPr txBox="1"/>
          <p:nvPr/>
        </p:nvSpPr>
        <p:spPr>
          <a:xfrm>
            <a:off x="4057955" y="1214916"/>
            <a:ext cx="1484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2"/>
                </a:solidFill>
              </a:rPr>
              <a:t>9</a:t>
            </a:r>
            <a:r>
              <a:rPr lang="zh-CN" altLang="en-US" sz="3600" b="1" dirty="0">
                <a:solidFill>
                  <a:schemeClr val="accent2"/>
                </a:solidFill>
              </a:rPr>
              <a:t>：</a:t>
            </a:r>
            <a:r>
              <a:rPr lang="en-US" altLang="zh-CN" sz="3600" b="1" dirty="0">
                <a:solidFill>
                  <a:schemeClr val="accent2"/>
                </a:solidFill>
              </a:rPr>
              <a:t>00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493B27B-D435-490A-AEF9-E86971D2E7CE}"/>
              </a:ext>
            </a:extLst>
          </p:cNvPr>
          <p:cNvSpPr txBox="1"/>
          <p:nvPr/>
        </p:nvSpPr>
        <p:spPr>
          <a:xfrm>
            <a:off x="6649195" y="1231580"/>
            <a:ext cx="2441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2"/>
                </a:solidFill>
              </a:rPr>
              <a:t>10</a:t>
            </a:r>
            <a:r>
              <a:rPr lang="zh-CN" altLang="en-US" sz="3600" b="1" dirty="0">
                <a:solidFill>
                  <a:schemeClr val="accent2"/>
                </a:solidFill>
              </a:rPr>
              <a:t>：</a:t>
            </a:r>
            <a:r>
              <a:rPr lang="en-US" altLang="zh-CN" sz="3600" b="1" dirty="0">
                <a:solidFill>
                  <a:schemeClr val="accent2"/>
                </a:solidFill>
              </a:rPr>
              <a:t>00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F3B5913-85AD-4168-9665-6BAA34F70AC7}"/>
              </a:ext>
            </a:extLst>
          </p:cNvPr>
          <p:cNvSpPr txBox="1"/>
          <p:nvPr/>
        </p:nvSpPr>
        <p:spPr>
          <a:xfrm>
            <a:off x="1594204" y="2306229"/>
            <a:ext cx="2609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KaiTi" panose="02010609060101010101" pitchFamily="49" charset="-122"/>
                <a:ea typeface="KaiTi" panose="02010609060101010101" pitchFamily="49" charset="-122"/>
              </a:rPr>
              <a:t>刷牙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2ACE7036-5DBF-4675-9AEE-5ED9AF3F87FE}"/>
              </a:ext>
            </a:extLst>
          </p:cNvPr>
          <p:cNvSpPr txBox="1"/>
          <p:nvPr/>
        </p:nvSpPr>
        <p:spPr>
          <a:xfrm>
            <a:off x="3978076" y="2312691"/>
            <a:ext cx="2609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KaiTi" panose="02010609060101010101" pitchFamily="49" charset="-122"/>
                <a:ea typeface="KaiTi" panose="02010609060101010101" pitchFamily="49" charset="-122"/>
              </a:rPr>
              <a:t>吃早饭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7EEA0C9E-CCBE-4459-AE54-71CAF00FB2FF}"/>
              </a:ext>
            </a:extLst>
          </p:cNvPr>
          <p:cNvSpPr txBox="1"/>
          <p:nvPr/>
        </p:nvSpPr>
        <p:spPr>
          <a:xfrm>
            <a:off x="6683888" y="2332710"/>
            <a:ext cx="2609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KaiTi" panose="02010609060101010101" pitchFamily="49" charset="-122"/>
                <a:ea typeface="KaiTi" panose="02010609060101010101" pitchFamily="49" charset="-122"/>
              </a:rPr>
              <a:t>写作业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A23C6562-E6E4-4328-91C2-9D99D3C316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4066" y="3286387"/>
            <a:ext cx="2511040" cy="1906398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715F2797-FB38-475D-846C-018C83D6AA9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67039" y="3280346"/>
            <a:ext cx="2767832" cy="1937179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E176B31C-8C28-4B01-9F53-C07760681C8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43700" y="3270996"/>
            <a:ext cx="2767832" cy="193717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160883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570" y="399415"/>
            <a:ext cx="650303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550545" y="485140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86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754505" y="1301750"/>
            <a:ext cx="8550910" cy="5094605"/>
          </a:xfrm>
          <a:ln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570" y="399415"/>
            <a:ext cx="650303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539750" y="473710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86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575435" y="2304415"/>
            <a:ext cx="9200515" cy="2696210"/>
          </a:xfrm>
          <a:ln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pic>
        <p:nvPicPr>
          <p:cNvPr id="45058" name="Picture 4" descr="MCj02977190000[1]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1450" y="1887220"/>
            <a:ext cx="3933825" cy="30835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59" name="AutoShape 5"/>
          <p:cNvSpPr/>
          <p:nvPr/>
        </p:nvSpPr>
        <p:spPr>
          <a:xfrm>
            <a:off x="7915275" y="3197860"/>
            <a:ext cx="518795" cy="301625"/>
          </a:xfrm>
          <a:prstGeom prst="rightArrow">
            <a:avLst>
              <a:gd name="adj1" fmla="val 50000"/>
              <a:gd name="adj2" fmla="val 44925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060" name="AutoShape 6"/>
          <p:cNvSpPr/>
          <p:nvPr/>
        </p:nvSpPr>
        <p:spPr>
          <a:xfrm>
            <a:off x="3428365" y="3197860"/>
            <a:ext cx="544830" cy="301625"/>
          </a:xfrm>
          <a:prstGeom prst="leftArrow">
            <a:avLst>
              <a:gd name="adj1" fmla="val 50000"/>
              <a:gd name="adj2" fmla="val 3501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061" name="AutoShape 7"/>
          <p:cNvSpPr/>
          <p:nvPr/>
        </p:nvSpPr>
        <p:spPr>
          <a:xfrm>
            <a:off x="5668645" y="1511300"/>
            <a:ext cx="309880" cy="361315"/>
          </a:xfrm>
          <a:prstGeom prst="upArrow">
            <a:avLst>
              <a:gd name="adj1" fmla="val 50000"/>
              <a:gd name="adj2" fmla="val 3756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lstStyle/>
          <a:p>
            <a:endParaRPr lang="zh-CN" altLang="en-US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062" name="AutoShape 8"/>
          <p:cNvSpPr/>
          <p:nvPr/>
        </p:nvSpPr>
        <p:spPr>
          <a:xfrm>
            <a:off x="5668645" y="4923155"/>
            <a:ext cx="311785" cy="443865"/>
          </a:xfrm>
          <a:prstGeom prst="downArrow">
            <a:avLst>
              <a:gd name="adj1" fmla="val 50000"/>
              <a:gd name="adj2" fmla="val 45872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lstStyle/>
          <a:p>
            <a:endParaRPr lang="zh-CN" altLang="en-US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584" name="Text Box 9"/>
          <p:cNvSpPr txBox="1">
            <a:spLocks noChangeArrowheads="1"/>
          </p:cNvSpPr>
          <p:nvPr/>
        </p:nvSpPr>
        <p:spPr bwMode="auto">
          <a:xfrm>
            <a:off x="8629015" y="3060065"/>
            <a:ext cx="123380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algn="ctr" defTabSz="914400" fontAlgn="auto">
              <a:spcBef>
                <a:spcPct val="50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3600" b="1" kern="1200" cap="none" spc="0" normalizeH="0" baseline="0" noProof="0" dirty="0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东边</a:t>
            </a:r>
          </a:p>
        </p:txBody>
      </p:sp>
      <p:sp>
        <p:nvSpPr>
          <p:cNvPr id="24585" name="Text Box 10"/>
          <p:cNvSpPr txBox="1">
            <a:spLocks noChangeArrowheads="1"/>
          </p:cNvSpPr>
          <p:nvPr/>
        </p:nvSpPr>
        <p:spPr bwMode="auto">
          <a:xfrm>
            <a:off x="5200650" y="5367020"/>
            <a:ext cx="130111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南边</a:t>
            </a:r>
          </a:p>
        </p:txBody>
      </p:sp>
      <p:sp>
        <p:nvSpPr>
          <p:cNvPr id="24586" name="Text Box 11"/>
          <p:cNvSpPr txBox="1">
            <a:spLocks noChangeArrowheads="1"/>
          </p:cNvSpPr>
          <p:nvPr/>
        </p:nvSpPr>
        <p:spPr bwMode="auto">
          <a:xfrm>
            <a:off x="1971040" y="3051175"/>
            <a:ext cx="131572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西边</a:t>
            </a:r>
          </a:p>
        </p:txBody>
      </p:sp>
      <p:sp>
        <p:nvSpPr>
          <p:cNvPr id="24587" name="Text Box 12"/>
          <p:cNvSpPr txBox="1">
            <a:spLocks noChangeArrowheads="1"/>
          </p:cNvSpPr>
          <p:nvPr/>
        </p:nvSpPr>
        <p:spPr bwMode="auto">
          <a:xfrm>
            <a:off x="5184140" y="877570"/>
            <a:ext cx="134112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北边</a:t>
            </a:r>
          </a:p>
        </p:txBody>
      </p:sp>
    </p:spTree>
    <p:custDataLst>
      <p:tags r:id="rId1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08915" y="300355"/>
            <a:ext cx="8150860" cy="1147445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23825" y="205105"/>
            <a:ext cx="8122285" cy="116205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33045" y="123825"/>
            <a:ext cx="8686165" cy="1243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6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36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3</a:t>
            </a:r>
            <a:r>
              <a:rPr lang="zh-CN" altLang="en-US" sz="36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：</a:t>
            </a:r>
            <a:r>
              <a:rPr altLang="zh-CN" sz="36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A+</a:t>
            </a:r>
            <a:r>
              <a:rPr lang="zh-CN" altLang="en-US" sz="36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在</a:t>
            </a:r>
            <a:r>
              <a:rPr altLang="zh-CN" sz="36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+</a:t>
            </a:r>
            <a:r>
              <a:rPr lang="zh-CN" altLang="en-US" sz="36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哪儿？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6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36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4</a:t>
            </a:r>
            <a:r>
              <a:rPr lang="zh-CN" altLang="en-US" sz="36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：</a:t>
            </a:r>
            <a:r>
              <a:rPr altLang="zh-CN" sz="36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A+</a:t>
            </a:r>
            <a:r>
              <a:rPr lang="zh-CN" altLang="en-US" sz="36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在</a:t>
            </a:r>
            <a:r>
              <a:rPr altLang="zh-CN" sz="36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+B</a:t>
            </a:r>
            <a:r>
              <a:rPr lang="zh-CN" altLang="en-US" sz="36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的</a:t>
            </a:r>
            <a:r>
              <a:rPr altLang="zh-CN" sz="36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……</a:t>
            </a:r>
            <a:r>
              <a:rPr lang="zh-CN" altLang="en-US" sz="36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边</a:t>
            </a:r>
            <a:r>
              <a:rPr lang="zh-CN" altLang="fr-FR" sz="36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（</a:t>
            </a:r>
            <a:r>
              <a:rPr lang="fr-FR" altLang="zh-CN" sz="36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  <a:sym typeface="+mn-ea"/>
              </a:rPr>
              <a:t>Direction</a:t>
            </a:r>
            <a:r>
              <a:rPr lang="zh-CN" altLang="fr-FR" sz="36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）</a:t>
            </a:r>
            <a:r>
              <a:rPr altLang="zh-CN" sz="36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      </a:t>
            </a:r>
            <a:endParaRPr lang="zh-CN" altLang="zh-CN" sz="36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9">
            <a:duotone>
              <a:srgbClr val="6096E6">
                <a:shade val="45000"/>
                <a:satMod val="135000"/>
              </a:srgbClr>
              <a:prstClr val="white"/>
            </a:duotone>
            <a:lum contrast="10000"/>
          </a:blip>
          <a:srcRect/>
          <a:stretch>
            <a:fillRect/>
          </a:stretch>
        </p:blipFill>
        <p:spPr bwMode="auto">
          <a:xfrm>
            <a:off x="528955" y="2050415"/>
            <a:ext cx="5113020" cy="377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3"/>
          <p:cNvSpPr txBox="1"/>
          <p:nvPr/>
        </p:nvSpPr>
        <p:spPr>
          <a:xfrm>
            <a:off x="6269355" y="2399030"/>
            <a:ext cx="6539865" cy="471360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图书馆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哪儿？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图书馆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银行的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西边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食堂呢？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食堂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图书馆的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南边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3" name="矩形 9"/>
          <p:cNvSpPr/>
          <p:nvPr/>
        </p:nvSpPr>
        <p:spPr>
          <a:xfrm>
            <a:off x="1077595" y="3131820"/>
            <a:ext cx="1689100" cy="583565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图书馆</a:t>
            </a:r>
          </a:p>
        </p:txBody>
      </p:sp>
      <p:sp>
        <p:nvSpPr>
          <p:cNvPr id="14" name="矩形 11"/>
          <p:cNvSpPr/>
          <p:nvPr/>
        </p:nvSpPr>
        <p:spPr>
          <a:xfrm>
            <a:off x="1028065" y="5663248"/>
            <a:ext cx="1162050" cy="583565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食堂</a:t>
            </a:r>
          </a:p>
        </p:txBody>
      </p:sp>
      <p:sp>
        <p:nvSpPr>
          <p:cNvPr id="15" name="矩形 12"/>
          <p:cNvSpPr/>
          <p:nvPr/>
        </p:nvSpPr>
        <p:spPr>
          <a:xfrm>
            <a:off x="3016885" y="5672773"/>
            <a:ext cx="1624013" cy="583565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教学楼</a:t>
            </a:r>
          </a:p>
        </p:txBody>
      </p:sp>
      <p:sp>
        <p:nvSpPr>
          <p:cNvPr id="16" name="矩形 13"/>
          <p:cNvSpPr/>
          <p:nvPr/>
        </p:nvSpPr>
        <p:spPr>
          <a:xfrm>
            <a:off x="4168140" y="3701733"/>
            <a:ext cx="1174750" cy="583565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银行</a:t>
            </a: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8575675" y="3967480"/>
            <a:ext cx="2195195" cy="9525"/>
          </a:xfrm>
          <a:prstGeom prst="line">
            <a:avLst/>
          </a:prstGeom>
          <a:ln w="28575">
            <a:solidFill>
              <a:srgbClr val="6096E6">
                <a:lumMod val="75000"/>
              </a:srgbClr>
            </a:solidFill>
          </a:ln>
        </p:spPr>
        <p:style>
          <a:lnRef idx="1">
            <a:srgbClr val="6096E6"/>
          </a:lnRef>
          <a:fillRef idx="0">
            <a:srgbClr val="6096E6"/>
          </a:fillRef>
          <a:effectRef idx="0">
            <a:srgbClr val="6096E6"/>
          </a:effectRef>
          <a:fontRef idx="minor">
            <a:srgbClr val="000000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8169275" y="5528310"/>
            <a:ext cx="2532380" cy="11430"/>
          </a:xfrm>
          <a:prstGeom prst="line">
            <a:avLst/>
          </a:prstGeom>
          <a:ln w="28575">
            <a:solidFill>
              <a:srgbClr val="6096E6">
                <a:lumMod val="75000"/>
              </a:srgbClr>
            </a:solidFill>
          </a:ln>
        </p:spPr>
        <p:style>
          <a:lnRef idx="1">
            <a:srgbClr val="6096E6"/>
          </a:lnRef>
          <a:fillRef idx="0">
            <a:srgbClr val="6096E6"/>
          </a:fillRef>
          <a:effectRef idx="0">
            <a:srgbClr val="6096E6"/>
          </a:effectRef>
          <a:fontRef idx="minor">
            <a:srgbClr val="000000"/>
          </a:fontRef>
        </p:style>
      </p:cxnSp>
      <p:sp>
        <p:nvSpPr>
          <p:cNvPr id="46084" name="矩形 10"/>
          <p:cNvSpPr/>
          <p:nvPr/>
        </p:nvSpPr>
        <p:spPr>
          <a:xfrm>
            <a:off x="3210560" y="1728788"/>
            <a:ext cx="1163638" cy="58356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超市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3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charRg st="30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5234940E-4579-4C54-BC2F-B6707EB222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733" y="112957"/>
            <a:ext cx="8279218" cy="4926477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43" name="Rectangle 3"/>
          <p:cNvSpPr txBox="1"/>
          <p:nvPr/>
        </p:nvSpPr>
        <p:spPr>
          <a:xfrm>
            <a:off x="2576513" y="5010150"/>
            <a:ext cx="5834062" cy="22383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A:……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哪儿？</a:t>
            </a:r>
            <a:endParaRPr lang="en-US" altLang="zh-CN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B:……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grpSp>
        <p:nvGrpSpPr>
          <p:cNvPr id="44" name="组合 3"/>
          <p:cNvGrpSpPr/>
          <p:nvPr/>
        </p:nvGrpSpPr>
        <p:grpSpPr>
          <a:xfrm>
            <a:off x="9305290" y="1142365"/>
            <a:ext cx="2754630" cy="2274287"/>
            <a:chOff x="2551363" y="1451270"/>
            <a:chExt cx="6860461" cy="4109322"/>
          </a:xfrm>
        </p:grpSpPr>
        <p:pic>
          <p:nvPicPr>
            <p:cNvPr id="45" name="Picture 4" descr="MCj02977190000[1]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850066" y="2675150"/>
              <a:ext cx="2570465" cy="178937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" name="AutoShape 5"/>
            <p:cNvSpPr>
              <a:spLocks noChangeArrowheads="1"/>
            </p:cNvSpPr>
            <p:nvPr/>
          </p:nvSpPr>
          <p:spPr bwMode="auto">
            <a:xfrm>
              <a:off x="7101810" y="3389497"/>
              <a:ext cx="640124" cy="360051"/>
            </a:xfrm>
            <a:prstGeom prst="rightArrow">
              <a:avLst>
                <a:gd name="adj1" fmla="val 50000"/>
                <a:gd name="adj2" fmla="val 4493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47" name="AutoShape 6"/>
            <p:cNvSpPr>
              <a:spLocks noChangeArrowheads="1"/>
            </p:cNvSpPr>
            <p:nvPr/>
          </p:nvSpPr>
          <p:spPr bwMode="auto">
            <a:xfrm>
              <a:off x="4174867" y="3389497"/>
              <a:ext cx="677233" cy="360051"/>
            </a:xfrm>
            <a:prstGeom prst="leftArrow">
              <a:avLst>
                <a:gd name="adj1" fmla="val 50000"/>
                <a:gd name="adj2" fmla="val 3502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48" name="AutoShape 7"/>
            <p:cNvSpPr>
              <a:spLocks noChangeArrowheads="1"/>
            </p:cNvSpPr>
            <p:nvPr/>
          </p:nvSpPr>
          <p:spPr bwMode="auto">
            <a:xfrm>
              <a:off x="5942165" y="2242039"/>
              <a:ext cx="385004" cy="434083"/>
            </a:xfrm>
            <a:prstGeom prst="upArrow">
              <a:avLst>
                <a:gd name="adj1" fmla="val 50000"/>
                <a:gd name="adj2" fmla="val 3756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 vert="eaVert"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49" name="AutoShape 8"/>
            <p:cNvSpPr>
              <a:spLocks noChangeArrowheads="1"/>
            </p:cNvSpPr>
            <p:nvPr/>
          </p:nvSpPr>
          <p:spPr bwMode="auto">
            <a:xfrm>
              <a:off x="5946805" y="4200455"/>
              <a:ext cx="385001" cy="528302"/>
            </a:xfrm>
            <a:prstGeom prst="downArrow">
              <a:avLst>
                <a:gd name="adj1" fmla="val 50000"/>
                <a:gd name="adj2" fmla="val 4587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 vert="eaVert"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50" name="Text Box 9"/>
            <p:cNvSpPr txBox="1">
              <a:spLocks noChangeArrowheads="1"/>
            </p:cNvSpPr>
            <p:nvPr/>
          </p:nvSpPr>
          <p:spPr bwMode="auto">
            <a:xfrm>
              <a:off x="7885732" y="3046269"/>
              <a:ext cx="1526092" cy="83183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R="0" algn="ctr" defTabSz="914400" fontAlgn="auto"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2400" b="1" kern="1200" cap="none" spc="0" normalizeH="0" baseline="0" noProof="0" dirty="0">
                  <a:solidFill>
                    <a:schemeClr val="bg1">
                      <a:lumMod val="10000"/>
                    </a:schemeClr>
                  </a:solidFill>
                  <a:latin typeface="楷体" panose="02010609060101010101" charset="-122"/>
                  <a:ea typeface="楷体" panose="02010609060101010101" charset="-122"/>
                  <a:cs typeface="+mn-cs"/>
                </a:rPr>
                <a:t>东</a:t>
              </a:r>
            </a:p>
          </p:txBody>
        </p:sp>
        <p:sp>
          <p:nvSpPr>
            <p:cNvPr id="51" name="Text Box 10"/>
            <p:cNvSpPr txBox="1">
              <a:spLocks noChangeArrowheads="1"/>
            </p:cNvSpPr>
            <p:nvPr/>
          </p:nvSpPr>
          <p:spPr bwMode="auto">
            <a:xfrm>
              <a:off x="5372545" y="4728758"/>
              <a:ext cx="1609589" cy="83183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R="0" algn="ctr" defTabSz="914400" fontAlgn="auto"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2400" b="1" kern="1200" cap="none" spc="0" normalizeH="0" baseline="0" noProof="0" dirty="0">
                  <a:solidFill>
                    <a:schemeClr val="bg1">
                      <a:lumMod val="10000"/>
                    </a:schemeClr>
                  </a:solidFill>
                  <a:latin typeface="楷体" panose="02010609060101010101" charset="-122"/>
                  <a:ea typeface="楷体" panose="02010609060101010101" charset="-122"/>
                  <a:cs typeface="+mn-cs"/>
                </a:rPr>
                <a:t>南</a:t>
              </a:r>
            </a:p>
          </p:txBody>
        </p:sp>
        <p:sp>
          <p:nvSpPr>
            <p:cNvPr id="52" name="Text Box 11"/>
            <p:cNvSpPr txBox="1">
              <a:spLocks noChangeArrowheads="1"/>
            </p:cNvSpPr>
            <p:nvPr/>
          </p:nvSpPr>
          <p:spPr bwMode="auto">
            <a:xfrm>
              <a:off x="2551363" y="3046269"/>
              <a:ext cx="1623504" cy="83183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R="0" algn="ctr" defTabSz="914400" fontAlgn="auto"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2400" b="1" kern="1200" cap="none" spc="0" normalizeH="0" baseline="0" noProof="0" dirty="0">
                  <a:solidFill>
                    <a:schemeClr val="bg1">
                      <a:lumMod val="10000"/>
                    </a:schemeClr>
                  </a:solidFill>
                  <a:latin typeface="楷体" panose="02010609060101010101" charset="-122"/>
                  <a:ea typeface="楷体" panose="02010609060101010101" charset="-122"/>
                  <a:cs typeface="+mn-cs"/>
                </a:rPr>
                <a:t>西</a:t>
              </a:r>
            </a:p>
          </p:txBody>
        </p:sp>
        <p:sp>
          <p:nvSpPr>
            <p:cNvPr id="53" name="Text Box 12"/>
            <p:cNvSpPr txBox="1">
              <a:spLocks noChangeArrowheads="1"/>
            </p:cNvSpPr>
            <p:nvPr/>
          </p:nvSpPr>
          <p:spPr bwMode="auto">
            <a:xfrm>
              <a:off x="5261220" y="1451270"/>
              <a:ext cx="1660612" cy="83183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R="0" algn="ctr" defTabSz="914400" fontAlgn="auto"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2400" b="1" kern="1200" cap="none" spc="0" normalizeH="0" baseline="0" noProof="0" dirty="0">
                  <a:solidFill>
                    <a:schemeClr val="bg1">
                      <a:lumMod val="10000"/>
                    </a:schemeClr>
                  </a:solidFill>
                  <a:latin typeface="楷体" panose="02010609060101010101" charset="-122"/>
                  <a:ea typeface="楷体" panose="02010609060101010101" charset="-122"/>
                  <a:cs typeface="+mn-cs"/>
                </a:rPr>
                <a:t>北</a:t>
              </a:r>
            </a:p>
          </p:txBody>
        </p:sp>
      </p:grpSp>
      <p:sp>
        <p:nvSpPr>
          <p:cNvPr id="55" name="椭圆 4"/>
          <p:cNvSpPr/>
          <p:nvPr/>
        </p:nvSpPr>
        <p:spPr>
          <a:xfrm>
            <a:off x="2506663" y="1409533"/>
            <a:ext cx="139700" cy="156845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endParaRPr lang="en-US" altLang="en-US" sz="50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6" name="线形标注 1 13"/>
          <p:cNvSpPr/>
          <p:nvPr/>
        </p:nvSpPr>
        <p:spPr>
          <a:xfrm>
            <a:off x="1610678" y="2078202"/>
            <a:ext cx="965835" cy="409575"/>
          </a:xfrm>
          <a:prstGeom prst="borderCallout1">
            <a:avLst>
              <a:gd name="adj1" fmla="val 18750"/>
              <a:gd name="adj2" fmla="val -8333"/>
              <a:gd name="adj3" fmla="val -63647"/>
              <a:gd name="adj4" fmla="val 67633"/>
            </a:avLst>
          </a:prstGeom>
          <a:solidFill>
            <a:srgbClr val="F9FBFA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墨西哥</a:t>
            </a:r>
          </a:p>
        </p:txBody>
      </p:sp>
      <p:sp>
        <p:nvSpPr>
          <p:cNvPr id="57" name="椭圆 14"/>
          <p:cNvSpPr/>
          <p:nvPr/>
        </p:nvSpPr>
        <p:spPr>
          <a:xfrm>
            <a:off x="5595713" y="2644214"/>
            <a:ext cx="138430" cy="156845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endParaRPr lang="en-US" altLang="en-US" sz="50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8" name="线形标注 1 15"/>
          <p:cNvSpPr/>
          <p:nvPr/>
        </p:nvSpPr>
        <p:spPr>
          <a:xfrm>
            <a:off x="6275705" y="1892108"/>
            <a:ext cx="1042670" cy="409575"/>
          </a:xfrm>
          <a:prstGeom prst="borderCallout1">
            <a:avLst>
              <a:gd name="adj1" fmla="val 18750"/>
              <a:gd name="adj2" fmla="val -8333"/>
              <a:gd name="adj3" fmla="val 112500"/>
              <a:gd name="adj4" fmla="val -38333"/>
            </a:avLst>
          </a:prstGeom>
          <a:solidFill>
            <a:srgbClr val="F9FBFA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圭亚那</a:t>
            </a:r>
          </a:p>
        </p:txBody>
      </p:sp>
      <p:sp>
        <p:nvSpPr>
          <p:cNvPr id="61" name="椭圆 18"/>
          <p:cNvSpPr/>
          <p:nvPr/>
        </p:nvSpPr>
        <p:spPr>
          <a:xfrm>
            <a:off x="4011071" y="2614196"/>
            <a:ext cx="139700" cy="156845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endParaRPr lang="en-US" altLang="en-US" sz="50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62" name="线形标注 1 19"/>
          <p:cNvSpPr/>
          <p:nvPr/>
        </p:nvSpPr>
        <p:spPr>
          <a:xfrm>
            <a:off x="2506662" y="3307621"/>
            <a:ext cx="1117381" cy="409575"/>
          </a:xfrm>
          <a:prstGeom prst="borderCallout1">
            <a:avLst>
              <a:gd name="adj1" fmla="val 18750"/>
              <a:gd name="adj2" fmla="val -8333"/>
              <a:gd name="adj3" fmla="val -92322"/>
              <a:gd name="adj4" fmla="val 142449"/>
            </a:avLst>
          </a:prstGeom>
          <a:solidFill>
            <a:srgbClr val="F9FBFA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巴拿马</a:t>
            </a:r>
          </a:p>
        </p:txBody>
      </p:sp>
      <p:sp>
        <p:nvSpPr>
          <p:cNvPr id="63" name="椭圆 20"/>
          <p:cNvSpPr/>
          <p:nvPr/>
        </p:nvSpPr>
        <p:spPr>
          <a:xfrm>
            <a:off x="4686676" y="4531142"/>
            <a:ext cx="139700" cy="156845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endParaRPr lang="en-US" altLang="en-US" sz="50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64" name="线形标注 1 21"/>
          <p:cNvSpPr/>
          <p:nvPr/>
        </p:nvSpPr>
        <p:spPr>
          <a:xfrm>
            <a:off x="2947625" y="4382452"/>
            <a:ext cx="818021" cy="332740"/>
          </a:xfrm>
          <a:prstGeom prst="borderCallout1">
            <a:avLst>
              <a:gd name="adj1" fmla="val 89344"/>
              <a:gd name="adj2" fmla="val 204143"/>
              <a:gd name="adj3" fmla="val 124106"/>
              <a:gd name="adj4" fmla="val -3019"/>
            </a:avLst>
          </a:prstGeom>
          <a:solidFill>
            <a:srgbClr val="F9FBFA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秘鲁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F1AF5652-44DF-4C2D-B5D0-BC2440E3E1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185" y="1"/>
            <a:ext cx="6396385" cy="5099216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43" name="Rectangle 3"/>
          <p:cNvSpPr txBox="1"/>
          <p:nvPr/>
        </p:nvSpPr>
        <p:spPr>
          <a:xfrm>
            <a:off x="2576513" y="5010150"/>
            <a:ext cx="5834062" cy="22383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A:……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哪儿？</a:t>
            </a:r>
            <a:endParaRPr lang="en-US" altLang="zh-CN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B:……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grpSp>
        <p:nvGrpSpPr>
          <p:cNvPr id="44" name="组合 3"/>
          <p:cNvGrpSpPr/>
          <p:nvPr/>
        </p:nvGrpSpPr>
        <p:grpSpPr>
          <a:xfrm>
            <a:off x="9305290" y="1142365"/>
            <a:ext cx="2754630" cy="2274287"/>
            <a:chOff x="2551363" y="1451270"/>
            <a:chExt cx="6860461" cy="4109322"/>
          </a:xfrm>
        </p:grpSpPr>
        <p:pic>
          <p:nvPicPr>
            <p:cNvPr id="45" name="Picture 4" descr="MCj02977190000[1]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850066" y="2675150"/>
              <a:ext cx="2570465" cy="178937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" name="AutoShape 5"/>
            <p:cNvSpPr>
              <a:spLocks noChangeArrowheads="1"/>
            </p:cNvSpPr>
            <p:nvPr/>
          </p:nvSpPr>
          <p:spPr bwMode="auto">
            <a:xfrm>
              <a:off x="7101810" y="3389497"/>
              <a:ext cx="640124" cy="360051"/>
            </a:xfrm>
            <a:prstGeom prst="rightArrow">
              <a:avLst>
                <a:gd name="adj1" fmla="val 50000"/>
                <a:gd name="adj2" fmla="val 4493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47" name="AutoShape 6"/>
            <p:cNvSpPr>
              <a:spLocks noChangeArrowheads="1"/>
            </p:cNvSpPr>
            <p:nvPr/>
          </p:nvSpPr>
          <p:spPr bwMode="auto">
            <a:xfrm>
              <a:off x="4174867" y="3389497"/>
              <a:ext cx="677233" cy="360051"/>
            </a:xfrm>
            <a:prstGeom prst="leftArrow">
              <a:avLst>
                <a:gd name="adj1" fmla="val 50000"/>
                <a:gd name="adj2" fmla="val 3502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48" name="AutoShape 7"/>
            <p:cNvSpPr>
              <a:spLocks noChangeArrowheads="1"/>
            </p:cNvSpPr>
            <p:nvPr/>
          </p:nvSpPr>
          <p:spPr bwMode="auto">
            <a:xfrm>
              <a:off x="5942165" y="2242039"/>
              <a:ext cx="385004" cy="434083"/>
            </a:xfrm>
            <a:prstGeom prst="upArrow">
              <a:avLst>
                <a:gd name="adj1" fmla="val 50000"/>
                <a:gd name="adj2" fmla="val 3756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 vert="eaVert"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49" name="AutoShape 8"/>
            <p:cNvSpPr>
              <a:spLocks noChangeArrowheads="1"/>
            </p:cNvSpPr>
            <p:nvPr/>
          </p:nvSpPr>
          <p:spPr bwMode="auto">
            <a:xfrm>
              <a:off x="5946805" y="4200455"/>
              <a:ext cx="385001" cy="528302"/>
            </a:xfrm>
            <a:prstGeom prst="downArrow">
              <a:avLst>
                <a:gd name="adj1" fmla="val 50000"/>
                <a:gd name="adj2" fmla="val 4587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 vert="eaVert"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50" name="Text Box 9"/>
            <p:cNvSpPr txBox="1">
              <a:spLocks noChangeArrowheads="1"/>
            </p:cNvSpPr>
            <p:nvPr/>
          </p:nvSpPr>
          <p:spPr bwMode="auto">
            <a:xfrm>
              <a:off x="7885732" y="3046269"/>
              <a:ext cx="1526092" cy="83183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R="0" algn="ctr" defTabSz="914400" fontAlgn="auto"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2400" b="1" kern="1200" cap="none" spc="0" normalizeH="0" baseline="0" noProof="0" dirty="0">
                  <a:solidFill>
                    <a:schemeClr val="bg1">
                      <a:lumMod val="10000"/>
                    </a:schemeClr>
                  </a:solidFill>
                  <a:latin typeface="楷体" panose="02010609060101010101" charset="-122"/>
                  <a:ea typeface="楷体" panose="02010609060101010101" charset="-122"/>
                  <a:cs typeface="+mn-cs"/>
                </a:rPr>
                <a:t>东</a:t>
              </a:r>
            </a:p>
          </p:txBody>
        </p:sp>
        <p:sp>
          <p:nvSpPr>
            <p:cNvPr id="51" name="Text Box 10"/>
            <p:cNvSpPr txBox="1">
              <a:spLocks noChangeArrowheads="1"/>
            </p:cNvSpPr>
            <p:nvPr/>
          </p:nvSpPr>
          <p:spPr bwMode="auto">
            <a:xfrm>
              <a:off x="5372545" y="4728758"/>
              <a:ext cx="1609589" cy="83183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R="0" algn="ctr" defTabSz="914400" fontAlgn="auto"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2400" b="1" kern="1200" cap="none" spc="0" normalizeH="0" baseline="0" noProof="0" dirty="0">
                  <a:solidFill>
                    <a:schemeClr val="bg1">
                      <a:lumMod val="10000"/>
                    </a:schemeClr>
                  </a:solidFill>
                  <a:latin typeface="楷体" panose="02010609060101010101" charset="-122"/>
                  <a:ea typeface="楷体" panose="02010609060101010101" charset="-122"/>
                  <a:cs typeface="+mn-cs"/>
                </a:rPr>
                <a:t>南</a:t>
              </a:r>
            </a:p>
          </p:txBody>
        </p:sp>
        <p:sp>
          <p:nvSpPr>
            <p:cNvPr id="52" name="Text Box 11"/>
            <p:cNvSpPr txBox="1">
              <a:spLocks noChangeArrowheads="1"/>
            </p:cNvSpPr>
            <p:nvPr/>
          </p:nvSpPr>
          <p:spPr bwMode="auto">
            <a:xfrm>
              <a:off x="2551363" y="3046269"/>
              <a:ext cx="1623504" cy="83183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R="0" algn="ctr" defTabSz="914400" fontAlgn="auto"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2400" b="1" kern="1200" cap="none" spc="0" normalizeH="0" baseline="0" noProof="0" dirty="0">
                  <a:solidFill>
                    <a:schemeClr val="bg1">
                      <a:lumMod val="10000"/>
                    </a:schemeClr>
                  </a:solidFill>
                  <a:latin typeface="楷体" panose="02010609060101010101" charset="-122"/>
                  <a:ea typeface="楷体" panose="02010609060101010101" charset="-122"/>
                  <a:cs typeface="+mn-cs"/>
                </a:rPr>
                <a:t>西</a:t>
              </a:r>
            </a:p>
          </p:txBody>
        </p:sp>
        <p:sp>
          <p:nvSpPr>
            <p:cNvPr id="53" name="Text Box 12"/>
            <p:cNvSpPr txBox="1">
              <a:spLocks noChangeArrowheads="1"/>
            </p:cNvSpPr>
            <p:nvPr/>
          </p:nvSpPr>
          <p:spPr bwMode="auto">
            <a:xfrm>
              <a:off x="5261220" y="1451270"/>
              <a:ext cx="1660612" cy="83183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R="0" algn="ctr" defTabSz="914400" fontAlgn="auto"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2400" b="1" kern="1200" cap="none" spc="0" normalizeH="0" baseline="0" noProof="0" dirty="0">
                  <a:solidFill>
                    <a:schemeClr val="bg1">
                      <a:lumMod val="10000"/>
                    </a:schemeClr>
                  </a:solidFill>
                  <a:latin typeface="楷体" panose="02010609060101010101" charset="-122"/>
                  <a:ea typeface="楷体" panose="02010609060101010101" charset="-122"/>
                  <a:cs typeface="+mn-cs"/>
                </a:rPr>
                <a:t>北</a:t>
              </a:r>
            </a:p>
          </p:txBody>
        </p:sp>
      </p:grpSp>
      <p:sp>
        <p:nvSpPr>
          <p:cNvPr id="55" name="椭圆 4"/>
          <p:cNvSpPr/>
          <p:nvPr/>
        </p:nvSpPr>
        <p:spPr>
          <a:xfrm>
            <a:off x="1188574" y="2998215"/>
            <a:ext cx="139700" cy="156845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endParaRPr lang="en-US" altLang="en-US" sz="50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6" name="线形标注 1 13"/>
          <p:cNvSpPr/>
          <p:nvPr/>
        </p:nvSpPr>
        <p:spPr>
          <a:xfrm>
            <a:off x="624738" y="3325869"/>
            <a:ext cx="965835" cy="409575"/>
          </a:xfrm>
          <a:prstGeom prst="borderCallout1">
            <a:avLst>
              <a:gd name="adj1" fmla="val 26943"/>
              <a:gd name="adj2" fmla="val -11807"/>
              <a:gd name="adj3" fmla="val -63647"/>
              <a:gd name="adj4" fmla="val 67633"/>
            </a:avLst>
          </a:prstGeom>
          <a:solidFill>
            <a:srgbClr val="F9FBFA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马里</a:t>
            </a:r>
          </a:p>
        </p:txBody>
      </p:sp>
      <p:sp>
        <p:nvSpPr>
          <p:cNvPr id="63" name="椭圆 20"/>
          <p:cNvSpPr/>
          <p:nvPr/>
        </p:nvSpPr>
        <p:spPr>
          <a:xfrm>
            <a:off x="1762004" y="4531141"/>
            <a:ext cx="139700" cy="156845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endParaRPr lang="en-US" altLang="en-US" sz="50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64" name="线形标注 1 21"/>
          <p:cNvSpPr/>
          <p:nvPr/>
        </p:nvSpPr>
        <p:spPr>
          <a:xfrm>
            <a:off x="2184432" y="4609563"/>
            <a:ext cx="1095664" cy="332740"/>
          </a:xfrm>
          <a:prstGeom prst="borderCallout1">
            <a:avLst>
              <a:gd name="adj1" fmla="val 86823"/>
              <a:gd name="adj2" fmla="val 136765"/>
              <a:gd name="adj3" fmla="val 124106"/>
              <a:gd name="adj4" fmla="val -3019"/>
            </a:avLst>
          </a:prstGeom>
          <a:solidFill>
            <a:srgbClr val="F9FBFA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安哥拉</a:t>
            </a:r>
          </a:p>
        </p:txBody>
      </p:sp>
      <p:sp>
        <p:nvSpPr>
          <p:cNvPr id="26" name="线形标注 1 21">
            <a:extLst>
              <a:ext uri="{FF2B5EF4-FFF2-40B4-BE49-F238E27FC236}">
                <a16:creationId xmlns:a16="http://schemas.microsoft.com/office/drawing/2014/main" id="{978EB05F-2907-479A-81AA-CF91C4E75D2C}"/>
              </a:ext>
            </a:extLst>
          </p:cNvPr>
          <p:cNvSpPr/>
          <p:nvPr/>
        </p:nvSpPr>
        <p:spPr>
          <a:xfrm>
            <a:off x="2234836" y="2414338"/>
            <a:ext cx="1296636" cy="332740"/>
          </a:xfrm>
          <a:prstGeom prst="borderCallout1">
            <a:avLst>
              <a:gd name="adj1" fmla="val 86823"/>
              <a:gd name="adj2" fmla="val 136765"/>
              <a:gd name="adj3" fmla="val 124106"/>
              <a:gd name="adj4" fmla="val -3019"/>
            </a:avLst>
          </a:prstGeom>
          <a:solidFill>
            <a:srgbClr val="F9FBFA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巴基斯坦</a:t>
            </a:r>
          </a:p>
        </p:txBody>
      </p:sp>
      <p:sp>
        <p:nvSpPr>
          <p:cNvPr id="27" name="线形标注 1 13">
            <a:extLst>
              <a:ext uri="{FF2B5EF4-FFF2-40B4-BE49-F238E27FC236}">
                <a16:creationId xmlns:a16="http://schemas.microsoft.com/office/drawing/2014/main" id="{01B63875-5489-4F0C-A8AA-A2D639635DA0}"/>
              </a:ext>
            </a:extLst>
          </p:cNvPr>
          <p:cNvSpPr/>
          <p:nvPr/>
        </p:nvSpPr>
        <p:spPr>
          <a:xfrm>
            <a:off x="4325682" y="3673827"/>
            <a:ext cx="695230" cy="409575"/>
          </a:xfrm>
          <a:prstGeom prst="borderCallout1">
            <a:avLst>
              <a:gd name="adj1" fmla="val 26943"/>
              <a:gd name="adj2" fmla="val -11807"/>
              <a:gd name="adj3" fmla="val -63647"/>
              <a:gd name="adj4" fmla="val 67633"/>
            </a:avLst>
          </a:prstGeom>
          <a:solidFill>
            <a:srgbClr val="F9FBFA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泰国</a:t>
            </a:r>
          </a:p>
        </p:txBody>
      </p:sp>
      <p:sp>
        <p:nvSpPr>
          <p:cNvPr id="28" name="椭圆 4">
            <a:extLst>
              <a:ext uri="{FF2B5EF4-FFF2-40B4-BE49-F238E27FC236}">
                <a16:creationId xmlns:a16="http://schemas.microsoft.com/office/drawing/2014/main" id="{128520E4-D57B-4964-A7BA-5F337329E23D}"/>
              </a:ext>
            </a:extLst>
          </p:cNvPr>
          <p:cNvSpPr/>
          <p:nvPr/>
        </p:nvSpPr>
        <p:spPr>
          <a:xfrm>
            <a:off x="3762051" y="2728948"/>
            <a:ext cx="139700" cy="156845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endParaRPr lang="en-US" altLang="en-US" sz="50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9" name="椭圆 4">
            <a:extLst>
              <a:ext uri="{FF2B5EF4-FFF2-40B4-BE49-F238E27FC236}">
                <a16:creationId xmlns:a16="http://schemas.microsoft.com/office/drawing/2014/main" id="{A58D30A4-7A38-43DE-9554-85AD13F367BA}"/>
              </a:ext>
            </a:extLst>
          </p:cNvPr>
          <p:cNvSpPr/>
          <p:nvPr/>
        </p:nvSpPr>
        <p:spPr>
          <a:xfrm>
            <a:off x="4881211" y="3325869"/>
            <a:ext cx="139700" cy="156845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endParaRPr lang="en-US" altLang="en-US" sz="50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30" name="椭圆 4">
            <a:extLst>
              <a:ext uri="{FF2B5EF4-FFF2-40B4-BE49-F238E27FC236}">
                <a16:creationId xmlns:a16="http://schemas.microsoft.com/office/drawing/2014/main" id="{A85C7CD9-6E73-4FE7-A87A-6E8BAE4C014C}"/>
              </a:ext>
            </a:extLst>
          </p:cNvPr>
          <p:cNvSpPr/>
          <p:nvPr/>
        </p:nvSpPr>
        <p:spPr>
          <a:xfrm>
            <a:off x="1692154" y="1686988"/>
            <a:ext cx="139700" cy="156845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endParaRPr lang="en-US" altLang="en-US" sz="50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31" name="椭圆 4">
            <a:extLst>
              <a:ext uri="{FF2B5EF4-FFF2-40B4-BE49-F238E27FC236}">
                <a16:creationId xmlns:a16="http://schemas.microsoft.com/office/drawing/2014/main" id="{A2B391CD-2A63-4732-8930-E767C265EF1A}"/>
              </a:ext>
            </a:extLst>
          </p:cNvPr>
          <p:cNvSpPr/>
          <p:nvPr/>
        </p:nvSpPr>
        <p:spPr>
          <a:xfrm>
            <a:off x="5556653" y="2728947"/>
            <a:ext cx="139700" cy="156845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endParaRPr lang="en-US" altLang="en-US" sz="50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32" name="椭圆 4">
            <a:extLst>
              <a:ext uri="{FF2B5EF4-FFF2-40B4-BE49-F238E27FC236}">
                <a16:creationId xmlns:a16="http://schemas.microsoft.com/office/drawing/2014/main" id="{D558F3A6-06B0-4BC9-B4E4-12F9EB791A7E}"/>
              </a:ext>
            </a:extLst>
          </p:cNvPr>
          <p:cNvSpPr/>
          <p:nvPr/>
        </p:nvSpPr>
        <p:spPr>
          <a:xfrm>
            <a:off x="2743454" y="1273737"/>
            <a:ext cx="139700" cy="156845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endParaRPr lang="en-US" altLang="en-US" sz="50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33" name="线形标注 1 13">
            <a:extLst>
              <a:ext uri="{FF2B5EF4-FFF2-40B4-BE49-F238E27FC236}">
                <a16:creationId xmlns:a16="http://schemas.microsoft.com/office/drawing/2014/main" id="{BB93D40C-C383-4A65-B747-63D04DF56918}"/>
              </a:ext>
            </a:extLst>
          </p:cNvPr>
          <p:cNvSpPr/>
          <p:nvPr/>
        </p:nvSpPr>
        <p:spPr>
          <a:xfrm>
            <a:off x="6120283" y="2964028"/>
            <a:ext cx="695230" cy="409575"/>
          </a:xfrm>
          <a:prstGeom prst="borderCallout1">
            <a:avLst>
              <a:gd name="adj1" fmla="val 26943"/>
              <a:gd name="adj2" fmla="val -11807"/>
              <a:gd name="adj3" fmla="val -41117"/>
              <a:gd name="adj4" fmla="val -72338"/>
            </a:avLst>
          </a:prstGeom>
          <a:solidFill>
            <a:srgbClr val="F9FBFA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中国</a:t>
            </a:r>
          </a:p>
        </p:txBody>
      </p:sp>
      <p:sp>
        <p:nvSpPr>
          <p:cNvPr id="34" name="线形标注 1 13">
            <a:extLst>
              <a:ext uri="{FF2B5EF4-FFF2-40B4-BE49-F238E27FC236}">
                <a16:creationId xmlns:a16="http://schemas.microsoft.com/office/drawing/2014/main" id="{CA880266-1E1B-4759-A3F5-74651B969525}"/>
              </a:ext>
            </a:extLst>
          </p:cNvPr>
          <p:cNvSpPr/>
          <p:nvPr/>
        </p:nvSpPr>
        <p:spPr>
          <a:xfrm>
            <a:off x="3278841" y="1541389"/>
            <a:ext cx="695230" cy="409575"/>
          </a:xfrm>
          <a:prstGeom prst="borderCallout1">
            <a:avLst>
              <a:gd name="adj1" fmla="val 26943"/>
              <a:gd name="adj2" fmla="val -11807"/>
              <a:gd name="adj3" fmla="val -41117"/>
              <a:gd name="adj4" fmla="val -72338"/>
            </a:avLst>
          </a:prstGeom>
          <a:solidFill>
            <a:srgbClr val="F9FBFA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波兰</a:t>
            </a:r>
          </a:p>
        </p:txBody>
      </p:sp>
      <p:sp>
        <p:nvSpPr>
          <p:cNvPr id="35" name="线形标注 1 13">
            <a:extLst>
              <a:ext uri="{FF2B5EF4-FFF2-40B4-BE49-F238E27FC236}">
                <a16:creationId xmlns:a16="http://schemas.microsoft.com/office/drawing/2014/main" id="{08010559-A313-4182-8471-50F39AC296E1}"/>
              </a:ext>
            </a:extLst>
          </p:cNvPr>
          <p:cNvSpPr/>
          <p:nvPr/>
        </p:nvSpPr>
        <p:spPr>
          <a:xfrm>
            <a:off x="2249303" y="1905128"/>
            <a:ext cx="971800" cy="409575"/>
          </a:xfrm>
          <a:prstGeom prst="borderCallout1">
            <a:avLst>
              <a:gd name="adj1" fmla="val 26943"/>
              <a:gd name="adj2" fmla="val -11807"/>
              <a:gd name="adj3" fmla="val -61599"/>
              <a:gd name="adj4" fmla="val -34067"/>
            </a:avLst>
          </a:prstGeom>
          <a:solidFill>
            <a:srgbClr val="F9FBFA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西班牙</a:t>
            </a:r>
          </a:p>
        </p:txBody>
      </p:sp>
      <p:sp>
        <p:nvSpPr>
          <p:cNvPr id="36" name="椭圆 4">
            <a:extLst>
              <a:ext uri="{FF2B5EF4-FFF2-40B4-BE49-F238E27FC236}">
                <a16:creationId xmlns:a16="http://schemas.microsoft.com/office/drawing/2014/main" id="{2659A2F3-0FE2-4751-BBDA-4F1BE46C133E}"/>
              </a:ext>
            </a:extLst>
          </p:cNvPr>
          <p:cNvSpPr/>
          <p:nvPr/>
        </p:nvSpPr>
        <p:spPr>
          <a:xfrm>
            <a:off x="3391772" y="1047535"/>
            <a:ext cx="139700" cy="156845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endParaRPr lang="en-US" altLang="en-US" sz="50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37" name="线形标注 1 13">
            <a:extLst>
              <a:ext uri="{FF2B5EF4-FFF2-40B4-BE49-F238E27FC236}">
                <a16:creationId xmlns:a16="http://schemas.microsoft.com/office/drawing/2014/main" id="{0AB3DDB4-4E2E-4037-A351-B837C9733028}"/>
              </a:ext>
            </a:extLst>
          </p:cNvPr>
          <p:cNvSpPr/>
          <p:nvPr/>
        </p:nvSpPr>
        <p:spPr>
          <a:xfrm>
            <a:off x="3901751" y="463653"/>
            <a:ext cx="971800" cy="409575"/>
          </a:xfrm>
          <a:prstGeom prst="borderCallout1">
            <a:avLst>
              <a:gd name="adj1" fmla="val 26943"/>
              <a:gd name="adj2" fmla="val -11807"/>
              <a:gd name="adj3" fmla="val 143223"/>
              <a:gd name="adj4" fmla="val -41836"/>
            </a:avLst>
          </a:prstGeom>
          <a:solidFill>
            <a:srgbClr val="F9FBFA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俄罗斯</a:t>
            </a:r>
          </a:p>
        </p:txBody>
      </p:sp>
      <p:sp>
        <p:nvSpPr>
          <p:cNvPr id="38" name="线形标注 1 21">
            <a:extLst>
              <a:ext uri="{FF2B5EF4-FFF2-40B4-BE49-F238E27FC236}">
                <a16:creationId xmlns:a16="http://schemas.microsoft.com/office/drawing/2014/main" id="{94BFBBD4-90DE-4822-8124-6C7D7E6B738D}"/>
              </a:ext>
            </a:extLst>
          </p:cNvPr>
          <p:cNvSpPr/>
          <p:nvPr/>
        </p:nvSpPr>
        <p:spPr>
          <a:xfrm>
            <a:off x="3901751" y="4477689"/>
            <a:ext cx="1596346" cy="332740"/>
          </a:xfrm>
          <a:prstGeom prst="borderCallout1">
            <a:avLst>
              <a:gd name="adj1" fmla="val -34194"/>
              <a:gd name="adj2" fmla="val 123825"/>
              <a:gd name="adj3" fmla="val 33343"/>
              <a:gd name="adj4" fmla="val 99204"/>
            </a:avLst>
          </a:prstGeom>
          <a:solidFill>
            <a:srgbClr val="F9FBFA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pPr eaLnBrk="0" hangingPunct="0">
              <a:buSzTx/>
            </a:pPr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印度尼西亚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6482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380809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379857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74320" y="273050"/>
            <a:ext cx="357314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5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：就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+V</a:t>
            </a:r>
            <a:endParaRPr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5" name="Rectangle 3"/>
          <p:cNvSpPr txBox="1"/>
          <p:nvPr/>
        </p:nvSpPr>
        <p:spPr>
          <a:xfrm>
            <a:off x="3060700" y="1363980"/>
            <a:ext cx="6019800" cy="50673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这儿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食堂吧？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你的弟弟吧？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坐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在他的旁边。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这个面包。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511175" y="471170"/>
            <a:ext cx="6725285" cy="70294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20395" y="576580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5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88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44370" y="1432560"/>
            <a:ext cx="7082790" cy="4939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8"/>
          <p:cNvSpPr txBox="1"/>
          <p:nvPr/>
        </p:nvSpPr>
        <p:spPr>
          <a:xfrm>
            <a:off x="2815908" y="1702435"/>
            <a:ext cx="5129213" cy="5219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1" lang="zh-CN" altLang="en-US" sz="2800" b="1" kern="1200" cap="none" spc="0" normalizeH="0" baseline="0" noProof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“北大”</a:t>
            </a:r>
            <a:r>
              <a:rPr kumimoji="1" lang="zh-CN" altLang="en-US" sz="2800" b="1" kern="1200" cap="none" spc="0" normalizeH="0" baseline="0" noProof="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就</a:t>
            </a:r>
            <a:r>
              <a:rPr kumimoji="1" lang="zh-CN" altLang="en-US" sz="2800" b="1" kern="1200" cap="none" spc="0" normalizeH="0" baseline="0" noProof="0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</a:t>
            </a:r>
            <a:r>
              <a:rPr kumimoji="1" lang="zh-CN" altLang="en-US" sz="2800" b="1" kern="1200" cap="none" spc="0" normalizeH="0" baseline="0" noProof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北京大学。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031490" y="2761615"/>
            <a:ext cx="5129213" cy="5219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1" lang="en-US" altLang="zh-CN" sz="2800" b="1" kern="1200" cap="none" spc="0" normalizeH="0" baseline="0" noProof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15</a:t>
            </a:r>
            <a:r>
              <a:rPr kumimoji="1" lang="zh-CN" altLang="en-US" sz="2800" b="1" kern="1200" cap="none" spc="0" normalizeH="0" baseline="0" noProof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点</a:t>
            </a:r>
            <a:r>
              <a:rPr kumimoji="1" lang="zh-CN" altLang="en-US" sz="2800" b="1" kern="1200" cap="none" spc="0" normalizeH="0" baseline="0" noProof="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就</a:t>
            </a:r>
            <a:r>
              <a:rPr kumimoji="1" lang="zh-CN" altLang="en-US" sz="2800" b="1" kern="1200" cap="none" spc="0" normalizeH="0" baseline="0" noProof="0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</a:t>
            </a:r>
            <a:r>
              <a:rPr kumimoji="1" lang="zh-CN" altLang="en-US" sz="2800" b="1" kern="1200" cap="none" spc="0" normalizeH="0" baseline="0" noProof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下午</a:t>
            </a:r>
            <a:r>
              <a:rPr kumimoji="1" lang="en-US" altLang="zh-CN" sz="2800" b="1" kern="1200" cap="none" spc="0" normalizeH="0" baseline="0" noProof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kumimoji="1" lang="zh-CN" altLang="en-US" sz="2800" b="1" kern="1200" cap="none" spc="0" normalizeH="0" baseline="0" noProof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点。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056255" y="3835718"/>
            <a:ext cx="5129213" cy="5219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1" lang="zh-CN" altLang="en-US" sz="2800" b="1" kern="1200" cap="none" spc="0" normalizeH="0" baseline="0" noProof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</a:t>
            </a:r>
            <a:r>
              <a:rPr kumimoji="1" lang="zh-CN" altLang="en-US" sz="2800" b="1" kern="1200" cap="none" spc="0" normalizeH="0" baseline="0" noProof="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就</a:t>
            </a:r>
            <a:r>
              <a:rPr kumimoji="1" lang="zh-CN" altLang="en-US" sz="2800" b="1" kern="1200" cap="none" spc="0" normalizeH="0" baseline="0" noProof="0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</a:t>
            </a:r>
            <a:r>
              <a:rPr kumimoji="1" lang="zh-CN" altLang="en-US" sz="2800" b="1" kern="1200" cap="none" spc="0" normalizeH="0" baseline="0" noProof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我家人的照片。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056255" y="4851718"/>
            <a:ext cx="5129213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那儿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2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我们的教学楼。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031490" y="5900738"/>
            <a:ext cx="5129213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2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图书馆门口呢。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7" grpId="0"/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152336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148145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58445" y="269875"/>
            <a:ext cx="14744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作业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1223080" y="112083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 </a:t>
            </a:r>
            <a:r>
              <a:rPr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完成书上的语法练习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P82-89</a:t>
            </a:r>
            <a:r>
              <a:rPr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 </a:t>
            </a:r>
            <a:r>
              <a:rPr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预习第二部分生词，每个生词写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10</a:t>
            </a:r>
            <a:r>
              <a:rPr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遍，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知道意思</a:t>
            </a:r>
            <a:r>
              <a:rPr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 </a:t>
            </a:r>
            <a:r>
              <a:rPr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读第六课第一部分课文。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136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3796" name="矩形 1"/>
          <p:cNvSpPr/>
          <p:nvPr/>
        </p:nvSpPr>
        <p:spPr>
          <a:xfrm>
            <a:off x="1468673" y="1050925"/>
            <a:ext cx="9873242" cy="4470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230000"/>
              </a:lnSpc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图书馆    食堂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教学楼</a:t>
            </a:r>
            <a:endParaRPr lang="en-US" altLang="zh-CN" sz="4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30000"/>
              </a:lnSpc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东边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北边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这儿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哪儿</a:t>
            </a:r>
            <a:endParaRPr lang="en-US" altLang="zh-CN" sz="4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30000"/>
              </a:lnSpc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看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就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想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在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不用谢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335661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332232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21945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第五课复习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5" name="箭头: 右 4">
            <a:extLst>
              <a:ext uri="{FF2B5EF4-FFF2-40B4-BE49-F238E27FC236}">
                <a16:creationId xmlns:a16="http://schemas.microsoft.com/office/drawing/2014/main" id="{878943B7-C8E1-4715-9E57-C67261CB5A0F}"/>
              </a:ext>
            </a:extLst>
          </p:cNvPr>
          <p:cNvSpPr/>
          <p:nvPr/>
        </p:nvSpPr>
        <p:spPr>
          <a:xfrm>
            <a:off x="864066" y="1730285"/>
            <a:ext cx="2692569" cy="383741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箭头: 右 9">
            <a:extLst>
              <a:ext uri="{FF2B5EF4-FFF2-40B4-BE49-F238E27FC236}">
                <a16:creationId xmlns:a16="http://schemas.microsoft.com/office/drawing/2014/main" id="{530DA801-6EDB-4465-8FC1-D61ECDFC5063}"/>
              </a:ext>
            </a:extLst>
          </p:cNvPr>
          <p:cNvSpPr/>
          <p:nvPr/>
        </p:nvSpPr>
        <p:spPr>
          <a:xfrm>
            <a:off x="3556635" y="1730285"/>
            <a:ext cx="2692569" cy="383741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箭头: 右 10">
            <a:extLst>
              <a:ext uri="{FF2B5EF4-FFF2-40B4-BE49-F238E27FC236}">
                <a16:creationId xmlns:a16="http://schemas.microsoft.com/office/drawing/2014/main" id="{B9D08FD0-C9EF-4727-AEFE-75655A506372}"/>
              </a:ext>
            </a:extLst>
          </p:cNvPr>
          <p:cNvSpPr/>
          <p:nvPr/>
        </p:nvSpPr>
        <p:spPr>
          <a:xfrm>
            <a:off x="6249204" y="1730285"/>
            <a:ext cx="2692569" cy="383741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8EEA0D1-79F4-46C1-A91D-A9FF0CA6BAD9}"/>
              </a:ext>
            </a:extLst>
          </p:cNvPr>
          <p:cNvSpPr txBox="1"/>
          <p:nvPr/>
        </p:nvSpPr>
        <p:spPr>
          <a:xfrm>
            <a:off x="1478185" y="1231580"/>
            <a:ext cx="1484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2"/>
                </a:solidFill>
              </a:rPr>
              <a:t>2021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22D40D7-7DEE-42D4-A09C-CED36A303BD4}"/>
              </a:ext>
            </a:extLst>
          </p:cNvPr>
          <p:cNvSpPr txBox="1"/>
          <p:nvPr/>
        </p:nvSpPr>
        <p:spPr>
          <a:xfrm>
            <a:off x="4057955" y="1214916"/>
            <a:ext cx="1484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2"/>
                </a:solidFill>
              </a:rPr>
              <a:t>2022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493B27B-D435-490A-AEF9-E86971D2E7CE}"/>
              </a:ext>
            </a:extLst>
          </p:cNvPr>
          <p:cNvSpPr txBox="1"/>
          <p:nvPr/>
        </p:nvSpPr>
        <p:spPr>
          <a:xfrm>
            <a:off x="6649195" y="1231580"/>
            <a:ext cx="2441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2"/>
                </a:solidFill>
              </a:rPr>
              <a:t>2023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F3B5913-85AD-4168-9665-6BAA34F70AC7}"/>
              </a:ext>
            </a:extLst>
          </p:cNvPr>
          <p:cNvSpPr txBox="1"/>
          <p:nvPr/>
        </p:nvSpPr>
        <p:spPr>
          <a:xfrm>
            <a:off x="1057766" y="2273190"/>
            <a:ext cx="2609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KaiTi" panose="02010609060101010101" pitchFamily="49" charset="-122"/>
                <a:ea typeface="KaiTi" panose="02010609060101010101" pitchFamily="49" charset="-122"/>
              </a:rPr>
              <a:t>是中学生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2ACE7036-5DBF-4675-9AEE-5ED9AF3F87FE}"/>
              </a:ext>
            </a:extLst>
          </p:cNvPr>
          <p:cNvSpPr txBox="1"/>
          <p:nvPr/>
        </p:nvSpPr>
        <p:spPr>
          <a:xfrm>
            <a:off x="3978076" y="2312691"/>
            <a:ext cx="2609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KaiTi" panose="02010609060101010101" pitchFamily="49" charset="-122"/>
                <a:ea typeface="KaiTi" panose="02010609060101010101" pitchFamily="49" charset="-122"/>
              </a:rPr>
              <a:t>来中国</a:t>
            </a:r>
            <a:endParaRPr lang="en-US" altLang="zh-CN" sz="3600" dirty="0"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r>
              <a:rPr lang="zh-CN" altLang="en-US" sz="3600" dirty="0">
                <a:latin typeface="KaiTi" panose="02010609060101010101" pitchFamily="49" charset="-122"/>
                <a:ea typeface="KaiTi" panose="02010609060101010101" pitchFamily="49" charset="-122"/>
              </a:rPr>
              <a:t>读预科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7EEA0C9E-CCBE-4459-AE54-71CAF00FB2FF}"/>
              </a:ext>
            </a:extLst>
          </p:cNvPr>
          <p:cNvSpPr txBox="1"/>
          <p:nvPr/>
        </p:nvSpPr>
        <p:spPr>
          <a:xfrm>
            <a:off x="6683888" y="2332710"/>
            <a:ext cx="2609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KaiTi" panose="02010609060101010101" pitchFamily="49" charset="-122"/>
                <a:ea typeface="KaiTi" panose="02010609060101010101" pitchFamily="49" charset="-122"/>
              </a:rPr>
              <a:t>是大学生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D96570D-9E5B-4B12-A9BC-8D4A3CD438D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3945" y="3677527"/>
            <a:ext cx="2582079" cy="215241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E901D0F6-2028-4BA8-96F9-24EEE130789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46145" y="3731705"/>
            <a:ext cx="3484737" cy="2152415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C3CBB427-3DDE-4F88-8BD0-8CE2FE63EBA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97991" y="3731705"/>
            <a:ext cx="3346970" cy="220920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2705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1860620" y="944935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 </a:t>
            </a:r>
            <a:r>
              <a:rPr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想</a:t>
            </a:r>
            <a:r>
              <a:rPr lang="en-US" altLang="zh-CN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+V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 V + </a:t>
            </a:r>
            <a:r>
              <a:rPr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一下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3. ...... </a:t>
            </a:r>
            <a:r>
              <a:rPr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在哪儿？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 A </a:t>
            </a:r>
            <a:r>
              <a:rPr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 </a:t>
            </a:r>
            <a:r>
              <a:rPr lang="en-US" altLang="zh-CN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</a:t>
            </a:r>
            <a:r>
              <a:rPr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（的）</a:t>
            </a:r>
            <a:r>
              <a:rPr lang="en-US" altLang="zh-CN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....</a:t>
            </a:r>
            <a:r>
              <a:rPr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边</a:t>
            </a:r>
          </a:p>
        </p:txBody>
      </p:sp>
    </p:spTree>
    <p:custDataLst>
      <p:tags r:id="rId1"/>
    </p:custData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50011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556260" y="441325"/>
            <a:ext cx="861250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课文热身（预习作业检查</a:t>
            </a:r>
            <a:r>
              <a:rPr alt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5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）：第</a:t>
            </a:r>
            <a:r>
              <a:rPr altLang="zh-CN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84</a:t>
            </a:r>
            <a:r>
              <a:rPr lang="zh-CN" altLang="en-US" sz="36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36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6"/>
          <a:srcRect t="13589" r="3279" b="7069"/>
          <a:stretch>
            <a:fillRect/>
          </a:stretch>
        </p:blipFill>
        <p:spPr>
          <a:xfrm>
            <a:off x="1078230" y="1340485"/>
            <a:ext cx="2495550" cy="1436370"/>
          </a:xfrm>
          <a:ln>
            <a:noFill/>
            <a:miter lim="800000"/>
            <a:headEnd/>
            <a:tailEnd/>
          </a:ln>
          <a:effectLst/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03630" y="3100070"/>
            <a:ext cx="2495550" cy="1407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67130" y="4871720"/>
            <a:ext cx="2495550" cy="150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/>
          <a:srcRect t="7114" r="9424" b="16859"/>
          <a:stretch>
            <a:fillRect/>
          </a:stretch>
        </p:blipFill>
        <p:spPr bwMode="auto">
          <a:xfrm>
            <a:off x="9139555" y="1885315"/>
            <a:ext cx="2607310" cy="152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0"/>
          <a:srcRect l="11716" t="9605" r="10738" b="-565"/>
          <a:stretch>
            <a:fillRect/>
          </a:stretch>
        </p:blipFill>
        <p:spPr bwMode="auto">
          <a:xfrm>
            <a:off x="9164955" y="3937635"/>
            <a:ext cx="2607310" cy="1616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5788025" y="1517333"/>
            <a:ext cx="1516063" cy="521970"/>
          </a:xfrm>
          <a:prstGeom prst="rect">
            <a:avLst/>
          </a:prstGeom>
          <a:solidFill>
            <a:srgbClr val="FFF2CC"/>
          </a:solidFill>
          <a:ln w="9525">
            <a:solidFill>
              <a:srgbClr val="FF0000"/>
            </a:solidFill>
            <a:miter lim="800000"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不用谢。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5310188" y="2447290"/>
            <a:ext cx="2473325" cy="521970"/>
          </a:xfrm>
          <a:prstGeom prst="rect">
            <a:avLst/>
          </a:prstGeom>
          <a:solidFill>
            <a:srgbClr val="FFF2CC"/>
          </a:solidFill>
          <a:ln w="9525">
            <a:solidFill>
              <a:srgbClr val="FF0000"/>
            </a:solidFill>
            <a:miter lim="800000"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食堂在哪儿？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5976938" y="3357880"/>
            <a:ext cx="1147763" cy="521970"/>
          </a:xfrm>
          <a:prstGeom prst="rect">
            <a:avLst/>
          </a:prstGeom>
          <a:solidFill>
            <a:srgbClr val="FFF2CC"/>
          </a:solidFill>
          <a:ln w="9525">
            <a:solidFill>
              <a:srgbClr val="FF0000"/>
            </a:solidFill>
            <a:miter lim="800000"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谢谢。</a:t>
            </a: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4557713" y="4222115"/>
            <a:ext cx="3987800" cy="953135"/>
          </a:xfrm>
          <a:prstGeom prst="rect">
            <a:avLst/>
          </a:prstGeom>
          <a:solidFill>
            <a:srgbClr val="FFF2CC"/>
          </a:solidFill>
          <a:ln w="9525">
            <a:solidFill>
              <a:srgbClr val="FF0000"/>
            </a:solidFill>
            <a:miter lim="800000"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食堂在教学楼的北边，图书馆的东边。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5586413" y="5488940"/>
            <a:ext cx="1919288" cy="521970"/>
          </a:xfrm>
          <a:prstGeom prst="rect">
            <a:avLst/>
          </a:prstGeom>
          <a:solidFill>
            <a:srgbClr val="FFF2CC"/>
          </a:solidFill>
          <a:ln w="9525">
            <a:solidFill>
              <a:srgbClr val="FF0000"/>
            </a:solidFill>
            <a:miter lim="800000"/>
          </a:ln>
          <a:effectLst>
            <a:outerShdw blurRad="50800" dist="38100" dir="2700000" algn="tl" rotWithShape="0">
              <a:srgbClr val="808080">
                <a:alpha val="39999"/>
              </a:srgbClr>
            </a:outer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请问一下。</a:t>
            </a:r>
          </a:p>
        </p:txBody>
      </p:sp>
      <p:cxnSp>
        <p:nvCxnSpPr>
          <p:cNvPr id="19" name="直接连接符 6"/>
          <p:cNvCxnSpPr>
            <a:stCxn id="6" idx="3"/>
            <a:endCxn id="16" idx="1"/>
          </p:cNvCxnSpPr>
          <p:nvPr/>
        </p:nvCxnSpPr>
        <p:spPr>
          <a:xfrm>
            <a:off x="3573463" y="2058670"/>
            <a:ext cx="2403475" cy="1560195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直接连接符 6"/>
          <p:cNvCxnSpPr>
            <a:stCxn id="13" idx="1"/>
            <a:endCxn id="9" idx="3"/>
          </p:cNvCxnSpPr>
          <p:nvPr/>
        </p:nvCxnSpPr>
        <p:spPr>
          <a:xfrm flipH="1">
            <a:off x="3599180" y="1778318"/>
            <a:ext cx="2188845" cy="202565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直接连接符 6"/>
          <p:cNvCxnSpPr>
            <a:stCxn id="14" idx="1"/>
            <a:endCxn id="10" idx="3"/>
          </p:cNvCxnSpPr>
          <p:nvPr/>
        </p:nvCxnSpPr>
        <p:spPr>
          <a:xfrm flipH="1">
            <a:off x="3662363" y="2708275"/>
            <a:ext cx="1647825" cy="2917825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直接连接符 6"/>
          <p:cNvCxnSpPr>
            <a:stCxn id="12" idx="1"/>
            <a:endCxn id="17" idx="3"/>
          </p:cNvCxnSpPr>
          <p:nvPr/>
        </p:nvCxnSpPr>
        <p:spPr>
          <a:xfrm flipH="1" flipV="1">
            <a:off x="8545513" y="4698683"/>
            <a:ext cx="619125" cy="4699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" name="直接连接符 6"/>
          <p:cNvCxnSpPr>
            <a:stCxn id="18" idx="3"/>
            <a:endCxn id="11" idx="1"/>
          </p:cNvCxnSpPr>
          <p:nvPr/>
        </p:nvCxnSpPr>
        <p:spPr>
          <a:xfrm flipV="1">
            <a:off x="7506335" y="2649538"/>
            <a:ext cx="1633220" cy="310007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511175" y="513080"/>
            <a:ext cx="8290991" cy="70294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5" y="610870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课文听力练习（</a:t>
            </a:r>
            <a:r>
              <a:rPr lang="en-US"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6-3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89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52226" name="图片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72540" y="1351915"/>
            <a:ext cx="8789035" cy="515112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</p:pic>
      <p:sp>
        <p:nvSpPr>
          <p:cNvPr id="52227" name="文本框 2"/>
          <p:cNvSpPr txBox="1"/>
          <p:nvPr/>
        </p:nvSpPr>
        <p:spPr>
          <a:xfrm>
            <a:off x="1704023" y="1351598"/>
            <a:ext cx="314325" cy="38576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52228" name="文本框 5"/>
          <p:cNvSpPr txBox="1"/>
          <p:nvPr/>
        </p:nvSpPr>
        <p:spPr>
          <a:xfrm>
            <a:off x="6395720" y="3456623"/>
            <a:ext cx="1457325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食堂</a:t>
            </a:r>
          </a:p>
        </p:txBody>
      </p:sp>
      <p:sp>
        <p:nvSpPr>
          <p:cNvPr id="52229" name="文本框 6"/>
          <p:cNvSpPr txBox="1"/>
          <p:nvPr/>
        </p:nvSpPr>
        <p:spPr>
          <a:xfrm>
            <a:off x="6176963" y="5051743"/>
            <a:ext cx="1585912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教学楼</a:t>
            </a:r>
          </a:p>
        </p:txBody>
      </p:sp>
      <p:sp>
        <p:nvSpPr>
          <p:cNvPr id="52230" name="文本框 7"/>
          <p:cNvSpPr txBox="1"/>
          <p:nvPr/>
        </p:nvSpPr>
        <p:spPr>
          <a:xfrm>
            <a:off x="3212465" y="3472498"/>
            <a:ext cx="1585913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图书馆</a:t>
            </a:r>
          </a:p>
        </p:txBody>
      </p:sp>
      <p:pic>
        <p:nvPicPr>
          <p:cNvPr id="5" name="06-03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094360" y="1306289"/>
            <a:ext cx="642750" cy="64274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739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52228" grpId="0"/>
      <p:bldP spid="52229" grpId="0"/>
      <p:bldP spid="5223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/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7" name="图片 16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9" name="图片 18" descr="中国元素10_画板 1"/>
          <p:cNvPicPr>
            <a:picLocks noChangeAspect="1"/>
          </p:cNvPicPr>
          <p:nvPr/>
        </p:nvPicPr>
        <p:blipFill>
          <a:blip r:embed="rId11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1" name="图片 20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15645" y="224790"/>
            <a:ext cx="291274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5"/>
            </p:custDataLst>
          </p:nvPr>
        </p:nvSpPr>
        <p:spPr>
          <a:xfrm>
            <a:off x="920115" y="373380"/>
            <a:ext cx="184086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课文一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53249" name="内容占位符 2"/>
          <p:cNvSpPr>
            <a:spLocks noGrp="1"/>
          </p:cNvSpPr>
          <p:nvPr>
            <p:ph idx="1"/>
          </p:nvPr>
        </p:nvSpPr>
        <p:spPr>
          <a:xfrm>
            <a:off x="1660843" y="1098868"/>
            <a:ext cx="8869362" cy="5953125"/>
          </a:xfr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eaLnBrk="1" hangingPunct="1">
              <a:lnSpc>
                <a:spcPct val="110000"/>
              </a:lnSpc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 丽 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同学，我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想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食堂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    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请问一下，食堂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在哪儿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中国学生：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你看，食堂在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教学楼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北边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  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图书馆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东边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 丽 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就是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这儿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中国学生：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对。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 丽 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谢谢。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中国学生：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不用谢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2" name="06-03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1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93152" y="295909"/>
            <a:ext cx="662822" cy="66282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739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7" name="图片 16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9" name="图片 18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1" name="图片 20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15645" y="224790"/>
            <a:ext cx="228854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5"/>
            </p:custDataLst>
          </p:nvPr>
        </p:nvSpPr>
        <p:spPr>
          <a:xfrm>
            <a:off x="885190" y="373380"/>
            <a:ext cx="208470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</a:t>
            </a:r>
            <a:r>
              <a:rPr altLang="zh-CN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 </a:t>
            </a:r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54274" name="内容占位符 2"/>
          <p:cNvSpPr txBox="1"/>
          <p:nvPr/>
        </p:nvSpPr>
        <p:spPr>
          <a:xfrm>
            <a:off x="2182813" y="1041400"/>
            <a:ext cx="8174037" cy="5816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 丽 亚：同学，我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       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请问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中国学生：你看，食堂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 丽 亚：就是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中国学生：对。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 丽 亚：谢谢。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中国学生：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628015" y="576580"/>
            <a:ext cx="808355" cy="607695"/>
            <a:chOff x="16195" y="8911"/>
            <a:chExt cx="1273" cy="957"/>
          </a:xfrm>
        </p:grpSpPr>
        <p:sp>
          <p:nvSpPr>
            <p:cNvPr id="5" name="十字星 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十字星 20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21" name="标题 1"/>
          <p:cNvSpPr>
            <a:spLocks noGrp="1"/>
          </p:cNvSpPr>
          <p:nvPr/>
        </p:nvSpPr>
        <p:spPr>
          <a:xfrm>
            <a:off x="837883" y="220853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9pPr>
          </a:lstStyle>
          <a:p>
            <a:pPr algn="ctr"/>
            <a:r>
              <a:rPr lang="zh-CN" altLang="en-US" sz="6000" b="1">
                <a:latin typeface="楷体" panose="02010609060101010101" charset="-122"/>
                <a:ea typeface="楷体" panose="02010609060101010101" charset="-122"/>
              </a:rPr>
              <a:t>第二部分</a:t>
            </a:r>
          </a:p>
        </p:txBody>
      </p:sp>
    </p:spTree>
    <p:custDataLst>
      <p:tags r:id="rId1"/>
    </p:custData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434149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651510" y="441325"/>
            <a:ext cx="428879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预习检查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—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听写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14338" name="TextBox 13"/>
          <p:cNvSpPr txBox="1"/>
          <p:nvPr/>
        </p:nvSpPr>
        <p:spPr>
          <a:xfrm>
            <a:off x="1299528" y="1763713"/>
            <a:ext cx="9193212" cy="2584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生词：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  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句子：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_____________   _____________</a:t>
            </a:r>
          </a:p>
          <a:p>
            <a:pPr>
              <a:lnSpc>
                <a:spcPct val="150000"/>
              </a:lnSpc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  _____________   _____________</a:t>
            </a:r>
            <a:endParaRPr lang="zh-CN" altLang="en-US" sz="3600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782701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537210" y="441325"/>
            <a:ext cx="806005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预习作业检查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1—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注音：第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97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2920" y="3758565"/>
            <a:ext cx="769874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7170" name="标题 1"/>
          <p:cNvSpPr txBox="1"/>
          <p:nvPr/>
        </p:nvSpPr>
        <p:spPr>
          <a:xfrm>
            <a:off x="556260" y="3311525"/>
            <a:ext cx="764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20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2—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反义词：第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92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"/>
          <a:stretch>
            <a:fillRect/>
          </a:stretch>
        </p:blipFill>
        <p:spPr bwMode="auto">
          <a:xfrm>
            <a:off x="1059180" y="1636395"/>
            <a:ext cx="9539605" cy="1521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765" y="4906010"/>
            <a:ext cx="9297670" cy="129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文本框 9"/>
          <p:cNvSpPr txBox="1"/>
          <p:nvPr/>
        </p:nvSpPr>
        <p:spPr>
          <a:xfrm>
            <a:off x="1709420" y="4914900"/>
            <a:ext cx="64928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下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700530" y="5574348"/>
            <a:ext cx="64928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左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956050" y="4905058"/>
            <a:ext cx="64928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西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947795" y="5524818"/>
            <a:ext cx="64928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里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216968" y="4882833"/>
            <a:ext cx="6508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225223" y="5524818"/>
            <a:ext cx="6508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近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463598" y="4905693"/>
            <a:ext cx="6508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前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778558" y="5507038"/>
            <a:ext cx="11080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西南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7" grpId="1" animBg="1"/>
      <p:bldP spid="7170" grpId="0"/>
      <p:bldP spid="7170" grpId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81253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544195" y="441325"/>
            <a:ext cx="932497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预习作业检查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3——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朗读句子：第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92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6" name="内容占位符 4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93165" y="1586865"/>
            <a:ext cx="3978275" cy="3948430"/>
          </a:xfrm>
          <a:effectLst/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290" y="1612265"/>
            <a:ext cx="4181475" cy="3948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矩形 1"/>
          <p:cNvSpPr/>
          <p:nvPr/>
        </p:nvSpPr>
        <p:spPr>
          <a:xfrm>
            <a:off x="317717" y="1201385"/>
            <a:ext cx="12514685" cy="501194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9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银行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学校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书店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门口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地方</a:t>
            </a:r>
            <a:endParaRPr lang="en-US" altLang="zh-CN" sz="4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9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里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外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右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旁边</a:t>
            </a:r>
            <a:endParaRPr lang="en-US" altLang="zh-CN" sz="4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9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问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走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往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离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喂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打电话</a:t>
            </a:r>
            <a:endParaRPr lang="en-US" altLang="zh-CN" sz="4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9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远 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米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怎么 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对不起  </a:t>
            </a: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136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生词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164655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161226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21945"/>
            <a:ext cx="22034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语法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5" name="内容占位符 2"/>
          <p:cNvSpPr>
            <a:spLocks noGrp="1"/>
          </p:cNvSpPr>
          <p:nvPr/>
        </p:nvSpPr>
        <p:spPr>
          <a:xfrm>
            <a:off x="1516450" y="1375465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 </a:t>
            </a:r>
            <a:r>
              <a:rPr lang="zh-CN" altLang="en-US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时间（点、分、半、刻、差）</a:t>
            </a:r>
          </a:p>
          <a:p>
            <a:pPr marL="0" indent="0">
              <a:buNone/>
            </a:pPr>
            <a:r>
              <a:rPr lang="en-US" altLang="zh-CN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 S+</a:t>
            </a:r>
            <a:r>
              <a:rPr lang="zh-CN" altLang="en-US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时间</a:t>
            </a:r>
            <a:r>
              <a:rPr lang="en-US" altLang="zh-CN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+V/</a:t>
            </a:r>
            <a:r>
              <a:rPr lang="zh-CN" altLang="en-US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时间</a:t>
            </a:r>
            <a:r>
              <a:rPr lang="en-US" altLang="zh-CN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+S+V</a:t>
            </a:r>
          </a:p>
          <a:p>
            <a:pPr marL="0" indent="0">
              <a:buNone/>
            </a:pPr>
            <a:r>
              <a:rPr lang="en-US" altLang="zh-CN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 </a:t>
            </a:r>
            <a:r>
              <a:rPr lang="zh-CN" altLang="en-US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每</a:t>
            </a:r>
            <a:r>
              <a:rPr lang="en-US" altLang="zh-CN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...</a:t>
            </a:r>
            <a:r>
              <a:rPr lang="zh-CN" altLang="en-US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都</a:t>
            </a:r>
            <a:r>
              <a:rPr lang="en-US" altLang="zh-CN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...</a:t>
            </a:r>
          </a:p>
          <a:p>
            <a:pPr marL="0" indent="0">
              <a:buNone/>
            </a:pPr>
            <a:r>
              <a:rPr lang="en-US" altLang="zh-CN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 </a:t>
            </a:r>
            <a:r>
              <a:rPr lang="zh-CN" altLang="en-US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从</a:t>
            </a:r>
            <a:r>
              <a:rPr lang="en-US" altLang="zh-CN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...</a:t>
            </a:r>
            <a:r>
              <a:rPr lang="zh-CN" altLang="en-US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到</a:t>
            </a:r>
            <a:r>
              <a:rPr lang="en-US" altLang="zh-CN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...</a:t>
            </a:r>
          </a:p>
          <a:p>
            <a:pPr marL="0" indent="0">
              <a:buNone/>
            </a:pPr>
            <a:r>
              <a:rPr lang="en-US" altLang="zh-CN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</a:t>
            </a:r>
            <a:r>
              <a:rPr lang="zh-CN" altLang="en-US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（时间）</a:t>
            </a:r>
            <a:r>
              <a:rPr lang="en-US" altLang="zh-CN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</a:t>
            </a:r>
            <a:r>
              <a:rPr lang="zh-CN" altLang="en-US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就</a:t>
            </a:r>
            <a:r>
              <a:rPr lang="en-US" altLang="zh-CN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+V</a:t>
            </a:r>
          </a:p>
          <a:p>
            <a:pPr marL="0" indent="0">
              <a:buNone/>
            </a:pPr>
            <a:r>
              <a:rPr lang="en-US" altLang="zh-CN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6. </a:t>
            </a:r>
            <a:r>
              <a:rPr lang="zh-CN" altLang="en-US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那么</a:t>
            </a:r>
          </a:p>
        </p:txBody>
      </p:sp>
    </p:spTree>
    <p:custDataLst>
      <p:tags r:id="rId1"/>
    </p:custData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pic>
        <p:nvPicPr>
          <p:cNvPr id="30722" name="图片 1" descr="{5FVM3F_U2U3E2EFM26O4AJ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430" y="1393508"/>
            <a:ext cx="3045460" cy="1809115"/>
          </a:xfrm>
          <a:prstGeom prst="rect">
            <a:avLst/>
          </a:prstGeom>
          <a:noFill/>
          <a:ln w="9525">
            <a:noFill/>
          </a:ln>
          <a:effectLst>
            <a:softEdge rad="63500"/>
          </a:effectLst>
        </p:spPr>
      </p:pic>
      <p:pic>
        <p:nvPicPr>
          <p:cNvPr id="32770" name="图片 1" descr="VCG419550339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6535" y="1393508"/>
            <a:ext cx="3178810" cy="1809115"/>
          </a:xfrm>
          <a:prstGeom prst="rect">
            <a:avLst/>
          </a:prstGeom>
          <a:noFill/>
          <a:ln w="9525">
            <a:noFill/>
          </a:ln>
          <a:effectLst>
            <a:softEdge rad="63500"/>
          </a:effectLst>
        </p:spPr>
      </p:pic>
      <p:pic>
        <p:nvPicPr>
          <p:cNvPr id="33794" name="图片 3" descr="VCG210b5a97af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39355" y="1362710"/>
            <a:ext cx="2935605" cy="1870710"/>
          </a:xfrm>
          <a:prstGeom prst="rect">
            <a:avLst/>
          </a:prstGeom>
          <a:noFill/>
          <a:ln w="9525">
            <a:noFill/>
          </a:ln>
          <a:effectLst>
            <a:softEdge rad="63500"/>
          </a:effectLst>
        </p:spPr>
      </p:pic>
      <p:pic>
        <p:nvPicPr>
          <p:cNvPr id="45057" name="图片 1" descr="(WPBP5B`CXW`)U66BYLBYA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73580" y="3795395"/>
            <a:ext cx="3046095" cy="2346960"/>
          </a:xfrm>
          <a:prstGeom prst="rect">
            <a:avLst/>
          </a:prstGeom>
          <a:noFill/>
          <a:ln w="9525">
            <a:noFill/>
          </a:ln>
          <a:effectLst>
            <a:softEdge rad="63500"/>
          </a:effectLst>
        </p:spPr>
      </p:pic>
      <p:pic>
        <p:nvPicPr>
          <p:cNvPr id="46081" name="图片 1" descr="D595AL[B6E(1C~5[H)%M]LS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53685" y="3776345"/>
            <a:ext cx="4132580" cy="2393950"/>
          </a:xfrm>
          <a:prstGeom prst="rect">
            <a:avLst/>
          </a:prstGeom>
          <a:noFill/>
          <a:ln w="9525">
            <a:noFill/>
          </a:ln>
          <a:effectLst>
            <a:softEdge rad="63500"/>
          </a:effectLst>
        </p:spPr>
      </p:pic>
    </p:spTree>
    <p:custDataLst>
      <p:tags r:id="rId1"/>
    </p:custData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429330" y="1539295"/>
            <a:ext cx="10969200" cy="4759200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5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书店    花店     药店 </a:t>
            </a:r>
          </a:p>
          <a:p>
            <a:pPr marL="0" indent="0" algn="ctr">
              <a:buNone/>
            </a:pPr>
            <a:endParaRPr lang="zh-CN" altLang="en-US" sz="5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 algn="ctr">
              <a:buNone/>
            </a:pPr>
            <a:r>
              <a:rPr lang="zh-CN" altLang="en-US" sz="5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眼镜店   饭店    </a:t>
            </a:r>
            <a:r>
              <a:rPr lang="en-US" altLang="zh-CN" sz="5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5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商店</a:t>
            </a:r>
          </a:p>
        </p:txBody>
      </p:sp>
    </p:spTree>
    <p:custDataLst>
      <p:tags r:id="rId1"/>
    </p:custData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7890828" y="2618105"/>
            <a:ext cx="402431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这是</a:t>
            </a:r>
            <a:r>
              <a:rPr lang="zh-CN" altLang="en-US" sz="4000" b="1" u="sng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学校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15" name="Picture 6" descr="https://timgsa.baidu.com/timg?image&amp;quality=80&amp;size=b9999_10000&amp;sec=1562300418627&amp;di=ffc906c0187bbad88ed20ddaacd716d2&amp;imgtype=0&amp;src=http%3A%2F%2Fa1.att.hudong.com%2F60%2F57%2F01300542392970146715570495915.jpg"/>
          <p:cNvPicPr>
            <a:picLocks noChangeAspect="1" noChangeArrowheads="1"/>
          </p:cNvPicPr>
          <p:nvPr/>
        </p:nvPicPr>
        <p:blipFill>
          <a:blip r:embed="rId8">
            <a:lum bright="10000" contrast="10000"/>
          </a:blip>
          <a:srcRect/>
          <a:stretch>
            <a:fillRect/>
          </a:stretch>
        </p:blipFill>
        <p:spPr bwMode="auto">
          <a:xfrm>
            <a:off x="7913370" y="3453130"/>
            <a:ext cx="3102610" cy="2074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矩形 15"/>
          <p:cNvSpPr/>
          <p:nvPr/>
        </p:nvSpPr>
        <p:spPr>
          <a:xfrm>
            <a:off x="7890828" y="1847533"/>
            <a:ext cx="51181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这是什么</a:t>
            </a:r>
            <a:r>
              <a:rPr lang="zh-CN" altLang="en-US" sz="4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地方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851583" y="5527675"/>
            <a:ext cx="12261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学校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7890828" y="1238885"/>
            <a:ext cx="31248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这是哪儿？</a:t>
            </a:r>
          </a:p>
        </p:txBody>
      </p:sp>
      <p:pic>
        <p:nvPicPr>
          <p:cNvPr id="18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14283" y="2016760"/>
            <a:ext cx="2161540" cy="1441450"/>
          </a:xfrm>
          <a:prstGeom prst="rect">
            <a:avLst/>
          </a:prstGeom>
          <a:noFill/>
          <a:ln>
            <a:noFill/>
          </a:ln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large_3BGa_1523p19817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37143" y="496570"/>
            <a:ext cx="2115820" cy="1468755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pic>
        <p:nvPicPr>
          <p:cNvPr id="21" name="Picture 4" descr="400401021741听课教室"/>
          <p:cNvPicPr>
            <a:picLocks noChangeAspect="1" noChangeArrowheads="1"/>
          </p:cNvPicPr>
          <p:nvPr/>
        </p:nvPicPr>
        <p:blipFill>
          <a:blip r:embed="rId11">
            <a:lum bright="19998" contrast="29999"/>
          </a:blip>
          <a:srcRect/>
          <a:stretch>
            <a:fillRect/>
          </a:stretch>
        </p:blipFill>
        <p:spPr bwMode="auto">
          <a:xfrm>
            <a:off x="4889500" y="481330"/>
            <a:ext cx="2173605" cy="1469390"/>
          </a:xfrm>
          <a:prstGeom prst="rect">
            <a:avLst/>
          </a:prstGeom>
          <a:noFill/>
          <a:ln>
            <a:noFill/>
          </a:ln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 descr="https://timgsa.baidu.com/timg?image&amp;quality=80&amp;size=b9999_10000&amp;sec=1562136439334&amp;di=52310e698ab81b3fb9b249215d3a27ea&amp;imgtype=0&amp;src=http%3A%2F%2Fi0.hexun.com%2F2017-05-19%2F189262325.png"/>
          <p:cNvPicPr>
            <a:picLocks noChangeAspect="1" noChangeArrowheads="1"/>
          </p:cNvPicPr>
          <p:nvPr/>
        </p:nvPicPr>
        <p:blipFill>
          <a:blip r:embed="rId12">
            <a:lum bright="20000" contrast="20000"/>
          </a:blip>
          <a:srcRect/>
          <a:stretch>
            <a:fillRect/>
          </a:stretch>
        </p:blipFill>
        <p:spPr bwMode="auto">
          <a:xfrm>
            <a:off x="4873943" y="2016760"/>
            <a:ext cx="2204720" cy="1440180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pic>
        <p:nvPicPr>
          <p:cNvPr id="24" name="Picture 4" descr="https://timgsa.baidu.com/timg?image&amp;quality=80&amp;size=b9999_10000&amp;sec=1562731287&amp;di=c2860d2b46b1de4e613a7772848b1a6b&amp;imgtype=jpg&amp;er=1&amp;src=http%3A%2F%2Fwww.schxjr.cn%2Fpublic%2Feditor%2Fkindeditor%2Fphp%2F..%2F..%2F..%2Fuploads%2Fimages%2Fimage%2F20171208%2F20171208165802_91997.jpg"/>
          <p:cNvPicPr>
            <a:picLocks noChangeAspect="1" noChangeArrowheads="1"/>
          </p:cNvPicPr>
          <p:nvPr/>
        </p:nvPicPr>
        <p:blipFill>
          <a:blip r:embed="rId13">
            <a:lum contrast="20000"/>
          </a:blip>
          <a:srcRect/>
          <a:stretch>
            <a:fillRect/>
          </a:stretch>
        </p:blipFill>
        <p:spPr bwMode="auto">
          <a:xfrm>
            <a:off x="4871720" y="3522345"/>
            <a:ext cx="2209165" cy="1473200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14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" y="5123815"/>
            <a:ext cx="2115185" cy="1409065"/>
          </a:xfrm>
          <a:prstGeom prst="rect">
            <a:avLst/>
          </a:prstGeom>
          <a:noFill/>
          <a:ln>
            <a:noFill/>
          </a:ln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1" descr="{5FVM3F_U2U3E2EFM26O4AJ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503170" y="3615690"/>
            <a:ext cx="2184400" cy="1297940"/>
          </a:xfrm>
          <a:prstGeom prst="rect">
            <a:avLst/>
          </a:prstGeom>
          <a:noFill/>
          <a:ln w="9525">
            <a:noFill/>
          </a:ln>
          <a:effectLst>
            <a:softEdge rad="38100"/>
          </a:effectLst>
        </p:spPr>
      </p:pic>
      <p:pic>
        <p:nvPicPr>
          <p:cNvPr id="28" name="图片 1" descr="VCG4195503398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91783" y="2136775"/>
            <a:ext cx="2136140" cy="1216660"/>
          </a:xfrm>
          <a:prstGeom prst="rect">
            <a:avLst/>
          </a:prstGeom>
          <a:noFill/>
          <a:ln w="9525">
            <a:noFill/>
          </a:ln>
          <a:effectLst>
            <a:softEdge rad="38100"/>
          </a:effectLst>
        </p:spPr>
      </p:pic>
      <p:pic>
        <p:nvPicPr>
          <p:cNvPr id="29" name="图片 3" descr="VCG210b5a97af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82258" y="532765"/>
            <a:ext cx="2136140" cy="1362075"/>
          </a:xfrm>
          <a:prstGeom prst="rect">
            <a:avLst/>
          </a:prstGeom>
          <a:noFill/>
          <a:ln w="9525">
            <a:noFill/>
          </a:ln>
          <a:effectLst>
            <a:softEdge rad="38100"/>
          </a:effectLst>
        </p:spPr>
      </p:pic>
      <p:pic>
        <p:nvPicPr>
          <p:cNvPr id="30" name="图片 1" descr="(WPBP5B`CXW`)U66BYLBYA2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81940" y="3480435"/>
            <a:ext cx="2136775" cy="1516380"/>
          </a:xfrm>
          <a:prstGeom prst="rect">
            <a:avLst/>
          </a:prstGeom>
          <a:noFill/>
          <a:ln w="9525">
            <a:noFill/>
          </a:ln>
          <a:effectLst>
            <a:softEdge rad="38100"/>
          </a:effectLst>
        </p:spPr>
      </p:pic>
      <p:pic>
        <p:nvPicPr>
          <p:cNvPr id="31" name="图片 1" descr="D595AL[B6E(1C~5[H)%M]LS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503170" y="5124450"/>
            <a:ext cx="2436495" cy="1412875"/>
          </a:xfrm>
          <a:prstGeom prst="rect">
            <a:avLst/>
          </a:prstGeom>
          <a:noFill/>
          <a:ln w="9525">
            <a:noFill/>
          </a:ln>
          <a:effectLst>
            <a:softEdge rad="38100"/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549515" y="3888105"/>
            <a:ext cx="340042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书店</a:t>
            </a:r>
            <a:r>
              <a:rPr lang="zh-CN" altLang="en-US" sz="48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门口</a:t>
            </a:r>
          </a:p>
        </p:txBody>
      </p:sp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8">
            <a:lum bright="-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045" y="2909570"/>
            <a:ext cx="6142355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1040765" y="923608"/>
            <a:ext cx="511810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：这是什么</a:t>
            </a:r>
            <a:r>
              <a:rPr lang="zh-CN" altLang="en-US" sz="4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地方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：这是</a:t>
            </a:r>
            <a:r>
              <a:rPr lang="zh-CN" altLang="en-US" sz="3600" b="1" u="sng" dirty="0">
                <a:latin typeface="楷体" panose="02010609060101010101" charset="-122"/>
                <a:ea typeface="楷体" panose="02010609060101010101" charset="-122"/>
              </a:rPr>
              <a:t>书店门口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32295" y="3455988"/>
            <a:ext cx="4838700" cy="9233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这是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银行</a:t>
            </a:r>
            <a:r>
              <a:rPr lang="zh-CN" altLang="en-US" sz="5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门口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3" name="矩形 2"/>
          <p:cNvSpPr/>
          <p:nvPr/>
        </p:nvSpPr>
        <p:spPr>
          <a:xfrm>
            <a:off x="6922770" y="2513013"/>
            <a:ext cx="44958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这是什么</a:t>
            </a:r>
            <a:r>
              <a:rPr lang="zh-CN" altLang="en-US" sz="44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地方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BEDEB15E-3570-4E72-B0F3-829C296DD8B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9797" y="1604021"/>
            <a:ext cx="5753903" cy="384863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650038" y="1430020"/>
            <a:ext cx="147478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喂！</a:t>
            </a:r>
          </a:p>
        </p:txBody>
      </p:sp>
      <p:sp>
        <p:nvSpPr>
          <p:cNvPr id="2" name="矩形 1"/>
          <p:cNvSpPr/>
          <p:nvPr/>
        </p:nvSpPr>
        <p:spPr>
          <a:xfrm>
            <a:off x="6650038" y="2353628"/>
            <a:ext cx="34004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打电话</a:t>
            </a:r>
          </a:p>
        </p:txBody>
      </p:sp>
      <p:sp>
        <p:nvSpPr>
          <p:cNvPr id="8" name="矩形 7"/>
          <p:cNvSpPr/>
          <p:nvPr/>
        </p:nvSpPr>
        <p:spPr>
          <a:xfrm>
            <a:off x="6650038" y="3389630"/>
            <a:ext cx="50673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给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谁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打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电话</a:t>
            </a:r>
          </a:p>
        </p:txBody>
      </p:sp>
      <p:sp>
        <p:nvSpPr>
          <p:cNvPr id="9" name="矩形 8"/>
          <p:cNvSpPr/>
          <p:nvPr/>
        </p:nvSpPr>
        <p:spPr>
          <a:xfrm>
            <a:off x="6650038" y="4467860"/>
            <a:ext cx="50673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40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给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妈妈</a:t>
            </a:r>
            <a:r>
              <a:rPr lang="zh-CN" altLang="en-US" sz="40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打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电话。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30F28EC-6151-41AB-8DCE-B5E6022183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23121" y="3918189"/>
            <a:ext cx="4145834" cy="290152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8D206B87-525F-4256-BAE7-07F913289AB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43351" y="329123"/>
            <a:ext cx="3170208" cy="3429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8" grpId="0"/>
      <p:bldP spid="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7975"/>
            <a:ext cx="215011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214312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55270" y="3136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想一下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2267020" y="134435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zh-CN" altLang="en-US" sz="40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zh-CN" altLang="en-US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下课以后，你想给谁打电话？</a:t>
            </a:r>
          </a:p>
        </p:txBody>
      </p:sp>
    </p:spTree>
    <p:custDataLst>
      <p:tags r:id="rId1"/>
    </p:custData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17958"/>
            <a:ext cx="2441302" cy="2438718"/>
          </a:xfrm>
          <a:prstGeom prst="rect">
            <a:avLst/>
          </a:prstGeom>
        </p:spPr>
      </p:pic>
      <p:pic>
        <p:nvPicPr>
          <p:cNvPr id="51202" name="Picture 15" descr="5573748_134538122922_2"/>
          <p:cNvPicPr>
            <a:picLocks noChangeAspect="1"/>
          </p:cNvPicPr>
          <p:nvPr/>
        </p:nvPicPr>
        <p:blipFill>
          <a:blip r:embed="rId8"/>
          <a:srcRect r="1932" b="4715"/>
          <a:stretch>
            <a:fillRect/>
          </a:stretch>
        </p:blipFill>
        <p:spPr>
          <a:xfrm>
            <a:off x="2897188" y="1552575"/>
            <a:ext cx="4367212" cy="3255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453" name="AutoShape 5"/>
          <p:cNvSpPr/>
          <p:nvPr/>
        </p:nvSpPr>
        <p:spPr>
          <a:xfrm rot="-3669969">
            <a:off x="5118100" y="774700"/>
            <a:ext cx="1600200" cy="812800"/>
          </a:xfrm>
          <a:prstGeom prst="notchedRightArrow">
            <a:avLst>
              <a:gd name="adj1" fmla="val 50000"/>
              <a:gd name="adj2" fmla="val 65625"/>
            </a:avLst>
          </a:prstGeom>
          <a:gradFill rotWithShape="1">
            <a:gsLst>
              <a:gs pos="0">
                <a:schemeClr val="bg1"/>
              </a:gs>
              <a:gs pos="100000">
                <a:srgbClr val="009900"/>
              </a:gs>
            </a:gsLst>
            <a:lin ang="0" scaled="1"/>
            <a:tileRect/>
          </a:gra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b="1" dirty="0">
              <a:solidFill>
                <a:srgbClr val="3333CC"/>
              </a:solidFill>
              <a:ea typeface="宋体" panose="02010600030101010101" pitchFamily="2" charset="-122"/>
            </a:endParaRPr>
          </a:p>
        </p:txBody>
      </p:sp>
      <p:sp>
        <p:nvSpPr>
          <p:cNvPr id="51204" name="AutoShape 3"/>
          <p:cNvSpPr/>
          <p:nvPr/>
        </p:nvSpPr>
        <p:spPr>
          <a:xfrm>
            <a:off x="6429375" y="2971800"/>
            <a:ext cx="2133600" cy="609600"/>
          </a:xfrm>
          <a:prstGeom prst="notchedRightArrow">
            <a:avLst>
              <a:gd name="adj1" fmla="val 50000"/>
              <a:gd name="adj2" fmla="val 65625"/>
            </a:avLst>
          </a:prstGeom>
          <a:gradFill rotWithShape="1">
            <a:gsLst>
              <a:gs pos="0">
                <a:schemeClr val="bg1"/>
              </a:gs>
              <a:gs pos="100000">
                <a:srgbClr val="009900"/>
              </a:gs>
            </a:gsLst>
            <a:lin ang="0" scaled="1"/>
            <a:tileRect/>
          </a:gra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b="1" dirty="0">
              <a:solidFill>
                <a:srgbClr val="3333CC"/>
              </a:solidFill>
              <a:ea typeface="宋体" panose="02010600030101010101" pitchFamily="2" charset="-122"/>
            </a:endParaRPr>
          </a:p>
        </p:txBody>
      </p:sp>
      <p:sp>
        <p:nvSpPr>
          <p:cNvPr id="51205" name="AutoShape 4"/>
          <p:cNvSpPr/>
          <p:nvPr/>
        </p:nvSpPr>
        <p:spPr>
          <a:xfrm flipH="1">
            <a:off x="1701800" y="2971800"/>
            <a:ext cx="2133600" cy="609600"/>
          </a:xfrm>
          <a:prstGeom prst="notchedRightArrow">
            <a:avLst>
              <a:gd name="adj1" fmla="val 50000"/>
              <a:gd name="adj2" fmla="val 65625"/>
            </a:avLst>
          </a:prstGeom>
          <a:gradFill rotWithShape="1">
            <a:gsLst>
              <a:gs pos="0">
                <a:schemeClr val="bg1"/>
              </a:gs>
              <a:gs pos="100000">
                <a:srgbClr val="009900"/>
              </a:gs>
            </a:gsLst>
            <a:lin ang="0" scaled="1"/>
            <a:tileRect/>
          </a:gra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b="1" dirty="0">
              <a:solidFill>
                <a:srgbClr val="3333CC"/>
              </a:solidFill>
              <a:ea typeface="宋体" panose="02010600030101010101" pitchFamily="2" charset="-122"/>
            </a:endParaRPr>
          </a:p>
        </p:txBody>
      </p:sp>
      <p:sp>
        <p:nvSpPr>
          <p:cNvPr id="104454" name="AutoShape 6"/>
          <p:cNvSpPr/>
          <p:nvPr/>
        </p:nvSpPr>
        <p:spPr>
          <a:xfrm rot="6520196">
            <a:off x="3797300" y="4584700"/>
            <a:ext cx="1600200" cy="812800"/>
          </a:xfrm>
          <a:prstGeom prst="notchedRightArrow">
            <a:avLst>
              <a:gd name="adj1" fmla="val 50000"/>
              <a:gd name="adj2" fmla="val 65625"/>
            </a:avLst>
          </a:prstGeom>
          <a:gradFill rotWithShape="1">
            <a:gsLst>
              <a:gs pos="0">
                <a:schemeClr val="bg1"/>
              </a:gs>
              <a:gs pos="100000">
                <a:srgbClr val="009900"/>
              </a:gs>
            </a:gsLst>
            <a:lin ang="0" scaled="1"/>
            <a:tileRect/>
          </a:gra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b="1" dirty="0">
              <a:solidFill>
                <a:srgbClr val="3333CC"/>
              </a:solidFill>
              <a:ea typeface="宋体" panose="02010600030101010101" pitchFamily="2" charset="-122"/>
            </a:endParaRPr>
          </a:p>
        </p:txBody>
      </p:sp>
      <p:sp>
        <p:nvSpPr>
          <p:cNvPr id="51207" name="Text Box 7"/>
          <p:cNvSpPr txBox="1"/>
          <p:nvPr/>
        </p:nvSpPr>
        <p:spPr>
          <a:xfrm>
            <a:off x="433388" y="2981325"/>
            <a:ext cx="14986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3333CC"/>
                </a:solidFill>
                <a:latin typeface="楷体" panose="02010609060101010101" charset="-122"/>
                <a:ea typeface="楷体" panose="02010609060101010101" charset="-122"/>
              </a:rPr>
              <a:t>左边</a:t>
            </a:r>
          </a:p>
        </p:txBody>
      </p:sp>
      <p:sp>
        <p:nvSpPr>
          <p:cNvPr id="104456" name="Text Box 8"/>
          <p:cNvSpPr txBox="1"/>
          <p:nvPr/>
        </p:nvSpPr>
        <p:spPr>
          <a:xfrm>
            <a:off x="8699500" y="2971800"/>
            <a:ext cx="17272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3333CC"/>
                </a:solidFill>
                <a:latin typeface="楷体" panose="02010609060101010101" charset="-122"/>
                <a:ea typeface="楷体" panose="02010609060101010101" charset="-122"/>
              </a:rPr>
              <a:t>右边</a:t>
            </a:r>
          </a:p>
        </p:txBody>
      </p:sp>
      <p:sp>
        <p:nvSpPr>
          <p:cNvPr id="104457" name="Text Box 9"/>
          <p:cNvSpPr txBox="1"/>
          <p:nvPr/>
        </p:nvSpPr>
        <p:spPr>
          <a:xfrm>
            <a:off x="2409825" y="5667375"/>
            <a:ext cx="17272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3333CC"/>
                </a:solidFill>
                <a:latin typeface="楷体" panose="02010609060101010101" charset="-122"/>
                <a:ea typeface="楷体" panose="02010609060101010101" charset="-122"/>
              </a:rPr>
              <a:t>前边</a:t>
            </a:r>
          </a:p>
        </p:txBody>
      </p:sp>
      <p:sp>
        <p:nvSpPr>
          <p:cNvPr id="104458" name="Text Box 10"/>
          <p:cNvSpPr txBox="1"/>
          <p:nvPr/>
        </p:nvSpPr>
        <p:spPr>
          <a:xfrm>
            <a:off x="6743700" y="661988"/>
            <a:ext cx="17272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3333CC"/>
                </a:solidFill>
                <a:latin typeface="楷体" panose="02010609060101010101" charset="-122"/>
                <a:ea typeface="楷体" panose="02010609060101010101" charset="-122"/>
              </a:rPr>
              <a:t>后边</a:t>
            </a:r>
          </a:p>
        </p:txBody>
      </p:sp>
      <p:sp>
        <p:nvSpPr>
          <p:cNvPr id="104459" name="Rectangle 11"/>
          <p:cNvSpPr/>
          <p:nvPr/>
        </p:nvSpPr>
        <p:spPr>
          <a:xfrm>
            <a:off x="2133600" y="5314950"/>
            <a:ext cx="187325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33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qián biɑn  </a:t>
            </a:r>
          </a:p>
        </p:txBody>
      </p:sp>
      <p:sp>
        <p:nvSpPr>
          <p:cNvPr id="104460" name="Rectangle 12"/>
          <p:cNvSpPr/>
          <p:nvPr/>
        </p:nvSpPr>
        <p:spPr>
          <a:xfrm>
            <a:off x="6629400" y="290513"/>
            <a:ext cx="27686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33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hòu biɑn</a:t>
            </a:r>
          </a:p>
        </p:txBody>
      </p:sp>
      <p:sp>
        <p:nvSpPr>
          <p:cNvPr id="51213" name="Rectangle 11"/>
          <p:cNvSpPr/>
          <p:nvPr/>
        </p:nvSpPr>
        <p:spPr>
          <a:xfrm>
            <a:off x="350838" y="2559050"/>
            <a:ext cx="125857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33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zuǒbiɑn</a:t>
            </a:r>
          </a:p>
        </p:txBody>
      </p:sp>
      <p:sp>
        <p:nvSpPr>
          <p:cNvPr id="4" name="Rectangle 11"/>
          <p:cNvSpPr/>
          <p:nvPr/>
        </p:nvSpPr>
        <p:spPr>
          <a:xfrm>
            <a:off x="8616950" y="2597150"/>
            <a:ext cx="125857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33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yòubiɑn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724650" y="4776470"/>
            <a:ext cx="419798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：安吉在</a:t>
            </a:r>
            <a:r>
              <a:rPr lang="zh-CN" altLang="en-US" sz="3200" b="1" u="sng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哪儿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？</a:t>
            </a:r>
          </a:p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：安吉在大成</a:t>
            </a:r>
            <a:r>
              <a:rPr lang="zh-CN" altLang="en-US" sz="3200" b="1" u="sng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的左边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4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04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04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04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04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3" grpId="0" bldLvl="0" animBg="1"/>
      <p:bldP spid="104454" grpId="0" bldLvl="0" animBg="1"/>
      <p:bldP spid="104456" grpId="0"/>
      <p:bldP spid="104457" grpId="0"/>
      <p:bldP spid="104458" grpId="0"/>
      <p:bldP spid="104459" grpId="0"/>
      <p:bldP spid="104460" grpId="0"/>
      <p:bldP spid="4" grpId="0"/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1905"/>
            <a:ext cx="1220660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540" y="-6350"/>
            <a:ext cx="1485900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4" name="内容占位符 3"/>
          <p:cNvSpPr>
            <a:spLocks noGrp="1"/>
          </p:cNvSpPr>
          <p:nvPr/>
        </p:nvSpPr>
        <p:spPr>
          <a:xfrm>
            <a:off x="127000" y="-64135"/>
            <a:ext cx="1772285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sz="40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旁边</a:t>
            </a:r>
            <a:endParaRPr kumimoji="0" lang="en-US" altLang="zh-CN" sz="48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en-US" altLang="zh-CN" sz="48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en-US" altLang="zh-CN" sz="48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52226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620" y="913765"/>
            <a:ext cx="3796665" cy="3801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5291455" y="2359660"/>
            <a:ext cx="473900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：艾米丽在哪儿？</a:t>
            </a:r>
          </a:p>
        </p:txBody>
      </p:sp>
      <p:sp>
        <p:nvSpPr>
          <p:cNvPr id="5" name="矩形 4"/>
          <p:cNvSpPr/>
          <p:nvPr/>
        </p:nvSpPr>
        <p:spPr>
          <a:xfrm>
            <a:off x="5291455" y="3399155"/>
            <a:ext cx="7727315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：艾米丽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阿尔达的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旁边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10294"/>
            <a:ext cx="1220660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pic>
        <p:nvPicPr>
          <p:cNvPr id="67586" name="Picture 6"/>
          <p:cNvPicPr>
            <a:picLocks noChangeAspect="1" noChangeArrowheads="1"/>
          </p:cNvPicPr>
          <p:nvPr/>
        </p:nvPicPr>
        <p:blipFill>
          <a:blip r:embed="rId6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81"/>
          <a:stretch>
            <a:fillRect/>
          </a:stretch>
        </p:blipFill>
        <p:spPr bwMode="auto">
          <a:xfrm>
            <a:off x="1136650" y="3198813"/>
            <a:ext cx="4592638" cy="279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椭圆 1"/>
          <p:cNvSpPr/>
          <p:nvPr/>
        </p:nvSpPr>
        <p:spPr>
          <a:xfrm>
            <a:off x="1585913" y="4187825"/>
            <a:ext cx="877887" cy="2228850"/>
          </a:xfrm>
          <a:prstGeom prst="ellipse">
            <a:avLst/>
          </a:prstGeom>
          <a:noFill/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zh-CN" altLang="en-US" sz="50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831975" y="2151063"/>
            <a:ext cx="48387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书店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里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5" name="矩形 14"/>
          <p:cNvSpPr/>
          <p:nvPr/>
        </p:nvSpPr>
        <p:spPr>
          <a:xfrm>
            <a:off x="4743450" y="1030288"/>
            <a:ext cx="37655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他在哪儿？</a:t>
            </a:r>
          </a:p>
        </p:txBody>
      </p:sp>
      <p:pic>
        <p:nvPicPr>
          <p:cNvPr id="6759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075" y="3206750"/>
            <a:ext cx="4695825" cy="279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椭圆 15"/>
          <p:cNvSpPr/>
          <p:nvPr/>
        </p:nvSpPr>
        <p:spPr>
          <a:xfrm>
            <a:off x="9471025" y="4340225"/>
            <a:ext cx="652463" cy="2076450"/>
          </a:xfrm>
          <a:prstGeom prst="ellipse">
            <a:avLst/>
          </a:prstGeom>
          <a:noFill/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zh-CN" altLang="en-US" sz="50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553200" y="2179638"/>
            <a:ext cx="4840288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书店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外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2" grpId="0"/>
      <p:bldP spid="15" grpId="0"/>
      <p:bldP spid="16" grpId="0" bldLvl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1026" name="Picture 2" descr="F:\学在中国.基础教程1—王斯璐\篇章页图\VCG41N800914586.jpg"/>
          <p:cNvPicPr>
            <a:picLocks noChangeAspect="1" noChangeArrowheads="1"/>
          </p:cNvPicPr>
          <p:nvPr/>
        </p:nvPicPr>
        <p:blipFill>
          <a:blip r:embed="rId5"/>
          <a:srcRect l="133" t="9489" r="-375" b="12800"/>
          <a:stretch>
            <a:fillRect/>
          </a:stretch>
        </p:blipFill>
        <p:spPr bwMode="auto">
          <a:xfrm>
            <a:off x="1377315" y="1117600"/>
            <a:ext cx="9434830" cy="48768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154613" y="2821940"/>
            <a:ext cx="20986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六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402080" y="3562350"/>
            <a:ext cx="960374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中国银行在哪儿</a:t>
            </a:r>
            <a:r>
              <a:rPr lang="en-US" alt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?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709358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707580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74320" y="273050"/>
            <a:ext cx="692531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1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：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A 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的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……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+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是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+ 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B</a:t>
            </a:r>
            <a:endParaRPr altLang="zh-CN" sz="4000" b="1" spc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018223" y="1400810"/>
            <a:ext cx="103632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R="0" algn="ctr" defTabSz="914400">
              <a:buClrTx/>
              <a:buSzTx/>
              <a:buFontTx/>
              <a:defRPr/>
            </a:pPr>
            <a:r>
              <a:rPr kumimoji="0" lang="zh-CN" altLang="en-US" sz="4400" b="1" kern="0" cap="none" spc="0" normalizeH="0" baseline="0" noProof="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j-cs"/>
              </a:rPr>
              <a:t>“在”</a:t>
            </a:r>
            <a:r>
              <a:rPr kumimoji="0" lang="en-US" altLang="zh-CN" sz="4400" b="1" kern="0" cap="none" spc="0" normalizeH="0" baseline="0" noProof="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j-cs"/>
              </a:rPr>
              <a:t>VS.“</a:t>
            </a:r>
            <a:r>
              <a:rPr kumimoji="0" lang="zh-CN" altLang="en-US" sz="4400" b="1" kern="0" cap="none" spc="0" normalizeH="0" baseline="0" noProof="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j-cs"/>
              </a:rPr>
              <a:t>是”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8528685" y="4757103"/>
            <a:ext cx="2112963" cy="645160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宿舍楼。</a:t>
            </a: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259523" y="4966018"/>
            <a:ext cx="2111375" cy="646113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那儿</a:t>
            </a: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1180783" y="3416300"/>
            <a:ext cx="2111375" cy="646113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宿舍楼</a:t>
            </a: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5024120" y="3095625"/>
            <a:ext cx="2112963" cy="646113"/>
          </a:xfrm>
          <a:prstGeom prst="rect">
            <a:avLst/>
          </a:prstGeom>
          <a:noFill/>
          <a:ln w="38100">
            <a:solidFill>
              <a:srgbClr val="72BFC5"/>
            </a:solidFill>
            <a:miter lim="800000"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在</a:t>
            </a: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8528685" y="3159760"/>
            <a:ext cx="2334260" cy="645160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</a:ln>
          <a:effec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那儿。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5019675" y="5120323"/>
            <a:ext cx="2112963" cy="646113"/>
          </a:xfrm>
          <a:prstGeom prst="rect">
            <a:avLst/>
          </a:prstGeom>
          <a:noFill/>
          <a:ln w="38100">
            <a:solidFill>
              <a:srgbClr val="72BFC5"/>
            </a:solidFill>
            <a:miter lim="800000"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是</a:t>
            </a:r>
          </a:p>
        </p:txBody>
      </p:sp>
      <p:sp>
        <p:nvSpPr>
          <p:cNvPr id="14" name="Line 22"/>
          <p:cNvSpPr/>
          <p:nvPr/>
        </p:nvSpPr>
        <p:spPr>
          <a:xfrm>
            <a:off x="3389948" y="3769043"/>
            <a:ext cx="5138737" cy="12763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5" name="Line 23"/>
          <p:cNvSpPr/>
          <p:nvPr/>
        </p:nvSpPr>
        <p:spPr>
          <a:xfrm flipH="1">
            <a:off x="3370898" y="3742055"/>
            <a:ext cx="5157787" cy="14478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6" name="Line 24"/>
          <p:cNvSpPr/>
          <p:nvPr/>
        </p:nvSpPr>
        <p:spPr>
          <a:xfrm>
            <a:off x="6075998" y="3742055"/>
            <a:ext cx="0" cy="1303338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103426" name="Rectangle 2"/>
          <p:cNvSpPr>
            <a:spLocks noGrp="1" noChangeArrowheads="1"/>
          </p:cNvSpPr>
          <p:nvPr/>
        </p:nvSpPr>
        <p:spPr>
          <a:xfrm>
            <a:off x="-142875" y="468313"/>
            <a:ext cx="10680700" cy="6596063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         </a:t>
            </a: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A </a:t>
            </a: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+</a:t>
            </a: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在</a:t>
            </a: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+ B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的</a:t>
            </a: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__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边</a:t>
            </a: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(Direction)   </a:t>
            </a: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            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银行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在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学校的西边</a:t>
            </a:r>
            <a:endParaRPr kumimoji="0" lang="en-US" altLang="zh-CN" sz="3200" b="1" i="0" u="none" strike="noStrike" kern="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            杂志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在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词典的上边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              我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在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他的左边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          </a:t>
            </a: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      </a:t>
            </a:r>
            <a:endParaRPr kumimoji="0" lang="en-US" altLang="zh-CN" sz="3200" b="1" i="0" u="none" strike="noStrike" kern="0" cap="none" spc="0" normalizeH="0" baseline="0" noProof="0" dirty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              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990099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他的左边 是 我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990099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990099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990099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            词典的上边 是 杂志</a:t>
            </a:r>
            <a:endParaRPr kumimoji="0" lang="en-US" altLang="zh-CN" sz="3200" b="1" i="0" u="none" strike="noStrike" kern="0" cap="none" spc="0" normalizeH="0" baseline="0" noProof="0" dirty="0">
              <a:ln>
                <a:noFill/>
              </a:ln>
              <a:solidFill>
                <a:srgbClr val="990099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990099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            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990099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学校的西边 是 银行</a:t>
            </a: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        </a:t>
            </a: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A 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的</a:t>
            </a: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__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边 </a:t>
            </a: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(Direction)+</a:t>
            </a: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是</a:t>
            </a: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+</a:t>
            </a: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B</a:t>
            </a:r>
          </a:p>
        </p:txBody>
      </p:sp>
      <p:sp>
        <p:nvSpPr>
          <p:cNvPr id="40965" name="Line 4"/>
          <p:cNvSpPr/>
          <p:nvPr/>
        </p:nvSpPr>
        <p:spPr>
          <a:xfrm flipH="1">
            <a:off x="3667760" y="2741930"/>
            <a:ext cx="1299845" cy="1125855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0966" name="Line 5"/>
          <p:cNvSpPr/>
          <p:nvPr/>
        </p:nvSpPr>
        <p:spPr>
          <a:xfrm>
            <a:off x="3675380" y="2704465"/>
            <a:ext cx="1346200" cy="117856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4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34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4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34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4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34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4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34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34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34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4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34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570" y="399415"/>
            <a:ext cx="672338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5" y="472440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96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56323" name="内容占位符 4"/>
          <p:cNvPicPr>
            <a:picLocks noGrp="1" noChangeAspect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731010" y="1295400"/>
            <a:ext cx="8663940" cy="5081905"/>
          </a:xfrm>
          <a:ln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360299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358394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74320" y="379730"/>
            <a:ext cx="692531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2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：</a:t>
            </a:r>
            <a:r>
              <a:rPr altLang="zh-CN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4000" b="1" spc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吧</a:t>
            </a:r>
            <a:r>
              <a:rPr altLang="zh-CN" sz="4000" b="1" spc="0" baseline="-2500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2</a:t>
            </a:r>
            <a:endParaRPr altLang="zh-CN" sz="4000" b="1" spc="0" baseline="-250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5" name="Rectangle 3"/>
          <p:cNvSpPr txBox="1"/>
          <p:nvPr/>
        </p:nvSpPr>
        <p:spPr>
          <a:xfrm>
            <a:off x="2265680" y="4104640"/>
            <a:ext cx="8732838" cy="1754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342900" lvl="0" indent="-342900" eaLnBrk="1" hangingPunct="1"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你知道今天的作业吗？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 eaLnBrk="1" hangingPunct="1"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我也不知道，你问一下老师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7348" name="矩形 15"/>
          <p:cNvSpPr/>
          <p:nvPr/>
        </p:nvSpPr>
        <p:spPr>
          <a:xfrm>
            <a:off x="2265680" y="1859598"/>
            <a:ext cx="5495925" cy="15316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342900" lvl="0" indent="-342900" eaLnBrk="1" hangingPunct="1"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我们一会儿去哪儿？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 eaLnBrk="1" hangingPunct="1"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我们去超市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96570" y="399415"/>
            <a:ext cx="668845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44525" y="461010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94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58370" name="内容占位符 4"/>
          <p:cNvPicPr>
            <a:picLocks noGrp="1" noChangeAspect="1"/>
          </p:cNvPicPr>
          <p:nvPr>
            <p:ph idx="1"/>
          </p:nvPr>
        </p:nvPicPr>
        <p:blipFill>
          <a:blip r:embed="rId5"/>
          <a:srcRect l="757"/>
          <a:stretch>
            <a:fillRect/>
          </a:stretch>
        </p:blipFill>
        <p:spPr>
          <a:xfrm>
            <a:off x="1669415" y="1464945"/>
            <a:ext cx="8738235" cy="4836160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5" name="文本框 4"/>
          <p:cNvSpPr txBox="1"/>
          <p:nvPr/>
        </p:nvSpPr>
        <p:spPr>
          <a:xfrm>
            <a:off x="2724150" y="2668588"/>
            <a:ext cx="41497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我们八点去吃饭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603433" y="4194810"/>
            <a:ext cx="41497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在图书馆旁边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724150" y="5702618"/>
            <a:ext cx="41497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我们买一瓶水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内容占位符 2"/>
          <p:cNvSpPr>
            <a:spLocks noGrp="1"/>
          </p:cNvSpPr>
          <p:nvPr/>
        </p:nvSpPr>
        <p:spPr>
          <a:xfrm>
            <a:off x="974090" y="1112520"/>
            <a:ext cx="9798050" cy="479806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40000"/>
              </a:lnSpc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1.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作业本：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</a:p>
          <a:p>
            <a:pPr marL="514350" indent="-514350" eaLnBrk="1" hangingPunct="1">
              <a:lnSpc>
                <a:spcPct val="140000"/>
              </a:lnSpc>
              <a:buFontTx/>
              <a:buAutoNum type="arabicPeriod" startAt="2"/>
            </a:pP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写句子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（每个生词或语法写一个句子，共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个）：</a:t>
            </a:r>
            <a:endParaRPr lang="en-US" altLang="zh-CN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40000"/>
              </a:lnSpc>
              <a:buFontTx/>
              <a:buNone/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食堂、教学楼、看、哪儿、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V+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一下、想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、</a:t>
            </a:r>
            <a:endParaRPr lang="en-US" altLang="zh-CN" sz="28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40000"/>
              </a:lnSpc>
              <a:buFontTx/>
              <a:buNone/>
            </a:pP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800" b="1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charset="-122"/>
              </a:rPr>
              <a:t>sp/sb/sth+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+……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边、就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28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40000"/>
              </a:lnSpc>
              <a:buFontTx/>
              <a:buNone/>
            </a:pP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介绍一下，你的国家在哪儿？（写四个句子）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40000"/>
              </a:lnSpc>
              <a:buFontTx/>
              <a:buNone/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背第一部分课文，拍视频给老师。</a:t>
            </a:r>
            <a:endParaRPr lang="en-US" altLang="zh-CN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80000"/>
              </a:lnSpc>
              <a:buFontTx/>
              <a:buNone/>
            </a:pPr>
            <a:endParaRPr lang="en-US" altLang="zh-CN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152336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148145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58445" y="269875"/>
            <a:ext cx="14744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作业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矩形 1"/>
          <p:cNvSpPr/>
          <p:nvPr/>
        </p:nvSpPr>
        <p:spPr>
          <a:xfrm>
            <a:off x="705689" y="1352387"/>
            <a:ext cx="10216777" cy="456471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9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银行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学校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书店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门口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地方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9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里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外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右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旁边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9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问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走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往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离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喂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打电话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9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远 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米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怎么 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对不起  </a:t>
            </a: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0025" y="30797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12725"/>
            <a:ext cx="182880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67970" y="313690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4400" b="1" spc="15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</a:rPr>
              <a:t>复习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2" name="内容占位符 2"/>
          <p:cNvSpPr>
            <a:spLocks noGrp="1"/>
          </p:cNvSpPr>
          <p:nvPr/>
        </p:nvSpPr>
        <p:spPr>
          <a:xfrm>
            <a:off x="1553915" y="1140515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sz="4000" b="1" spc="0" noProof="0">
                <a:ln>
                  <a:noFill/>
                </a:ln>
                <a:solidFill>
                  <a:schemeClr val="tx1"/>
                </a:solidFill>
                <a:effectLst/>
                <a:uLn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1. </a:t>
            </a:r>
            <a:r>
              <a:rPr sz="4000" b="1" spc="0" noProof="0">
                <a:ln>
                  <a:noFill/>
                </a:ln>
                <a:solidFill>
                  <a:schemeClr val="tx1"/>
                </a:solidFill>
                <a:effectLst/>
                <a:uLn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A的……边+是+B</a:t>
            </a:r>
          </a:p>
          <a:p>
            <a:pPr marL="0" indent="0">
              <a:buNone/>
            </a:pPr>
            <a:r>
              <a:rPr sz="4000" b="1" spc="0" noProof="0">
                <a:ln>
                  <a:noFill/>
                </a:ln>
                <a:solidFill>
                  <a:schemeClr val="tx1"/>
                </a:solidFill>
                <a:effectLst/>
                <a:uLn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2. 吧</a:t>
            </a:r>
            <a:r>
              <a:rPr lang="en-US" altLang="zh-CN" sz="4000" b="1" spc="0" noProof="0">
                <a:ln>
                  <a:noFill/>
                </a:ln>
                <a:solidFill>
                  <a:schemeClr val="tx1"/>
                </a:solidFill>
                <a:effectLst/>
                <a:uLn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2</a:t>
            </a:r>
            <a:r>
              <a:rPr sz="4000" b="1" spc="0" noProof="0">
                <a:ln>
                  <a:noFill/>
                </a:ln>
                <a:solidFill>
                  <a:schemeClr val="tx1"/>
                </a:solidFill>
                <a:effectLst/>
                <a:uLn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（吧</a:t>
            </a:r>
            <a:r>
              <a:rPr lang="en-US" altLang="zh-CN" sz="4000" b="1" spc="0" noProof="0">
                <a:ln>
                  <a:noFill/>
                </a:ln>
                <a:solidFill>
                  <a:schemeClr val="tx1"/>
                </a:solidFill>
                <a:effectLst/>
                <a:uLn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1</a:t>
            </a:r>
            <a:r>
              <a:rPr sz="4000" b="1" spc="0" noProof="0">
                <a:ln>
                  <a:noFill/>
                </a:ln>
                <a:solidFill>
                  <a:schemeClr val="tx1"/>
                </a:solidFill>
                <a:effectLst/>
                <a:uLn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）</a:t>
            </a:r>
          </a:p>
          <a:p>
            <a:pPr marL="0" indent="0">
              <a:buNone/>
            </a:pPr>
            <a:endParaRPr lang="en-US" altLang="zh-CN" sz="4000" b="1" spc="0" noProof="0">
              <a:ln>
                <a:noFill/>
              </a:ln>
              <a:solidFill>
                <a:schemeClr val="tx1"/>
              </a:solidFill>
              <a:effectLst/>
              <a:uLnTx/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1905"/>
            <a:ext cx="1220660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540" y="-6350"/>
            <a:ext cx="3342640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4" name="内容占位符 3"/>
          <p:cNvSpPr>
            <a:spLocks noGrp="1"/>
          </p:cNvSpPr>
          <p:nvPr/>
        </p:nvSpPr>
        <p:spPr>
          <a:xfrm>
            <a:off x="127000" y="-64135"/>
            <a:ext cx="3296285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sz="40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语言点</a:t>
            </a: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：离</a:t>
            </a:r>
            <a:endParaRPr kumimoji="0" lang="en-US" altLang="zh-CN" sz="48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en-US" altLang="zh-CN" sz="48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88770" y="3643948"/>
            <a:ext cx="8005763" cy="21221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342900" lvl="0" indent="-342900" eaLnBrk="1" hangingPunct="1"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你知道中国银行在哪儿吗？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 eaLnBrk="1" hangingPunct="1"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学校里没有中国银行，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 eaLnBrk="1" hangingPunct="1"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银行在校外，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离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学校</a:t>
            </a:r>
            <a:r>
              <a:rPr lang="zh-CN" altLang="en-US" sz="44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远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9396" name="矩形 4"/>
          <p:cNvSpPr/>
          <p:nvPr/>
        </p:nvSpPr>
        <p:spPr>
          <a:xfrm>
            <a:off x="1589088" y="1555750"/>
            <a:ext cx="8005762" cy="1457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342900" lvl="0" indent="-342900" eaLnBrk="1" hangingPunct="1"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书店在哪儿？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 eaLnBrk="1" hangingPunct="1"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书店在那儿，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离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超市</a:t>
            </a:r>
            <a:r>
              <a:rPr lang="zh-CN" altLang="en-US" sz="44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近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2" name="图片 1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61632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1905"/>
            <a:ext cx="1220660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540" y="-6350"/>
            <a:ext cx="663130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74754" name="Rectangle 2"/>
          <p:cNvSpPr txBox="1">
            <a:spLocks noChangeArrowheads="1"/>
          </p:cNvSpPr>
          <p:nvPr/>
        </p:nvSpPr>
        <p:spPr bwMode="auto">
          <a:xfrm>
            <a:off x="76200" y="-38100"/>
            <a:ext cx="8030210" cy="859155"/>
          </a:xfrm>
          <a:prstGeom prst="rect">
            <a:avLst/>
          </a:prstGeom>
          <a:noFill/>
          <a:ln w="38100">
            <a:noFill/>
            <a:miter lim="800000"/>
          </a:ln>
          <a:effectLst/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1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）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: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地方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1+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离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+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地方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2+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远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/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近</a:t>
            </a:r>
          </a:p>
        </p:txBody>
      </p:sp>
      <p:sp>
        <p:nvSpPr>
          <p:cNvPr id="2" name="矩形 1"/>
          <p:cNvSpPr/>
          <p:nvPr/>
        </p:nvSpPr>
        <p:spPr>
          <a:xfrm>
            <a:off x="1688465" y="1664018"/>
            <a:ext cx="9010650" cy="33026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342900" lvl="0" indent="-342900" eaLnBrk="1" hangingPunct="1">
              <a:buNone/>
            </a:pPr>
            <a:r>
              <a:rPr 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：你家离学校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远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</a:p>
          <a:p>
            <a:pPr marL="342900" lvl="0" indent="-342900" eaLnBrk="1" hangingPunct="1">
              <a:buNone/>
            </a:pPr>
            <a:endParaRPr lang="zh-CN" altLang="en-US" sz="3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 eaLnBrk="1" hangingPunct="1">
              <a:buNone/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B1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：我家离学校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很远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marL="342900" lvl="0" indent="-342900" eaLnBrk="1" hangingPunct="1">
              <a:buNone/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B2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：我家离学校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不远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marL="342900" lvl="0" indent="-342900" eaLnBrk="1" hangingPunct="1">
              <a:buNone/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B3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：我家离学校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很近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5" name="图片 4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61632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628015" y="576580"/>
            <a:ext cx="808355" cy="607695"/>
            <a:chOff x="16195" y="8911"/>
            <a:chExt cx="1273" cy="957"/>
          </a:xfrm>
        </p:grpSpPr>
        <p:sp>
          <p:nvSpPr>
            <p:cNvPr id="5" name="十字星 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十字星 20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21" name="标题 1"/>
          <p:cNvSpPr>
            <a:spLocks noGrp="1"/>
          </p:cNvSpPr>
          <p:nvPr/>
        </p:nvSpPr>
        <p:spPr>
          <a:xfrm>
            <a:off x="735648" y="223710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9pPr>
          </a:lstStyle>
          <a:p>
            <a:pPr algn="ctr"/>
            <a:r>
              <a:rPr lang="zh-CN" altLang="en-US" sz="6000" b="1">
                <a:latin typeface="楷体" panose="02010609060101010101" charset="-122"/>
                <a:ea typeface="楷体" panose="02010609060101010101" charset="-122"/>
              </a:rPr>
              <a:t>第一部分</a:t>
            </a:r>
          </a:p>
        </p:txBody>
      </p:sp>
    </p:spTree>
    <p:custDataLst>
      <p:tags r:id="rId1"/>
    </p:custData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1905"/>
            <a:ext cx="1220660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540" y="-6350"/>
            <a:ext cx="703516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74754" name="Rectangle 2"/>
          <p:cNvSpPr txBox="1">
            <a:spLocks noChangeArrowheads="1"/>
          </p:cNvSpPr>
          <p:nvPr/>
        </p:nvSpPr>
        <p:spPr bwMode="auto">
          <a:xfrm>
            <a:off x="76200" y="-38100"/>
            <a:ext cx="8030210" cy="859155"/>
          </a:xfrm>
          <a:prstGeom prst="rect">
            <a:avLst/>
          </a:prstGeom>
          <a:noFill/>
          <a:ln w="38100">
            <a:noFill/>
            <a:miter lim="800000"/>
          </a:ln>
          <a:effectLst/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2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）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: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地方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1+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离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+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地方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2+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米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2" name="矩形 2"/>
          <p:cNvSpPr/>
          <p:nvPr/>
        </p:nvSpPr>
        <p:spPr>
          <a:xfrm>
            <a:off x="340678" y="1004888"/>
            <a:ext cx="8005762" cy="296427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000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5pPr>
          </a:lstStyle>
          <a:p>
            <a:pPr marL="342900" lvl="0" indent="-342900" eaLnBrk="1" hangingPunct="1">
              <a:lnSpc>
                <a:spcPct val="150000"/>
              </a:lnSpc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书店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离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学校</a:t>
            </a:r>
            <a:r>
              <a:rPr lang="zh-CN" altLang="en-US" sz="4000" b="1" dirty="0">
                <a:solidFill>
                  <a:srgbClr val="663300"/>
                </a:solidFill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远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 eaLnBrk="1" hangingPunct="1">
              <a:lnSpc>
                <a:spcPct val="150000"/>
              </a:lnSpc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不远，书店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离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学校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100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米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marL="342900" lvl="0" indent="-342900" eaLnBrk="1" hangingPunct="1">
              <a:lnSpc>
                <a:spcPct val="150000"/>
              </a:lnSpc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：不远，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书店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离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学校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只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有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100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米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</a:p>
        </p:txBody>
      </p:sp>
      <p:grpSp>
        <p:nvGrpSpPr>
          <p:cNvPr id="15" name="组合 8"/>
          <p:cNvGrpSpPr/>
          <p:nvPr/>
        </p:nvGrpSpPr>
        <p:grpSpPr>
          <a:xfrm>
            <a:off x="4837430" y="2915920"/>
            <a:ext cx="6450330" cy="3022600"/>
            <a:chOff x="4702627" y="3675640"/>
            <a:chExt cx="6793686" cy="3182360"/>
          </a:xfrm>
        </p:grpSpPr>
        <p:pic>
          <p:nvPicPr>
            <p:cNvPr id="16" name="Picture 2" descr="F:\学在中国.基础教程1—王斯璐\基础1 1_12课插画\基础1 1~12课插画\6-课文2.JPG"/>
            <p:cNvPicPr>
              <a:picLocks noChangeAspect="1" noChangeArrowheads="1"/>
            </p:cNvPicPr>
            <p:nvPr/>
          </p:nvPicPr>
          <p:blipFill>
            <a:blip r:embed="rId6">
              <a:duotone>
                <a:srgbClr val="58B6E5">
                  <a:shade val="45000"/>
                  <a:satMod val="135000"/>
                </a:srgbClr>
                <a:prstClr val="white"/>
              </a:duotone>
            </a:blip>
            <a:srcRect l="54995" t="31969" b="45826"/>
            <a:stretch>
              <a:fillRect/>
            </a:stretch>
          </p:blipFill>
          <p:spPr bwMode="auto">
            <a:xfrm flipH="1">
              <a:off x="4702627" y="4805265"/>
              <a:ext cx="3695923" cy="19314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Picture 2" descr="F:\学在中国.基础教程1—王斯璐\基础1 1_12课插画\基础1 1~12课插画\6-课文2.JPG"/>
            <p:cNvPicPr>
              <a:picLocks noChangeAspect="1" noChangeArrowheads="1"/>
            </p:cNvPicPr>
            <p:nvPr/>
          </p:nvPicPr>
          <p:blipFill>
            <a:blip r:embed="rId6">
              <a:duotone>
                <a:srgbClr val="58B6E5">
                  <a:shade val="45000"/>
                  <a:satMod val="135000"/>
                </a:srgbClr>
                <a:prstClr val="white"/>
              </a:duotone>
            </a:blip>
            <a:srcRect t="40075" r="85257" b="45986"/>
            <a:stretch>
              <a:fillRect/>
            </a:stretch>
          </p:blipFill>
          <p:spPr bwMode="auto">
            <a:xfrm>
              <a:off x="9349272" y="4572986"/>
              <a:ext cx="2147041" cy="22850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" name="左大括号 5"/>
            <p:cNvSpPr/>
            <p:nvPr/>
          </p:nvSpPr>
          <p:spPr>
            <a:xfrm rot="5400000">
              <a:off x="8299538" y="2960387"/>
              <a:ext cx="636608" cy="3221109"/>
            </a:xfrm>
            <a:prstGeom prst="leftBrace">
              <a:avLst>
                <a:gd name="adj1" fmla="val 8339"/>
                <a:gd name="adj2" fmla="val 50000"/>
              </a:avLst>
            </a:prstGeom>
            <a:noFill/>
            <a:ln w="57150" cap="flat" cmpd="sng">
              <a:solidFill>
                <a:srgbClr val="9933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rgbClr val="000000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rgbClr val="000000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000000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0000"/>
                  </a:solidFill>
                  <a:latin typeface="+mn-lt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zh-CN" altLang="en-US" sz="1800" dirty="0">
                <a:ea typeface="等线" panose="02010600030101010101" pitchFamily="2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8034596" y="3675640"/>
              <a:ext cx="1640570" cy="614409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9933FF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100</a:t>
              </a: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9933FF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米</a:t>
              </a:r>
            </a:p>
          </p:txBody>
        </p:sp>
      </p:grpSp>
    </p:spTree>
    <p:custDataLst>
      <p:tags r:id="rId1"/>
    </p:custData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570" y="399415"/>
            <a:ext cx="676211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8655" y="460375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94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62467" name="内容占位符 4"/>
          <p:cNvPicPr>
            <a:picLocks noGrp="1" noChangeAspect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565910" y="2188845"/>
            <a:ext cx="9252585" cy="2653030"/>
          </a:xfrm>
          <a:ln>
            <a:noFill/>
            <a:miter lim="800000"/>
            <a:headEnd/>
            <a:tailEnd/>
          </a:ln>
          <a:effectLst>
            <a:softEdge rad="101600"/>
          </a:effectLst>
        </p:spPr>
      </p:pic>
    </p:spTree>
    <p:custDataLst>
      <p:tags r:id="rId1"/>
    </p:custData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1905"/>
            <a:ext cx="1220660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540" y="-6350"/>
            <a:ext cx="768921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74754" name="Rectangle 2"/>
          <p:cNvSpPr txBox="1">
            <a:spLocks noChangeArrowheads="1"/>
          </p:cNvSpPr>
          <p:nvPr/>
        </p:nvSpPr>
        <p:spPr bwMode="auto">
          <a:xfrm>
            <a:off x="76200" y="-38100"/>
            <a:ext cx="8030210" cy="859155"/>
          </a:xfrm>
          <a:prstGeom prst="rect">
            <a:avLst/>
          </a:prstGeom>
          <a:noFill/>
          <a:ln w="38100">
            <a:noFill/>
            <a:miter lim="800000"/>
          </a:ln>
          <a:effectLst/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语言点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4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：往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+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方向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+V;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往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+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地点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+V</a:t>
            </a:r>
          </a:p>
        </p:txBody>
      </p:sp>
      <p:sp>
        <p:nvSpPr>
          <p:cNvPr id="89090" name="矩形 5"/>
          <p:cNvSpPr/>
          <p:nvPr/>
        </p:nvSpPr>
        <p:spPr>
          <a:xfrm>
            <a:off x="1665923" y="1213485"/>
            <a:ext cx="8975725" cy="43503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342900" lvl="0" indent="-3429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你们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往</a:t>
            </a:r>
            <a:r>
              <a:rPr lang="zh-CN" altLang="en-US" sz="44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后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看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我们现在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往</a:t>
            </a:r>
            <a:r>
              <a:rPr lang="zh-CN" altLang="en-US" sz="44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你家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走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，一会儿就到。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 eaLnBrk="1" hangingPunct="1">
              <a:lnSpc>
                <a:spcPct val="150000"/>
              </a:lnSpc>
              <a:spcBef>
                <a:spcPct val="20000"/>
              </a:spcBef>
            </a:pP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从这儿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往</a:t>
            </a:r>
            <a:r>
              <a:rPr lang="zh-CN" altLang="en-US" sz="44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东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走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千米。</a:t>
            </a:r>
          </a:p>
        </p:txBody>
      </p:sp>
      <p:pic>
        <p:nvPicPr>
          <p:cNvPr id="2" name="图片 1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65315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9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9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90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90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570" y="399415"/>
            <a:ext cx="680275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5" y="471170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96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64514" name="内容占位符 4"/>
          <p:cNvPicPr>
            <a:picLocks noGrp="1" noChangeAspect="1"/>
          </p:cNvPicPr>
          <p:nvPr>
            <p:ph idx="1"/>
          </p:nvPr>
        </p:nvPicPr>
        <p:blipFill>
          <a:blip r:embed="rId5"/>
          <a:srcRect b="23944"/>
          <a:stretch>
            <a:fillRect/>
          </a:stretch>
        </p:blipFill>
        <p:spPr>
          <a:xfrm>
            <a:off x="1478280" y="1607820"/>
            <a:ext cx="9401810" cy="4481195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3" name="文本框 2"/>
          <p:cNvSpPr txBox="1"/>
          <p:nvPr/>
        </p:nvSpPr>
        <p:spPr>
          <a:xfrm>
            <a:off x="2170113" y="2279650"/>
            <a:ext cx="5129212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你从这儿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往</a:t>
            </a:r>
            <a:r>
              <a:rPr lang="zh-CN" altLang="en-US" sz="36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前</a:t>
            </a: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走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100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米。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200593" y="3793808"/>
            <a:ext cx="5129212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你现在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往</a:t>
            </a:r>
            <a:r>
              <a:rPr lang="zh-CN" altLang="en-US" sz="36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学校</a:t>
            </a:r>
            <a:r>
              <a:rPr lang="zh-CN" altLang="en-US" sz="36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走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185353" y="5312728"/>
            <a:ext cx="6384925" cy="64516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从</a:t>
            </a:r>
            <a:r>
              <a:rPr kumimoji="1" lang="zh-CN" altLang="en-US" sz="3600" b="1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那个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大超市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往</a:t>
            </a: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南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走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就是我家。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1905"/>
            <a:ext cx="1220660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540" y="-6350"/>
            <a:ext cx="4342130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6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6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74754" name="Rectangle 2"/>
          <p:cNvSpPr txBox="1">
            <a:spLocks noChangeArrowheads="1"/>
          </p:cNvSpPr>
          <p:nvPr/>
        </p:nvSpPr>
        <p:spPr bwMode="auto">
          <a:xfrm>
            <a:off x="76200" y="-38100"/>
            <a:ext cx="4268470" cy="859155"/>
          </a:xfrm>
          <a:prstGeom prst="rect">
            <a:avLst/>
          </a:prstGeom>
          <a:noFill/>
          <a:ln w="38100">
            <a:noFill/>
            <a:miter lim="800000"/>
          </a:ln>
          <a:effectLst/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语言点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5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：怎么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</a:rPr>
              <a:t>+V</a:t>
            </a:r>
          </a:p>
        </p:txBody>
      </p:sp>
      <p:sp>
        <p:nvSpPr>
          <p:cNvPr id="65539" name="矩形 5"/>
          <p:cNvSpPr/>
          <p:nvPr/>
        </p:nvSpPr>
        <p:spPr>
          <a:xfrm>
            <a:off x="1295718" y="1246188"/>
            <a:ext cx="9051925" cy="14325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请问，去图书馆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怎么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走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从这儿往北走，食堂旁边就是图书馆。</a:t>
            </a:r>
          </a:p>
        </p:txBody>
      </p:sp>
      <p:sp>
        <p:nvSpPr>
          <p:cNvPr id="2" name="矩形 1"/>
          <p:cNvSpPr/>
          <p:nvPr/>
        </p:nvSpPr>
        <p:spPr>
          <a:xfrm>
            <a:off x="1877378" y="2861945"/>
            <a:ext cx="5360987" cy="29229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这个生词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怎么</a:t>
            </a:r>
            <a:r>
              <a:rPr lang="zh-CN" altLang="en-US" sz="40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读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这个汉字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怎么</a:t>
            </a:r>
            <a:r>
              <a:rPr lang="zh-CN" altLang="en-US" sz="40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汉语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怎么</a:t>
            </a:r>
            <a:r>
              <a:rPr lang="zh-CN" altLang="en-US" sz="40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说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怎么</a:t>
            </a:r>
            <a:r>
              <a:rPr lang="zh-CN" altLang="en-US" sz="40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去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银行？</a:t>
            </a:r>
          </a:p>
        </p:txBody>
      </p:sp>
      <p:sp>
        <p:nvSpPr>
          <p:cNvPr id="3" name="矩形 2"/>
          <p:cNvSpPr/>
          <p:nvPr/>
        </p:nvSpPr>
        <p:spPr>
          <a:xfrm>
            <a:off x="5668963" y="5108893"/>
            <a:ext cx="2148840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怎么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走</a:t>
            </a:r>
          </a:p>
        </p:txBody>
      </p:sp>
      <p:sp>
        <p:nvSpPr>
          <p:cNvPr id="4" name="矩形 3"/>
          <p:cNvSpPr/>
          <p:nvPr/>
        </p:nvSpPr>
        <p:spPr>
          <a:xfrm rot="933773">
            <a:off x="7385368" y="5059045"/>
            <a:ext cx="1033463" cy="1108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rPr>
              <a:t>？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crosoft JhengHei UI" panose="020B0604030504040204" pitchFamily="34" charset="-120"/>
              <a:ea typeface="Microsoft JhengHei UI" panose="020B0604030504040204" pitchFamily="34" charset="-120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84165" y="4986020"/>
            <a:ext cx="708025" cy="101473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6000" b="1" dirty="0">
                <a:solidFill>
                  <a:srgbClr val="FF0000"/>
                </a:solidFill>
              </a:rPr>
              <a:t>≠</a:t>
            </a:r>
          </a:p>
        </p:txBody>
      </p:sp>
      <p:pic>
        <p:nvPicPr>
          <p:cNvPr id="12" name="图片 11" descr="1_画板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653155"/>
            <a:ext cx="5645150" cy="31769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bldLvl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02535" y="1684655"/>
            <a:ext cx="171450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怎么</a:t>
            </a:r>
            <a:r>
              <a:rPr lang="zh-CN" altLang="en-US" sz="40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去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397433" y="1675765"/>
            <a:ext cx="171450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怎么</a:t>
            </a:r>
            <a:r>
              <a:rPr lang="zh-CN" altLang="en-US" sz="40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走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0350" y="2896235"/>
            <a:ext cx="3658870" cy="2439670"/>
          </a:xfrm>
          <a:prstGeom prst="rect">
            <a:avLst/>
          </a:prstGeom>
          <a:ln w="25400">
            <a:noFill/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rcRect t="13958" b="42261"/>
          <a:stretch>
            <a:fillRect/>
          </a:stretch>
        </p:blipFill>
        <p:spPr>
          <a:xfrm>
            <a:off x="6163945" y="2758440"/>
            <a:ext cx="4181475" cy="2884170"/>
          </a:xfrm>
          <a:prstGeom prst="rect">
            <a:avLst/>
          </a:prstGeom>
          <a:ln w="25400">
            <a:noFill/>
          </a:ln>
        </p:spPr>
      </p:pic>
      <p:sp>
        <p:nvSpPr>
          <p:cNvPr id="18" name="五边形 17"/>
          <p:cNvSpPr/>
          <p:nvPr/>
        </p:nvSpPr>
        <p:spPr>
          <a:xfrm>
            <a:off x="601980" y="500380"/>
            <a:ext cx="2362200" cy="71120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cc</a:t>
            </a:r>
          </a:p>
        </p:txBody>
      </p:sp>
      <p:sp>
        <p:nvSpPr>
          <p:cNvPr id="7" name="Title 6"/>
          <p:cNvSpPr txBox="1"/>
          <p:nvPr>
            <p:custDataLst>
              <p:tags r:id="rId2"/>
            </p:custDataLst>
          </p:nvPr>
        </p:nvSpPr>
        <p:spPr>
          <a:xfrm>
            <a:off x="601980" y="668655"/>
            <a:ext cx="114903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800" b="1" spc="150" dirty="0">
                <a:ln w="3175">
                  <a:noFill/>
                  <a:prstDash val="dash"/>
                </a:ln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想一下</a:t>
            </a:r>
          </a:p>
        </p:txBody>
      </p:sp>
    </p:spTree>
    <p:custDataLst>
      <p:tags r:id="rId1"/>
    </p:custData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511175" y="511175"/>
            <a:ext cx="6670675" cy="70294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591185" y="605790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95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66563" name="内容占位符 2"/>
          <p:cNvPicPr>
            <a:picLocks noGrp="1" noChangeAspect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487170" y="1482090"/>
            <a:ext cx="9312910" cy="4427855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10" name="文本框 9"/>
          <p:cNvSpPr txBox="1"/>
          <p:nvPr/>
        </p:nvSpPr>
        <p:spPr>
          <a:xfrm>
            <a:off x="3032125" y="2821623"/>
            <a:ext cx="41497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请问超市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怎么</a:t>
            </a:r>
            <a:r>
              <a:rPr lang="zh-CN" altLang="en-US" sz="32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走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879725" y="4346893"/>
            <a:ext cx="41497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“十”字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怎么</a:t>
            </a:r>
            <a:r>
              <a:rPr lang="zh-CN" altLang="en-US" sz="32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写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511175" y="511175"/>
            <a:ext cx="6670675" cy="70294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596900" y="605790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语言点练习（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95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grpSp>
        <p:nvGrpSpPr>
          <p:cNvPr id="67586" name="组 3"/>
          <p:cNvGrpSpPr/>
          <p:nvPr/>
        </p:nvGrpSpPr>
        <p:grpSpPr>
          <a:xfrm>
            <a:off x="1545590" y="1542415"/>
            <a:ext cx="9166860" cy="4166870"/>
            <a:chOff x="914399" y="1099592"/>
            <a:chExt cx="10694690" cy="4859774"/>
          </a:xfrm>
        </p:grpSpPr>
        <p:pic>
          <p:nvPicPr>
            <p:cNvPr id="67590" name="内容占位符 2"/>
            <p:cNvPicPr>
              <a:picLocks noChangeAspect="1"/>
            </p:cNvPicPr>
            <p:nvPr/>
          </p:nvPicPr>
          <p:blipFill>
            <a:blip r:embed="rId5"/>
            <a:srcRect l="172" b="72105"/>
            <a:stretch>
              <a:fillRect/>
            </a:stretch>
          </p:blipFill>
          <p:spPr>
            <a:xfrm>
              <a:off x="914399" y="1099592"/>
              <a:ext cx="10656735" cy="141572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7591" name="图片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14399" y="2515314"/>
              <a:ext cx="10694690" cy="344405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9" name="文本框 8"/>
          <p:cNvSpPr txBox="1"/>
          <p:nvPr/>
        </p:nvSpPr>
        <p:spPr>
          <a:xfrm>
            <a:off x="2952115" y="2761615"/>
            <a:ext cx="41497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这个生词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怎么</a:t>
            </a:r>
            <a:r>
              <a:rPr lang="zh-CN" altLang="en-US" sz="32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读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967355" y="4216400"/>
            <a:ext cx="41497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怎么</a:t>
            </a:r>
            <a:r>
              <a:rPr lang="zh-CN" altLang="en-US" sz="32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认识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他？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49693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529590" y="441325"/>
            <a:ext cx="846328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课文热身（预习作业检查</a:t>
            </a:r>
            <a:r>
              <a:rPr altLang="zh-CN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4</a:t>
            </a:r>
            <a:r>
              <a:rPr lang="zh-CN" altLang="en-US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）：第</a:t>
            </a:r>
            <a:r>
              <a:rPr altLang="zh-CN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92</a:t>
            </a:r>
            <a:r>
              <a:rPr lang="zh-CN" altLang="en-US" sz="36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</a:p>
        </p:txBody>
      </p:sp>
      <p:pic>
        <p:nvPicPr>
          <p:cNvPr id="68610" name="内容占位符 4"/>
          <p:cNvPicPr>
            <a:picLocks noGrp="1" noChangeAspect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>
          <a:xfrm>
            <a:off x="946150" y="1597660"/>
            <a:ext cx="10210800" cy="3940810"/>
          </a:xfrm>
          <a:ln>
            <a:noFill/>
            <a:miter lim="800000"/>
            <a:headEnd/>
            <a:tailEnd/>
          </a:ln>
          <a:effectLst/>
        </p:spPr>
      </p:pic>
      <p:cxnSp>
        <p:nvCxnSpPr>
          <p:cNvPr id="6" name="直接连接符 6"/>
          <p:cNvCxnSpPr/>
          <p:nvPr/>
        </p:nvCxnSpPr>
        <p:spPr>
          <a:xfrm flipH="1" flipV="1">
            <a:off x="5457825" y="3181350"/>
            <a:ext cx="1514475" cy="116713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" name="直接连接符 6"/>
          <p:cNvCxnSpPr/>
          <p:nvPr/>
        </p:nvCxnSpPr>
        <p:spPr>
          <a:xfrm flipH="1">
            <a:off x="3619500" y="4996180"/>
            <a:ext cx="3289300" cy="22225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1" name="直接连接符 6"/>
          <p:cNvCxnSpPr/>
          <p:nvPr/>
        </p:nvCxnSpPr>
        <p:spPr>
          <a:xfrm flipH="1">
            <a:off x="5170170" y="3141980"/>
            <a:ext cx="1814830" cy="123825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3" name="直接连接符 6"/>
          <p:cNvCxnSpPr/>
          <p:nvPr/>
        </p:nvCxnSpPr>
        <p:spPr>
          <a:xfrm flipH="1">
            <a:off x="4645025" y="3764280"/>
            <a:ext cx="2339975" cy="2032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11175" y="511175"/>
            <a:ext cx="8479000" cy="70294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44525" y="612775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课文听力练习（</a:t>
            </a:r>
            <a:r>
              <a:rPr lang="en-US"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6-6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97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69634" name="内容占位符 4"/>
          <p:cNvPicPr>
            <a:picLocks noGrp="1" noChangeAspect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561465" y="1435100"/>
            <a:ext cx="9205595" cy="4512945"/>
          </a:xfrm>
          <a:ln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3" name="矩形 2"/>
          <p:cNvSpPr/>
          <p:nvPr/>
        </p:nvSpPr>
        <p:spPr>
          <a:xfrm>
            <a:off x="9838055" y="4798060"/>
            <a:ext cx="74771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4" name="矩形 3"/>
          <p:cNvSpPr/>
          <p:nvPr/>
        </p:nvSpPr>
        <p:spPr>
          <a:xfrm>
            <a:off x="9881870" y="5400993"/>
            <a:ext cx="74771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5" name="矩形 4"/>
          <p:cNvSpPr/>
          <p:nvPr/>
        </p:nvSpPr>
        <p:spPr>
          <a:xfrm>
            <a:off x="9830753" y="3013075"/>
            <a:ext cx="555625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10" name="矩形 9"/>
          <p:cNvSpPr/>
          <p:nvPr/>
        </p:nvSpPr>
        <p:spPr>
          <a:xfrm>
            <a:off x="9845675" y="3615373"/>
            <a:ext cx="555625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12" name="矩形 11"/>
          <p:cNvSpPr/>
          <p:nvPr/>
        </p:nvSpPr>
        <p:spPr>
          <a:xfrm>
            <a:off x="9854883" y="4105910"/>
            <a:ext cx="555625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69641" name="文本框 1"/>
          <p:cNvSpPr txBox="1"/>
          <p:nvPr/>
        </p:nvSpPr>
        <p:spPr>
          <a:xfrm>
            <a:off x="9724390" y="1590358"/>
            <a:ext cx="1093788" cy="4508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434149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651510" y="441325"/>
            <a:ext cx="428879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预习检查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—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听写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2920" y="3758565"/>
            <a:ext cx="7679690" cy="635000"/>
          </a:xfrm>
          <a:prstGeom prst="rect">
            <a:avLst/>
          </a:prstGeom>
          <a:solidFill>
            <a:schemeClr val="bg1"/>
          </a:solidFill>
          <a:ln w="31750">
            <a:solidFill>
              <a:srgbClr val="AB2C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7170" name="标题 1"/>
          <p:cNvSpPr txBox="1"/>
          <p:nvPr/>
        </p:nvSpPr>
        <p:spPr>
          <a:xfrm>
            <a:off x="528320" y="3788410"/>
            <a:ext cx="7868920" cy="64643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注音：第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89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sp>
        <p:nvSpPr>
          <p:cNvPr id="18434" name="TextBox 13"/>
          <p:cNvSpPr txBox="1"/>
          <p:nvPr/>
        </p:nvSpPr>
        <p:spPr>
          <a:xfrm>
            <a:off x="1397318" y="1141413"/>
            <a:ext cx="9193212" cy="2584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生词：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  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句子：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_____________   _____________</a:t>
            </a:r>
          </a:p>
          <a:p>
            <a:pPr>
              <a:lnSpc>
                <a:spcPct val="150000"/>
              </a:lnSpc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  _____________   _____________</a:t>
            </a:r>
            <a:endParaRPr lang="zh-CN" altLang="en-US" sz="3600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41450" y="4795520"/>
            <a:ext cx="8716010" cy="1656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7" grpId="1" animBg="1"/>
      <p:bldP spid="7170" grpId="0"/>
      <p:bldP spid="7170" grpId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10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0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70658" name="内容占位符 2"/>
          <p:cNvSpPr>
            <a:spLocks noGrp="1"/>
          </p:cNvSpPr>
          <p:nvPr>
            <p:ph idx="1"/>
          </p:nvPr>
        </p:nvSpPr>
        <p:spPr>
          <a:xfrm>
            <a:off x="849948" y="1315403"/>
            <a:ext cx="11425237" cy="5686425"/>
          </a:xfrm>
        </p:spPr>
        <p:txBody>
          <a:bodyPr vert="horz" wrap="square" lIns="91440" tIns="45720" rIns="91440" bIns="45720" anchor="t"/>
          <a:lstStyle/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艾米丽，你知道中国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银行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在哪儿吗？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对不起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，我不知道。你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问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一下高美吧。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好的。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（玛丽亚给高美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打电话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喂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，高美，你知道中国银行在哪儿吗？</a:t>
            </a:r>
          </a:p>
        </p:txBody>
      </p:sp>
      <p:sp>
        <p:nvSpPr>
          <p:cNvPr id="4" name="矩形 3"/>
          <p:cNvSpPr/>
          <p:nvPr/>
        </p:nvSpPr>
        <p:spPr>
          <a:xfrm>
            <a:off x="715645" y="224790"/>
            <a:ext cx="290322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4"/>
            </p:custDataLst>
          </p:nvPr>
        </p:nvSpPr>
        <p:spPr>
          <a:xfrm>
            <a:off x="920115" y="373380"/>
            <a:ext cx="190055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课文二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3" name="06-06.wav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48861" y="288875"/>
            <a:ext cx="652228" cy="65222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664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10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0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15645" y="224790"/>
            <a:ext cx="290322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4"/>
            </p:custDataLst>
          </p:nvPr>
        </p:nvSpPr>
        <p:spPr>
          <a:xfrm>
            <a:off x="920115" y="373380"/>
            <a:ext cx="190055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课文二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3" name="06-06.wav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48861" y="288875"/>
            <a:ext cx="652228" cy="652228"/>
          </a:xfrm>
          <a:prstGeom prst="rect">
            <a:avLst/>
          </a:prstGeom>
        </p:spPr>
      </p:pic>
      <p:sp>
        <p:nvSpPr>
          <p:cNvPr id="72706" name="矩形 1"/>
          <p:cNvSpPr/>
          <p:nvPr/>
        </p:nvSpPr>
        <p:spPr>
          <a:xfrm>
            <a:off x="1523365" y="1051878"/>
            <a:ext cx="8874125" cy="54082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6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学校里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没有中国银行，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6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银行在校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外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离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学校不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远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6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怎么走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呢？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6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从学校大门口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往右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走，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6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离校门口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500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米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地方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6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书店旁边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就是中国银行。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664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8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8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15645" y="224790"/>
            <a:ext cx="245745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4"/>
            </p:custDataLst>
          </p:nvPr>
        </p:nvSpPr>
        <p:spPr>
          <a:xfrm>
            <a:off x="920115" y="373380"/>
            <a:ext cx="225234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</a:t>
            </a:r>
            <a:r>
              <a:rPr altLang="zh-CN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 </a:t>
            </a:r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71682" name="内容占位符 2"/>
          <p:cNvSpPr txBox="1"/>
          <p:nvPr/>
        </p:nvSpPr>
        <p:spPr>
          <a:xfrm>
            <a:off x="1188720" y="1378903"/>
            <a:ext cx="8751888" cy="56864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玛丽亚：艾米丽，你知道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艾米丽：对不起，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。你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吧。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玛丽亚：好的。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（玛丽亚给高美打电话）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玛丽亚：喂，高美，你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8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8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45745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4"/>
            </p:custDataLst>
          </p:nvPr>
        </p:nvSpPr>
        <p:spPr>
          <a:xfrm>
            <a:off x="920115" y="373380"/>
            <a:ext cx="225234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</a:t>
            </a:r>
            <a:r>
              <a:rPr altLang="zh-CN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 </a:t>
            </a:r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lang="zh-CN" altLang="en-US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73730" name="矩形 1"/>
          <p:cNvSpPr/>
          <p:nvPr/>
        </p:nvSpPr>
        <p:spPr>
          <a:xfrm>
            <a:off x="1746885" y="1464628"/>
            <a:ext cx="8150225" cy="3415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美：学校里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，银行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离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玛丽亚：怎么走呢？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美：从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。书店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11174" y="511175"/>
            <a:ext cx="6744199" cy="70294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08330" y="605790"/>
            <a:ext cx="76898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听力实践（</a:t>
            </a:r>
            <a:r>
              <a:rPr lang="en-US"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6-7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98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sp>
        <p:nvSpPr>
          <p:cNvPr id="69641" name="文本框 1"/>
          <p:cNvSpPr txBox="1"/>
          <p:nvPr/>
        </p:nvSpPr>
        <p:spPr>
          <a:xfrm>
            <a:off x="9724390" y="1590358"/>
            <a:ext cx="1093788" cy="4508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  <p:pic>
        <p:nvPicPr>
          <p:cNvPr id="74754" name="内容占位符 4"/>
          <p:cNvPicPr>
            <a:picLocks noGrp="1" noChangeAspect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560830" y="1759585"/>
            <a:ext cx="9181465" cy="3917950"/>
          </a:xfrm>
          <a:ln>
            <a:noFill/>
            <a:miter lim="800000"/>
            <a:headEnd/>
            <a:tailEnd/>
          </a:ln>
          <a:effectLst>
            <a:softEdge rad="76200"/>
          </a:effectLst>
        </p:spPr>
      </p:pic>
      <p:sp>
        <p:nvSpPr>
          <p:cNvPr id="17" name="矩形 16"/>
          <p:cNvSpPr/>
          <p:nvPr/>
        </p:nvSpPr>
        <p:spPr>
          <a:xfrm>
            <a:off x="9782175" y="3304223"/>
            <a:ext cx="555625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19" name="矩形 18"/>
          <p:cNvSpPr/>
          <p:nvPr/>
        </p:nvSpPr>
        <p:spPr>
          <a:xfrm>
            <a:off x="9816465" y="3902710"/>
            <a:ext cx="501650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20" name="矩形 19"/>
          <p:cNvSpPr/>
          <p:nvPr/>
        </p:nvSpPr>
        <p:spPr>
          <a:xfrm>
            <a:off x="9781858" y="4494213"/>
            <a:ext cx="75406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21" name="矩形 20"/>
          <p:cNvSpPr/>
          <p:nvPr/>
        </p:nvSpPr>
        <p:spPr>
          <a:xfrm>
            <a:off x="9800590" y="5073015"/>
            <a:ext cx="7493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74760" name="文本框 1"/>
          <p:cNvSpPr txBox="1"/>
          <p:nvPr/>
        </p:nvSpPr>
        <p:spPr>
          <a:xfrm>
            <a:off x="9598978" y="1848485"/>
            <a:ext cx="1139825" cy="457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21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511175" y="511175"/>
            <a:ext cx="8763635" cy="70294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9290" y="605790"/>
            <a:ext cx="860679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听力实践（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3B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6-8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98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75778" name="内容占位符 4"/>
          <p:cNvPicPr>
            <a:picLocks noGrp="1" noChangeAspect="1"/>
          </p:cNvPicPr>
          <p:nvPr>
            <p:ph idx="1"/>
          </p:nvPr>
        </p:nvPicPr>
        <p:blipFill>
          <a:blip r:embed="rId5"/>
          <a:srcRect l="3542" r="12221" b="2261"/>
          <a:stretch>
            <a:fillRect/>
          </a:stretch>
        </p:blipFill>
        <p:spPr>
          <a:xfrm>
            <a:off x="1452880" y="2114550"/>
            <a:ext cx="4530725" cy="3776980"/>
          </a:xfrm>
          <a:ln>
            <a:noFill/>
            <a:miter lim="800000"/>
            <a:headEnd/>
            <a:tailEnd/>
          </a:ln>
          <a:effectLst/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" r="15848" b="3508"/>
          <a:stretch>
            <a:fillRect/>
          </a:stretch>
        </p:blipFill>
        <p:spPr bwMode="auto">
          <a:xfrm>
            <a:off x="6711315" y="2181860"/>
            <a:ext cx="4504055" cy="3729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>
            <a:off x="2029778" y="2239010"/>
            <a:ext cx="747712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10" name="矩形 9"/>
          <p:cNvSpPr/>
          <p:nvPr/>
        </p:nvSpPr>
        <p:spPr>
          <a:xfrm>
            <a:off x="2015173" y="5486400"/>
            <a:ext cx="747712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12" name="矩形 11"/>
          <p:cNvSpPr/>
          <p:nvPr/>
        </p:nvSpPr>
        <p:spPr>
          <a:xfrm>
            <a:off x="7336155" y="3576320"/>
            <a:ext cx="7493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楷体" panose="02010609060101010101" charset="-122"/>
              </a:rPr>
              <a:t>√</a:t>
            </a:r>
          </a:p>
        </p:txBody>
      </p:sp>
      <p:sp>
        <p:nvSpPr>
          <p:cNvPr id="18" name="矩形 17"/>
          <p:cNvSpPr/>
          <p:nvPr/>
        </p:nvSpPr>
        <p:spPr>
          <a:xfrm>
            <a:off x="7335838" y="4283075"/>
            <a:ext cx="74136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8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11175" y="511175"/>
            <a:ext cx="8610600" cy="70294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55955" y="612775"/>
            <a:ext cx="860679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阅读实践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读文章（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99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518285" y="1482090"/>
            <a:ext cx="9263380" cy="4916170"/>
          </a:xfrm>
          <a:prstGeom prst="rect">
            <a:avLst/>
          </a:prstGeom>
          <a:noFill/>
          <a:ln w="28575">
            <a:noFill/>
            <a:miter lim="800000"/>
          </a:ln>
          <a:effectLst/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我家离学校不远，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出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门往左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拐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，走</a:t>
            </a:r>
            <a:r>
              <a:rPr kumimoji="1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1000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米就是学校。</a:t>
            </a:r>
            <a:endParaRPr kumimoji="1" lang="en-US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这是我的学校。教学楼在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中间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，图书馆在教学楼的南边。图书馆很大，每天有很多人去图书馆。食堂离教学楼</a:t>
            </a:r>
            <a:r>
              <a:rPr kumimoji="1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500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米，在教学楼的西边。银行在教学楼的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东北边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，离教学楼不远，很近。银行的西边是一个书店。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11175" y="511175"/>
            <a:ext cx="6129020" cy="70294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78180" y="605790"/>
            <a:ext cx="860679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阅读实践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99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77827" name="内容占位符 4"/>
          <p:cNvPicPr>
            <a:picLocks noGrp="1" noChangeAspect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397635" y="1343660"/>
            <a:ext cx="9009380" cy="5219065"/>
          </a:xfrm>
          <a:ln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511175" y="511175"/>
            <a:ext cx="6129020" cy="70294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667385" y="605790"/>
            <a:ext cx="860679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阅读实践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99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78850" name="内容占位符 4"/>
          <p:cNvPicPr>
            <a:picLocks noGrp="1" noChangeAspect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525905" y="1642745"/>
            <a:ext cx="9346565" cy="4166235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5" name="矩形 4"/>
          <p:cNvSpPr/>
          <p:nvPr/>
        </p:nvSpPr>
        <p:spPr>
          <a:xfrm>
            <a:off x="9948228" y="4480560"/>
            <a:ext cx="74771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9" name="矩形 8"/>
          <p:cNvSpPr/>
          <p:nvPr/>
        </p:nvSpPr>
        <p:spPr>
          <a:xfrm>
            <a:off x="9913938" y="3282950"/>
            <a:ext cx="555625" cy="5835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10" name="矩形 9"/>
          <p:cNvSpPr/>
          <p:nvPr/>
        </p:nvSpPr>
        <p:spPr>
          <a:xfrm>
            <a:off x="9936798" y="3881438"/>
            <a:ext cx="555625" cy="5835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  <p:sp>
        <p:nvSpPr>
          <p:cNvPr id="12" name="矩形 11"/>
          <p:cNvSpPr/>
          <p:nvPr/>
        </p:nvSpPr>
        <p:spPr>
          <a:xfrm>
            <a:off x="10006330" y="5079365"/>
            <a:ext cx="555625" cy="5835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2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01725" y="-3175"/>
            <a:ext cx="0" cy="684022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11175" y="511175"/>
            <a:ext cx="5023485" cy="702945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1076" y="-691923"/>
            <a:ext cx="2441302" cy="2438718"/>
          </a:xfrm>
          <a:prstGeom prst="rect">
            <a:avLst/>
          </a:prstGeom>
        </p:spPr>
      </p:pic>
      <p:sp>
        <p:nvSpPr>
          <p:cNvPr id="15" name="Title 6"/>
          <p:cNvSpPr txBox="1"/>
          <p:nvPr>
            <p:custDataLst>
              <p:tags r:id="rId2"/>
            </p:custDataLst>
          </p:nvPr>
        </p:nvSpPr>
        <p:spPr>
          <a:xfrm>
            <a:off x="584835" y="605790"/>
            <a:ext cx="494982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学后反思：第</a:t>
            </a:r>
            <a:r>
              <a:rPr altLang="zh-CN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100</a:t>
            </a: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81924" name="内容占位符 4"/>
          <p:cNvPicPr>
            <a:picLocks noGrp="1" noChangeAspect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577975" y="1419225"/>
            <a:ext cx="8982710" cy="4870450"/>
          </a:xfrm>
          <a:ln>
            <a:noFill/>
            <a:miter lim="800000"/>
            <a:headEnd/>
            <a:tailEnd/>
          </a:ln>
          <a:effectLst>
            <a:softEdge rad="50800"/>
          </a:effectLst>
        </p:spPr>
      </p:pic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41629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544195" y="441325"/>
            <a:ext cx="862711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预习作业检查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2——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方位词：第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83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2920" y="3758565"/>
            <a:ext cx="8772525" cy="635000"/>
          </a:xfrm>
          <a:prstGeom prst="rect">
            <a:avLst/>
          </a:prstGeom>
          <a:solidFill>
            <a:schemeClr val="bg1"/>
          </a:solidFill>
          <a:ln w="31750">
            <a:solidFill>
              <a:srgbClr val="AB2C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7170" name="标题 1"/>
          <p:cNvSpPr txBox="1"/>
          <p:nvPr/>
        </p:nvSpPr>
        <p:spPr>
          <a:xfrm>
            <a:off x="528320" y="3788410"/>
            <a:ext cx="8642985" cy="64643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>
              <a:lnSpc>
                <a:spcPct val="9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地点名词：第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83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rcRect t="35065" r="1225" b="3607"/>
          <a:stretch>
            <a:fillRect/>
          </a:stretch>
        </p:blipFill>
        <p:spPr bwMode="auto">
          <a:xfrm>
            <a:off x="1051560" y="1451610"/>
            <a:ext cx="9035415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8"/>
          <p:cNvSpPr txBox="1"/>
          <p:nvPr/>
        </p:nvSpPr>
        <p:spPr>
          <a:xfrm>
            <a:off x="5035868" y="1603693"/>
            <a:ext cx="6429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西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561388" y="1541463"/>
            <a:ext cx="6429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南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97343" y="2469833"/>
            <a:ext cx="6429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027613" y="2470150"/>
            <a:ext cx="6429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左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561388" y="2470150"/>
            <a:ext cx="6429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右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7"/>
          <a:srcRect t="37863" r="1764" b="5621"/>
          <a:stretch>
            <a:fillRect/>
          </a:stretch>
        </p:blipFill>
        <p:spPr bwMode="auto">
          <a:xfrm>
            <a:off x="1051560" y="4982210"/>
            <a:ext cx="9035415" cy="1055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文本框 15"/>
          <p:cNvSpPr txBox="1"/>
          <p:nvPr/>
        </p:nvSpPr>
        <p:spPr>
          <a:xfrm>
            <a:off x="2833688" y="5136515"/>
            <a:ext cx="17145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图书馆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691063" y="5127625"/>
            <a:ext cx="1658937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宿舍楼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625908" y="5107940"/>
            <a:ext cx="1208087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银行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410258" y="5126990"/>
            <a:ext cx="16764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体育馆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  <p:bldP spid="7170" grpId="1"/>
      <p:bldP spid="9" grpId="0"/>
      <p:bldP spid="10" grpId="0"/>
      <p:bldP spid="11" grpId="0"/>
      <p:bldP spid="12" grpId="0"/>
      <p:bldP spid="13" grpId="0"/>
      <p:bldP spid="16" grpId="0"/>
      <p:bldP spid="17" grpId="0"/>
      <p:bldP spid="18" grpId="0"/>
      <p:bldP spid="19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内容占位符 2"/>
          <p:cNvSpPr>
            <a:spLocks noGrp="1"/>
          </p:cNvSpPr>
          <p:nvPr/>
        </p:nvSpPr>
        <p:spPr>
          <a:xfrm>
            <a:off x="1058863" y="918528"/>
            <a:ext cx="11329987" cy="607060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hangingPunct="1">
              <a:lnSpc>
                <a:spcPct val="120000"/>
              </a:lnSpc>
              <a:buFontTx/>
              <a:buAutoNum type="arabicPeriod"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预习与听写：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20000"/>
              </a:lnSpc>
              <a:buFontTx/>
              <a:buNone/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听写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第七课第一部分的生词，每个生词写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10</a:t>
            </a:r>
            <a:r>
              <a:rPr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遍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20000"/>
              </a:lnSpc>
              <a:buFontTx/>
              <a:buAutoNum type="arabicPeriod" startAt="2"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作业本：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写句子（每个语法写一个句子，共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个）：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20000"/>
              </a:lnSpc>
              <a:buFontTx/>
              <a:buNone/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en-US" altLang="zh-CN" sz="2800" b="1" baseline="-25000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、离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地方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远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近、离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地方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多少米、怎么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、</a:t>
            </a:r>
            <a:endParaRPr lang="en-US" altLang="zh-CN" sz="28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20000"/>
              </a:lnSpc>
              <a:buFontTx/>
              <a:buNone/>
            </a:pP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往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方向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、往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地方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、给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谁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打电话、在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地方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里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外。</a:t>
            </a:r>
            <a:endParaRPr lang="en-US" altLang="zh-CN" sz="28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20000"/>
              </a:lnSpc>
              <a:buFontTx/>
              <a:buNone/>
            </a:pP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P100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交际训练（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）画图，并用“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边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charset="-122"/>
              </a:rPr>
              <a:t>sp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  <a:endParaRPr lang="en-US" altLang="zh-CN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20000"/>
              </a:lnSpc>
              <a:buFontTx/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写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个句子。</a:t>
            </a:r>
            <a:endParaRPr lang="en-US" altLang="zh-CN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120000"/>
              </a:lnSpc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背课文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拍视频给老师。</a:t>
            </a:r>
          </a:p>
        </p:txBody>
      </p:sp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152336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148145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258445" y="269875"/>
            <a:ext cx="14744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作业</a:t>
            </a: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41629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544195" y="441325"/>
            <a:ext cx="862711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预习作业检查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4——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读句子：第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83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002030" y="1995170"/>
            <a:ext cx="4816475" cy="2908935"/>
            <a:chOff x="483" y="3113"/>
            <a:chExt cx="8580" cy="5181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83" y="3113"/>
              <a:ext cx="8580" cy="21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7"/>
            <a:srcRect r="22105" b="62476"/>
            <a:stretch>
              <a:fillRect/>
            </a:stretch>
          </p:blipFill>
          <p:spPr bwMode="auto">
            <a:xfrm>
              <a:off x="483" y="5218"/>
              <a:ext cx="8580" cy="30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7"/>
          <a:srcRect l="987" t="38458" r="12440" b="1118"/>
          <a:stretch>
            <a:fillRect/>
          </a:stretch>
        </p:blipFill>
        <p:spPr bwMode="auto">
          <a:xfrm>
            <a:off x="6465570" y="1976755"/>
            <a:ext cx="4957445" cy="2894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DOCER_TEMPLATE_OPEN_ONCE_MARK" val="1"/>
  <p:tag name="COMMONDATA" val="eyJoZGlkIjoiMGFlMDNhN2M1N2Q5Y2ZiNDhkODZhODY4NjExZWRkYTE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3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4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5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6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7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8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70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70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204703"/>
  <p:tag name="KSO_WM_TEMPLATE_SUBCATEGORY" val="0"/>
  <p:tag name="KSO_WM_TEMPLATE_MASTER_TYPE" val="1"/>
  <p:tag name="KSO_WM_TEMPLATE_COLOR_TYPE" val="1"/>
  <p:tag name="KSO_WM_TEMPLATE_MASTER_THUMB_INDEX" val="12"/>
  <p:tag name="KSO_WM_TEMPLATE_THUMBS_INDEX" val="1、4、7、8、9、10、11、12、13、14、15、16、17、18、21、24、27、2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自定义 646">
      <a:dk1>
        <a:srgbClr val="000000"/>
      </a:dk1>
      <a:lt1>
        <a:srgbClr val="FFFFFF"/>
      </a:lt1>
      <a:dk2>
        <a:srgbClr val="FDE4E2"/>
      </a:dk2>
      <a:lt2>
        <a:srgbClr val="FFFFFF"/>
      </a:lt2>
      <a:accent1>
        <a:srgbClr val="E94032"/>
      </a:accent1>
      <a:accent2>
        <a:srgbClr val="E57220"/>
      </a:accent2>
      <a:accent3>
        <a:srgbClr val="EB910C"/>
      </a:accent3>
      <a:accent4>
        <a:srgbClr val="EEAB02"/>
      </a:accent4>
      <a:accent5>
        <a:srgbClr val="F4C002"/>
      </a:accent5>
      <a:accent6>
        <a:srgbClr val="E5C505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2063</Words>
  <Application>Microsoft Office PowerPoint</Application>
  <PresentationFormat>宽屏</PresentationFormat>
  <Paragraphs>395</Paragraphs>
  <Slides>80</Slides>
  <Notes>37</Notes>
  <HiddenSlides>0</HiddenSlides>
  <MMClips>4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80</vt:i4>
      </vt:variant>
    </vt:vector>
  </HeadingPairs>
  <TitlesOfParts>
    <vt:vector size="98" baseType="lpstr">
      <vt:lpstr>KaiTi</vt:lpstr>
      <vt:lpstr>Microsoft JhengHei UI</vt:lpstr>
      <vt:lpstr>等线</vt:lpstr>
      <vt:lpstr>汉仪尚巍手书W</vt:lpstr>
      <vt:lpstr>楷体</vt:lpstr>
      <vt:lpstr>楷体_GB2312</vt:lpstr>
      <vt:lpstr>隶书</vt:lpstr>
      <vt:lpstr>思源黑体 CN Heavy</vt:lpstr>
      <vt:lpstr>宋体</vt:lpstr>
      <vt:lpstr>微软雅黑</vt:lpstr>
      <vt:lpstr>字魂105号-简雅黑</vt:lpstr>
      <vt:lpstr>Arial</vt:lpstr>
      <vt:lpstr>Calibri</vt:lpstr>
      <vt:lpstr>Segoe UI</vt:lpstr>
      <vt:lpstr>Times New Roman</vt:lpstr>
      <vt:lpstr>Wingdings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HQU</dc:creator>
  <cp:lastModifiedBy>HQU</cp:lastModifiedBy>
  <cp:revision>649</cp:revision>
  <dcterms:created xsi:type="dcterms:W3CDTF">2019-06-19T02:08:00Z</dcterms:created>
  <dcterms:modified xsi:type="dcterms:W3CDTF">2022-09-28T07:04:45Z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2052-11.1.0.11636</vt:lpwstr>
  </property>
  <property fmtid="{D5CDD505-2E9C-101B-9397-08002B2CF9AE}" pid="3" name="ICV">
    <vt:lpwstr>0909E6A308CE4D31ABCB9F58C98E8676</vt:lpwstr>
  </property>
</Properties>
</file>