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x-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heme/theme3.xml" ContentType="application/vnd.openxmlformats-officedocument.theme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notesSlides/notesSlide1.xml" ContentType="application/vnd.openxmlformats-officedocument.presentationml.notesSlide+xml"/>
  <Override PartName="/ppt/tags/tag209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notesSlides/notesSlide2.xml" ContentType="application/vnd.openxmlformats-officedocument.presentationml.notesSlide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notesSlides/notesSlide3.xml" ContentType="application/vnd.openxmlformats-officedocument.presentationml.notesSlide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notesSlides/notesSlide4.xml" ContentType="application/vnd.openxmlformats-officedocument.presentationml.notesSlide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notesSlides/notesSlide5.xml" ContentType="application/vnd.openxmlformats-officedocument.presentationml.notesSlide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notesSlides/notesSlide6.xml" ContentType="application/vnd.openxmlformats-officedocument.presentationml.notesSlide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notesSlides/notesSlide7.xml" ContentType="application/vnd.openxmlformats-officedocument.presentationml.notesSlide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0.xml" ContentType="application/vnd.openxmlformats-officedocument.presentationml.tags+xml"/>
  <Override PartName="/ppt/notesSlides/notesSlide8.xml" ContentType="application/vnd.openxmlformats-officedocument.presentationml.notesSlide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notesSlides/notesSlide9.xml" ContentType="application/vnd.openxmlformats-officedocument.presentationml.notesSlide+xml"/>
  <Override PartName="/ppt/tags/tag259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notesSlides/notesSlide10.xml" ContentType="application/vnd.openxmlformats-officedocument.presentationml.notesSlide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notesSlides/notesSlide11.xml" ContentType="application/vnd.openxmlformats-officedocument.presentationml.notesSlide+xml"/>
  <Override PartName="/ppt/tags/tag269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notesSlides/notesSlide12.xml" ContentType="application/vnd.openxmlformats-officedocument.presentationml.notesSlide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notesSlides/notesSlide13.xml" ContentType="application/vnd.openxmlformats-officedocument.presentationml.notesSlide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notesSlides/notesSlide14.xml" ContentType="application/vnd.openxmlformats-officedocument.presentationml.notesSlide+xml"/>
  <Override PartName="/ppt/tags/tag28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notesSlides/notesSlide15.xml" ContentType="application/vnd.openxmlformats-officedocument.presentationml.notesSlide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notesSlides/notesSlide16.xml" ContentType="application/vnd.openxmlformats-officedocument.presentationml.notesSlide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0.xml" ContentType="application/vnd.openxmlformats-officedocument.presentationml.tags+xml"/>
  <Override PartName="/ppt/notesSlides/notesSlide17.xml" ContentType="application/vnd.openxmlformats-officedocument.presentationml.notesSlide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notesSlides/notesSlide18.xml" ContentType="application/vnd.openxmlformats-officedocument.presentationml.notesSlide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0.xml" ContentType="application/vnd.openxmlformats-officedocument.presentationml.tags+xml"/>
  <Override PartName="/ppt/notesSlides/notesSlide19.xml" ContentType="application/vnd.openxmlformats-officedocument.presentationml.notesSlide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notesSlides/notesSlide20.xml" ContentType="application/vnd.openxmlformats-officedocument.presentationml.notesSlide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notesSlides/notesSlide21.xml" ContentType="application/vnd.openxmlformats-officedocument.presentationml.notesSlide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notesSlides/notesSlide22.xml" ContentType="application/vnd.openxmlformats-officedocument.presentationml.notesSlide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0.xml" ContentType="application/vnd.openxmlformats-officedocument.presentationml.tags+xml"/>
  <Override PartName="/ppt/notesSlides/notesSlide23.xml" ContentType="application/vnd.openxmlformats-officedocument.presentationml.notesSlide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notesSlides/notesSlide24.xml" ContentType="application/vnd.openxmlformats-officedocument.presentationml.notesSlide+xml"/>
  <Override PartName="/ppt/tags/tag362.xml" ContentType="application/vnd.openxmlformats-officedocument.presentationml.tags+xml"/>
  <Override PartName="/ppt/notesSlides/notesSlide25.xml" ContentType="application/vnd.openxmlformats-officedocument.presentationml.notesSlide+xml"/>
  <Override PartName="/ppt/tags/tag363.xml" ContentType="application/vnd.openxmlformats-officedocument.presentationml.tags+xml"/>
  <Override PartName="/ppt/notesSlides/notesSlide26.xml" ContentType="application/vnd.openxmlformats-officedocument.presentationml.notesSlide+xml"/>
  <Override PartName="/ppt/tags/tag364.xml" ContentType="application/vnd.openxmlformats-officedocument.presentationml.tags+xml"/>
  <Override PartName="/ppt/notesSlides/notesSlide27.xml" ContentType="application/vnd.openxmlformats-officedocument.presentationml.notesSlide+xml"/>
  <Override PartName="/ppt/tags/tag365.xml" ContentType="application/vnd.openxmlformats-officedocument.presentationml.tags+xml"/>
  <Override PartName="/ppt/notesSlides/notesSlide28.xml" ContentType="application/vnd.openxmlformats-officedocument.presentationml.notesSlide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notesSlides/notesSlide29.xml" ContentType="application/vnd.openxmlformats-officedocument.presentationml.notesSlide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notesSlides/notesSlide30.xml" ContentType="application/vnd.openxmlformats-officedocument.presentationml.notesSlide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notesSlides/notesSlide31.xml" ContentType="application/vnd.openxmlformats-officedocument.presentationml.notesSlide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notesSlides/notesSlide32.xml" ContentType="application/vnd.openxmlformats-officedocument.presentationml.notesSlide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notesSlides/notesSlide33.xml" ContentType="application/vnd.openxmlformats-officedocument.presentationml.notesSlide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notesSlides/notesSlide34.xml" ContentType="application/vnd.openxmlformats-officedocument.presentationml.notesSlide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notesSlides/notesSlide35.xml" ContentType="application/vnd.openxmlformats-officedocument.presentationml.notesSlide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notesSlides/notesSlide36.xml" ContentType="application/vnd.openxmlformats-officedocument.presentationml.notesSlide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notesSlides/notesSlide37.xml" ContentType="application/vnd.openxmlformats-officedocument.presentationml.notesSlide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notesSlides/notesSlide38.xml" ContentType="application/vnd.openxmlformats-officedocument.presentationml.notesSlide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notesSlides/notesSlide39.xml" ContentType="application/vnd.openxmlformats-officedocument.presentationml.notesSlide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0" r:id="rId2"/>
  </p:sldMasterIdLst>
  <p:notesMasterIdLst>
    <p:notesMasterId r:id="rId91"/>
  </p:notesMasterIdLst>
  <p:sldIdLst>
    <p:sldId id="289" r:id="rId3"/>
    <p:sldId id="640" r:id="rId4"/>
    <p:sldId id="675" r:id="rId5"/>
    <p:sldId id="635" r:id="rId6"/>
    <p:sldId id="671" r:id="rId7"/>
    <p:sldId id="637" r:id="rId8"/>
    <p:sldId id="732" r:id="rId9"/>
    <p:sldId id="769" r:id="rId10"/>
    <p:sldId id="733" r:id="rId11"/>
    <p:sldId id="770" r:id="rId12"/>
    <p:sldId id="771" r:id="rId13"/>
    <p:sldId id="772" r:id="rId14"/>
    <p:sldId id="736" r:id="rId15"/>
    <p:sldId id="737" r:id="rId16"/>
    <p:sldId id="773" r:id="rId17"/>
    <p:sldId id="592" r:id="rId18"/>
    <p:sldId id="739" r:id="rId19"/>
    <p:sldId id="740" r:id="rId20"/>
    <p:sldId id="741" r:id="rId21"/>
    <p:sldId id="742" r:id="rId22"/>
    <p:sldId id="774" r:id="rId23"/>
    <p:sldId id="775" r:id="rId24"/>
    <p:sldId id="744" r:id="rId25"/>
    <p:sldId id="745" r:id="rId26"/>
    <p:sldId id="667" r:id="rId27"/>
    <p:sldId id="746" r:id="rId28"/>
    <p:sldId id="668" r:id="rId29"/>
    <p:sldId id="616" r:id="rId30"/>
    <p:sldId id="747" r:id="rId31"/>
    <p:sldId id="748" r:id="rId32"/>
    <p:sldId id="749" r:id="rId33"/>
    <p:sldId id="594" r:id="rId34"/>
    <p:sldId id="750" r:id="rId35"/>
    <p:sldId id="595" r:id="rId36"/>
    <p:sldId id="669" r:id="rId37"/>
    <p:sldId id="751" r:id="rId38"/>
    <p:sldId id="777" r:id="rId39"/>
    <p:sldId id="778" r:id="rId40"/>
    <p:sldId id="779" r:id="rId41"/>
    <p:sldId id="780" r:id="rId42"/>
    <p:sldId id="672" r:id="rId43"/>
    <p:sldId id="754" r:id="rId44"/>
    <p:sldId id="781" r:id="rId45"/>
    <p:sldId id="782" r:id="rId46"/>
    <p:sldId id="783" r:id="rId47"/>
    <p:sldId id="784" r:id="rId48"/>
    <p:sldId id="785" r:id="rId49"/>
    <p:sldId id="786" r:id="rId50"/>
    <p:sldId id="787" r:id="rId51"/>
    <p:sldId id="788" r:id="rId52"/>
    <p:sldId id="789" r:id="rId53"/>
    <p:sldId id="790" r:id="rId54"/>
    <p:sldId id="791" r:id="rId55"/>
    <p:sldId id="828" r:id="rId56"/>
    <p:sldId id="829" r:id="rId57"/>
    <p:sldId id="830" r:id="rId58"/>
    <p:sldId id="831" r:id="rId59"/>
    <p:sldId id="832" r:id="rId60"/>
    <p:sldId id="833" r:id="rId61"/>
    <p:sldId id="834" r:id="rId62"/>
    <p:sldId id="835" r:id="rId63"/>
    <p:sldId id="836" r:id="rId64"/>
    <p:sldId id="837" r:id="rId65"/>
    <p:sldId id="838" r:id="rId66"/>
    <p:sldId id="839" r:id="rId67"/>
    <p:sldId id="840" r:id="rId68"/>
    <p:sldId id="841" r:id="rId69"/>
    <p:sldId id="806" r:id="rId70"/>
    <p:sldId id="807" r:id="rId71"/>
    <p:sldId id="842" r:id="rId72"/>
    <p:sldId id="843" r:id="rId73"/>
    <p:sldId id="844" r:id="rId74"/>
    <p:sldId id="845" r:id="rId75"/>
    <p:sldId id="864" r:id="rId76"/>
    <p:sldId id="866" r:id="rId77"/>
    <p:sldId id="865" r:id="rId78"/>
    <p:sldId id="867" r:id="rId79"/>
    <p:sldId id="868" r:id="rId80"/>
    <p:sldId id="808" r:id="rId81"/>
    <p:sldId id="809" r:id="rId82"/>
    <p:sldId id="810" r:id="rId83"/>
    <p:sldId id="811" r:id="rId84"/>
    <p:sldId id="812" r:id="rId85"/>
    <p:sldId id="813" r:id="rId86"/>
    <p:sldId id="814" r:id="rId87"/>
    <p:sldId id="869" r:id="rId88"/>
    <p:sldId id="815" r:id="rId89"/>
    <p:sldId id="816" r:id="rId90"/>
  </p:sldIdLst>
  <p:sldSz cx="12192000" cy="6858000"/>
  <p:notesSz cx="6858000" cy="9144000"/>
  <p:custDataLst>
    <p:tags r:id="rId92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68">
          <p15:clr>
            <a:srgbClr val="A4A3A4"/>
          </p15:clr>
        </p15:guide>
        <p15:guide id="2" pos="3832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C00000"/>
    <a:srgbClr val="AB2C22"/>
    <a:srgbClr val="E94032"/>
    <a:srgbClr val="BB313E"/>
    <a:srgbClr val="BBE0E3"/>
    <a:srgbClr val="D9D9D9"/>
    <a:srgbClr val="AA1414"/>
    <a:srgbClr val="FFFFF5"/>
    <a:srgbClr val="D5191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778" autoAdjust="0"/>
    <p:restoredTop sz="94660"/>
  </p:normalViewPr>
  <p:slideViewPr>
    <p:cSldViewPr snapToGrid="0">
      <p:cViewPr varScale="1">
        <p:scale>
          <a:sx n="110" d="100"/>
          <a:sy n="110" d="100"/>
        </p:scale>
        <p:origin x="144" y="300"/>
      </p:cViewPr>
      <p:guideLst>
        <p:guide orient="horz" pos="2368"/>
        <p:guide pos="3832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2550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63" Type="http://schemas.openxmlformats.org/officeDocument/2006/relationships/slide" Target="slides/slide61.xml"/><Relationship Id="rId68" Type="http://schemas.openxmlformats.org/officeDocument/2006/relationships/slide" Target="slides/slide66.xml"/><Relationship Id="rId84" Type="http://schemas.openxmlformats.org/officeDocument/2006/relationships/slide" Target="slides/slide82.xml"/><Relationship Id="rId89" Type="http://schemas.openxmlformats.org/officeDocument/2006/relationships/slide" Target="slides/slide87.xml"/><Relationship Id="rId16" Type="http://schemas.openxmlformats.org/officeDocument/2006/relationships/slide" Target="slides/slide14.xml"/><Relationship Id="rId11" Type="http://schemas.openxmlformats.org/officeDocument/2006/relationships/slide" Target="slides/slide9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74" Type="http://schemas.openxmlformats.org/officeDocument/2006/relationships/slide" Target="slides/slide72.xml"/><Relationship Id="rId79" Type="http://schemas.openxmlformats.org/officeDocument/2006/relationships/slide" Target="slides/slide77.xml"/><Relationship Id="rId5" Type="http://schemas.openxmlformats.org/officeDocument/2006/relationships/slide" Target="slides/slide3.xml"/><Relationship Id="rId90" Type="http://schemas.openxmlformats.org/officeDocument/2006/relationships/slide" Target="slides/slide88.xml"/><Relationship Id="rId95" Type="http://schemas.openxmlformats.org/officeDocument/2006/relationships/theme" Target="theme/theme1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64" Type="http://schemas.openxmlformats.org/officeDocument/2006/relationships/slide" Target="slides/slide62.xml"/><Relationship Id="rId69" Type="http://schemas.openxmlformats.org/officeDocument/2006/relationships/slide" Target="slides/slide67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72" Type="http://schemas.openxmlformats.org/officeDocument/2006/relationships/slide" Target="slides/slide70.xml"/><Relationship Id="rId80" Type="http://schemas.openxmlformats.org/officeDocument/2006/relationships/slide" Target="slides/slide78.xml"/><Relationship Id="rId85" Type="http://schemas.openxmlformats.org/officeDocument/2006/relationships/slide" Target="slides/slide83.xml"/><Relationship Id="rId93" Type="http://schemas.openxmlformats.org/officeDocument/2006/relationships/presProps" Target="presProps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Relationship Id="rId67" Type="http://schemas.openxmlformats.org/officeDocument/2006/relationships/slide" Target="slides/slide65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slide" Target="slides/slide60.xml"/><Relationship Id="rId70" Type="http://schemas.openxmlformats.org/officeDocument/2006/relationships/slide" Target="slides/slide68.xml"/><Relationship Id="rId75" Type="http://schemas.openxmlformats.org/officeDocument/2006/relationships/slide" Target="slides/slide73.xml"/><Relationship Id="rId83" Type="http://schemas.openxmlformats.org/officeDocument/2006/relationships/slide" Target="slides/slide81.xml"/><Relationship Id="rId88" Type="http://schemas.openxmlformats.org/officeDocument/2006/relationships/slide" Target="slides/slide86.xml"/><Relationship Id="rId91" Type="http://schemas.openxmlformats.org/officeDocument/2006/relationships/notesMaster" Target="notesMasters/notesMaster1.xml"/><Relationship Id="rId9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slide" Target="slides/slide63.xml"/><Relationship Id="rId73" Type="http://schemas.openxmlformats.org/officeDocument/2006/relationships/slide" Target="slides/slide71.xml"/><Relationship Id="rId78" Type="http://schemas.openxmlformats.org/officeDocument/2006/relationships/slide" Target="slides/slide76.xml"/><Relationship Id="rId81" Type="http://schemas.openxmlformats.org/officeDocument/2006/relationships/slide" Target="slides/slide79.xml"/><Relationship Id="rId86" Type="http://schemas.openxmlformats.org/officeDocument/2006/relationships/slide" Target="slides/slide84.xml"/><Relationship Id="rId94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9" Type="http://schemas.openxmlformats.org/officeDocument/2006/relationships/slide" Target="slides/slide37.xml"/><Relationship Id="rId34" Type="http://schemas.openxmlformats.org/officeDocument/2006/relationships/slide" Target="slides/slide32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76" Type="http://schemas.openxmlformats.org/officeDocument/2006/relationships/slide" Target="slides/slide74.xml"/><Relationship Id="rId7" Type="http://schemas.openxmlformats.org/officeDocument/2006/relationships/slide" Target="slides/slide5.xml"/><Relationship Id="rId71" Type="http://schemas.openxmlformats.org/officeDocument/2006/relationships/slide" Target="slides/slide69.xml"/><Relationship Id="rId92" Type="http://schemas.openxmlformats.org/officeDocument/2006/relationships/tags" Target="tags/tag1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7.xml"/><Relationship Id="rId24" Type="http://schemas.openxmlformats.org/officeDocument/2006/relationships/slide" Target="slides/slide22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66" Type="http://schemas.openxmlformats.org/officeDocument/2006/relationships/slide" Target="slides/slide64.xml"/><Relationship Id="rId87" Type="http://schemas.openxmlformats.org/officeDocument/2006/relationships/slide" Target="slides/slide85.xml"/><Relationship Id="rId61" Type="http://schemas.openxmlformats.org/officeDocument/2006/relationships/slide" Target="slides/slide59.xml"/><Relationship Id="rId82" Type="http://schemas.openxmlformats.org/officeDocument/2006/relationships/slide" Target="slides/slide80.xml"/><Relationship Id="rId19" Type="http://schemas.openxmlformats.org/officeDocument/2006/relationships/slide" Target="slides/slide17.xml"/><Relationship Id="rId14" Type="http://schemas.openxmlformats.org/officeDocument/2006/relationships/slide" Target="slides/slide12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56" Type="http://schemas.openxmlformats.org/officeDocument/2006/relationships/slide" Target="slides/slide54.xml"/><Relationship Id="rId77" Type="http://schemas.openxmlformats.org/officeDocument/2006/relationships/slide" Target="slides/slide7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>2022/10/12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tags" Target="../tags/tag10.xml"/><Relationship Id="rId2" Type="http://schemas.openxmlformats.org/officeDocument/2006/relationships/tags" Target="../tags/tag9.xml"/><Relationship Id="rId1" Type="http://schemas.openxmlformats.org/officeDocument/2006/relationships/tags" Target="../tags/tag8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12.xml"/><Relationship Id="rId4" Type="http://schemas.openxmlformats.org/officeDocument/2006/relationships/tags" Target="../tags/tag1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tags" Target="../tags/tag15.xml"/><Relationship Id="rId2" Type="http://schemas.openxmlformats.org/officeDocument/2006/relationships/tags" Target="../tags/tag14.xml"/><Relationship Id="rId1" Type="http://schemas.openxmlformats.org/officeDocument/2006/relationships/tags" Target="../tags/tag13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17.xml"/><Relationship Id="rId4" Type="http://schemas.openxmlformats.org/officeDocument/2006/relationships/tags" Target="../tags/tag16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tags" Target="../tags/tag20.xml"/><Relationship Id="rId2" Type="http://schemas.openxmlformats.org/officeDocument/2006/relationships/tags" Target="../tags/tag19.xml"/><Relationship Id="rId1" Type="http://schemas.openxmlformats.org/officeDocument/2006/relationships/tags" Target="../tags/tag18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22.xml"/><Relationship Id="rId4" Type="http://schemas.openxmlformats.org/officeDocument/2006/relationships/tags" Target="../tags/tag2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tags" Target="../tags/tag25.xml"/><Relationship Id="rId7" Type="http://schemas.openxmlformats.org/officeDocument/2006/relationships/slideMaster" Target="../slideMasters/slideMaster1.xml"/><Relationship Id="rId2" Type="http://schemas.openxmlformats.org/officeDocument/2006/relationships/tags" Target="../tags/tag24.xml"/><Relationship Id="rId1" Type="http://schemas.openxmlformats.org/officeDocument/2006/relationships/tags" Target="../tags/tag23.xml"/><Relationship Id="rId6" Type="http://schemas.openxmlformats.org/officeDocument/2006/relationships/tags" Target="../tags/tag28.xml"/><Relationship Id="rId5" Type="http://schemas.openxmlformats.org/officeDocument/2006/relationships/tags" Target="../tags/tag27.xml"/><Relationship Id="rId4" Type="http://schemas.openxmlformats.org/officeDocument/2006/relationships/tags" Target="../tags/tag26.xml"/></Relationships>
</file>

<file path=ppt/slideLayouts/_rels/slideLayout5.xml.rels><?xml version="1.0" encoding="UTF-8" standalone="yes"?>
<Relationships xmlns="http://schemas.openxmlformats.org/package/2006/relationships"><Relationship Id="rId8" Type="http://schemas.openxmlformats.org/officeDocument/2006/relationships/tags" Target="../tags/tag36.xml"/><Relationship Id="rId3" Type="http://schemas.openxmlformats.org/officeDocument/2006/relationships/tags" Target="../tags/tag31.xml"/><Relationship Id="rId7" Type="http://schemas.openxmlformats.org/officeDocument/2006/relationships/tags" Target="../tags/tag35.xml"/><Relationship Id="rId2" Type="http://schemas.openxmlformats.org/officeDocument/2006/relationships/tags" Target="../tags/tag30.xml"/><Relationship Id="rId1" Type="http://schemas.openxmlformats.org/officeDocument/2006/relationships/tags" Target="../tags/tag29.xml"/><Relationship Id="rId6" Type="http://schemas.openxmlformats.org/officeDocument/2006/relationships/tags" Target="../tags/tag34.xml"/><Relationship Id="rId5" Type="http://schemas.openxmlformats.org/officeDocument/2006/relationships/tags" Target="../tags/tag33.xml"/><Relationship Id="rId4" Type="http://schemas.openxmlformats.org/officeDocument/2006/relationships/tags" Target="../tags/tag32.xml"/><Relationship Id="rId9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tags" Target="../tags/tag39.xml"/><Relationship Id="rId2" Type="http://schemas.openxmlformats.org/officeDocument/2006/relationships/tags" Target="../tags/tag38.xml"/><Relationship Id="rId1" Type="http://schemas.openxmlformats.org/officeDocument/2006/relationships/tags" Target="../tags/tag37.xml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40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tags" Target="../tags/tag43.xml"/><Relationship Id="rId2" Type="http://schemas.openxmlformats.org/officeDocument/2006/relationships/tags" Target="../tags/tag42.xml"/><Relationship Id="rId1" Type="http://schemas.openxmlformats.org/officeDocument/2006/relationships/tags" Target="../tags/tag41.xml"/><Relationship Id="rId4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tags" Target="../tags/tag46.xml"/><Relationship Id="rId7" Type="http://schemas.openxmlformats.org/officeDocument/2006/relationships/slideMaster" Target="../slideMasters/slideMaster1.xml"/><Relationship Id="rId2" Type="http://schemas.openxmlformats.org/officeDocument/2006/relationships/tags" Target="../tags/tag45.xml"/><Relationship Id="rId1" Type="http://schemas.openxmlformats.org/officeDocument/2006/relationships/tags" Target="../tags/tag44.xml"/><Relationship Id="rId6" Type="http://schemas.openxmlformats.org/officeDocument/2006/relationships/tags" Target="../tags/tag49.xml"/><Relationship Id="rId5" Type="http://schemas.openxmlformats.org/officeDocument/2006/relationships/tags" Target="../tags/tag48.xml"/><Relationship Id="rId4" Type="http://schemas.openxmlformats.org/officeDocument/2006/relationships/tags" Target="../tags/tag47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tags" Target="../tags/tag52.xml"/><Relationship Id="rId2" Type="http://schemas.openxmlformats.org/officeDocument/2006/relationships/tags" Target="../tags/tag51.xml"/><Relationship Id="rId1" Type="http://schemas.openxmlformats.org/officeDocument/2006/relationships/tags" Target="../tags/tag50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54.xml"/><Relationship Id="rId4" Type="http://schemas.openxmlformats.org/officeDocument/2006/relationships/tags" Target="../tags/tag53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tags" Target="../tags/tag57.xml"/><Relationship Id="rId2" Type="http://schemas.openxmlformats.org/officeDocument/2006/relationships/tags" Target="../tags/tag56.xml"/><Relationship Id="rId1" Type="http://schemas.openxmlformats.org/officeDocument/2006/relationships/tags" Target="../tags/tag55.xml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58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tags" Target="../tags/tag61.xml"/><Relationship Id="rId2" Type="http://schemas.openxmlformats.org/officeDocument/2006/relationships/tags" Target="../tags/tag60.xml"/><Relationship Id="rId1" Type="http://schemas.openxmlformats.org/officeDocument/2006/relationships/tags" Target="../tags/tag59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63.xml"/><Relationship Id="rId4" Type="http://schemas.openxmlformats.org/officeDocument/2006/relationships/tags" Target="../tags/tag62.xml"/></Relationships>
</file>

<file path=ppt/slideLayouts/_rels/slideLayout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tags" Target="../tags/tag72.xml"/><Relationship Id="rId7" Type="http://schemas.openxmlformats.org/officeDocument/2006/relationships/slideMaster" Target="../slideMasters/slideMaster2.xml"/><Relationship Id="rId2" Type="http://schemas.openxmlformats.org/officeDocument/2006/relationships/tags" Target="../tags/tag71.xml"/><Relationship Id="rId1" Type="http://schemas.openxmlformats.org/officeDocument/2006/relationships/tags" Target="../tags/tag70.xml"/><Relationship Id="rId6" Type="http://schemas.openxmlformats.org/officeDocument/2006/relationships/tags" Target="../tags/tag75.xml"/><Relationship Id="rId5" Type="http://schemas.openxmlformats.org/officeDocument/2006/relationships/tags" Target="../tags/tag74.xml"/><Relationship Id="rId4" Type="http://schemas.openxmlformats.org/officeDocument/2006/relationships/tags" Target="../tags/tag73.xml"/><Relationship Id="rId9" Type="http://schemas.openxmlformats.org/officeDocument/2006/relationships/image" Target="file:///C:\Users\1V994W2\PycharmProjects\PPT_Background_Generation/pic_temp/pic_sup.png" TargetMode="External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slideMaster" Target="../slideMasters/slideMaster2.xml"/><Relationship Id="rId3" Type="http://schemas.openxmlformats.org/officeDocument/2006/relationships/tags" Target="../tags/tag78.xml"/><Relationship Id="rId7" Type="http://schemas.openxmlformats.org/officeDocument/2006/relationships/tags" Target="../tags/tag82.xml"/><Relationship Id="rId12" Type="http://schemas.openxmlformats.org/officeDocument/2006/relationships/image" Target="file:///C:\Users\1V994W2\PycharmProjects\PPT_Background_Generation/pic_temp/1_pic_quater_right_down.png" TargetMode="External"/><Relationship Id="rId2" Type="http://schemas.openxmlformats.org/officeDocument/2006/relationships/tags" Target="../tags/tag77.xml"/><Relationship Id="rId1" Type="http://schemas.openxmlformats.org/officeDocument/2006/relationships/tags" Target="../tags/tag76.xml"/><Relationship Id="rId6" Type="http://schemas.openxmlformats.org/officeDocument/2006/relationships/tags" Target="../tags/tag81.xml"/><Relationship Id="rId11" Type="http://schemas.openxmlformats.org/officeDocument/2006/relationships/image" Target="../media/image3.png"/><Relationship Id="rId5" Type="http://schemas.openxmlformats.org/officeDocument/2006/relationships/tags" Target="../tags/tag80.xml"/><Relationship Id="rId10" Type="http://schemas.openxmlformats.org/officeDocument/2006/relationships/image" Target="file:///C:\Users\1V994W2\PycharmProjects\PPT_Background_Generation/pic_temp/0_pic_quater_left_up.png" TargetMode="External"/><Relationship Id="rId4" Type="http://schemas.openxmlformats.org/officeDocument/2006/relationships/tags" Target="../tags/tag79.xml"/><Relationship Id="rId9" Type="http://schemas.openxmlformats.org/officeDocument/2006/relationships/image" Target="../media/image2.png"/></Relationships>
</file>

<file path=ppt/slideLayouts/_rels/slideLayout14.xml.rels><?xml version="1.0" encoding="UTF-8" standalone="yes"?>
<Relationships xmlns="http://schemas.openxmlformats.org/package/2006/relationships"><Relationship Id="rId8" Type="http://schemas.openxmlformats.org/officeDocument/2006/relationships/slideMaster" Target="../slideMasters/slideMaster2.xml"/><Relationship Id="rId3" Type="http://schemas.openxmlformats.org/officeDocument/2006/relationships/tags" Target="../tags/tag85.xml"/><Relationship Id="rId7" Type="http://schemas.openxmlformats.org/officeDocument/2006/relationships/tags" Target="../tags/tag89.xml"/><Relationship Id="rId2" Type="http://schemas.openxmlformats.org/officeDocument/2006/relationships/tags" Target="../tags/tag84.xml"/><Relationship Id="rId1" Type="http://schemas.openxmlformats.org/officeDocument/2006/relationships/tags" Target="../tags/tag83.xml"/><Relationship Id="rId6" Type="http://schemas.openxmlformats.org/officeDocument/2006/relationships/tags" Target="../tags/tag88.xml"/><Relationship Id="rId5" Type="http://schemas.openxmlformats.org/officeDocument/2006/relationships/tags" Target="../tags/tag87.xml"/><Relationship Id="rId10" Type="http://schemas.openxmlformats.org/officeDocument/2006/relationships/image" Target="file:///C:\Users\1V994W2\PycharmProjects\PPT_Background_Generation/pic_temp/pic_half_top.png" TargetMode="External"/><Relationship Id="rId4" Type="http://schemas.openxmlformats.org/officeDocument/2006/relationships/tags" Target="../tags/tag86.xml"/><Relationship Id="rId9" Type="http://schemas.openxmlformats.org/officeDocument/2006/relationships/image" Target="../media/image4.png"/></Relationships>
</file>

<file path=ppt/slideLayouts/_rels/slideLayout15.xml.rels><?xml version="1.0" encoding="UTF-8" standalone="yes"?>
<Relationships xmlns="http://schemas.openxmlformats.org/package/2006/relationships"><Relationship Id="rId8" Type="http://schemas.openxmlformats.org/officeDocument/2006/relationships/tags" Target="../tags/tag97.xml"/><Relationship Id="rId13" Type="http://schemas.openxmlformats.org/officeDocument/2006/relationships/image" Target="file:///C:\Users\1V994W2\PycharmProjects\PPT_Background_Generation/pic_temp/1_pic_quater_right_down.png" TargetMode="External"/><Relationship Id="rId3" Type="http://schemas.openxmlformats.org/officeDocument/2006/relationships/tags" Target="../tags/tag92.xml"/><Relationship Id="rId7" Type="http://schemas.openxmlformats.org/officeDocument/2006/relationships/tags" Target="../tags/tag96.xml"/><Relationship Id="rId12" Type="http://schemas.openxmlformats.org/officeDocument/2006/relationships/image" Target="../media/image3.png"/><Relationship Id="rId2" Type="http://schemas.openxmlformats.org/officeDocument/2006/relationships/tags" Target="../tags/tag91.xml"/><Relationship Id="rId1" Type="http://schemas.openxmlformats.org/officeDocument/2006/relationships/tags" Target="../tags/tag90.xml"/><Relationship Id="rId6" Type="http://schemas.openxmlformats.org/officeDocument/2006/relationships/tags" Target="../tags/tag95.xml"/><Relationship Id="rId11" Type="http://schemas.openxmlformats.org/officeDocument/2006/relationships/image" Target="file:///C:\Users\1V994W2\PycharmProjects\PPT_Background_Generation/pic_temp/0_pic_quater_left_up.png" TargetMode="External"/><Relationship Id="rId5" Type="http://schemas.openxmlformats.org/officeDocument/2006/relationships/tags" Target="../tags/tag94.xml"/><Relationship Id="rId10" Type="http://schemas.openxmlformats.org/officeDocument/2006/relationships/image" Target="../media/image2.png"/><Relationship Id="rId4" Type="http://schemas.openxmlformats.org/officeDocument/2006/relationships/tags" Target="../tags/tag93.xml"/><Relationship Id="rId9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8" Type="http://schemas.openxmlformats.org/officeDocument/2006/relationships/tags" Target="../tags/tag105.xml"/><Relationship Id="rId13" Type="http://schemas.openxmlformats.org/officeDocument/2006/relationships/image" Target="file:///C:\Users\1V994W2\PycharmProjects\PPT_Background_Generation/pic_temp/0_pic_quater_left_up.png" TargetMode="External"/><Relationship Id="rId3" Type="http://schemas.openxmlformats.org/officeDocument/2006/relationships/tags" Target="../tags/tag100.xml"/><Relationship Id="rId7" Type="http://schemas.openxmlformats.org/officeDocument/2006/relationships/tags" Target="../tags/tag104.xml"/><Relationship Id="rId12" Type="http://schemas.openxmlformats.org/officeDocument/2006/relationships/image" Target="../media/image2.png"/><Relationship Id="rId2" Type="http://schemas.openxmlformats.org/officeDocument/2006/relationships/tags" Target="../tags/tag99.xml"/><Relationship Id="rId1" Type="http://schemas.openxmlformats.org/officeDocument/2006/relationships/tags" Target="../tags/tag98.xml"/><Relationship Id="rId6" Type="http://schemas.openxmlformats.org/officeDocument/2006/relationships/tags" Target="../tags/tag103.xml"/><Relationship Id="rId11" Type="http://schemas.openxmlformats.org/officeDocument/2006/relationships/slideMaster" Target="../slideMasters/slideMaster2.xml"/><Relationship Id="rId5" Type="http://schemas.openxmlformats.org/officeDocument/2006/relationships/tags" Target="../tags/tag102.xml"/><Relationship Id="rId15" Type="http://schemas.openxmlformats.org/officeDocument/2006/relationships/image" Target="file:///C:\Users\1V994W2\PycharmProjects\PPT_Background_Generation/pic_temp/1_pic_quater_right_down.png" TargetMode="External"/><Relationship Id="rId10" Type="http://schemas.openxmlformats.org/officeDocument/2006/relationships/tags" Target="../tags/tag107.xml"/><Relationship Id="rId4" Type="http://schemas.openxmlformats.org/officeDocument/2006/relationships/tags" Target="../tags/tag101.xml"/><Relationship Id="rId9" Type="http://schemas.openxmlformats.org/officeDocument/2006/relationships/tags" Target="../tags/tag106.xml"/><Relationship Id="rId14" Type="http://schemas.openxmlformats.org/officeDocument/2006/relationships/image" Target="../media/image3.png"/></Relationships>
</file>

<file path=ppt/slideLayouts/_rels/slideLayout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tags" Target="../tags/tag110.xml"/><Relationship Id="rId7" Type="http://schemas.openxmlformats.org/officeDocument/2006/relationships/slideMaster" Target="../slideMasters/slideMaster2.xml"/><Relationship Id="rId2" Type="http://schemas.openxmlformats.org/officeDocument/2006/relationships/tags" Target="../tags/tag109.xml"/><Relationship Id="rId1" Type="http://schemas.openxmlformats.org/officeDocument/2006/relationships/tags" Target="../tags/tag108.xml"/><Relationship Id="rId6" Type="http://schemas.openxmlformats.org/officeDocument/2006/relationships/tags" Target="../tags/tag113.xml"/><Relationship Id="rId11" Type="http://schemas.openxmlformats.org/officeDocument/2006/relationships/image" Target="file:///C:\Users\1V994W2\PycharmProjects\PPT_Background_Generation/pic_temp/1_pic_quater_right_down.png" TargetMode="External"/><Relationship Id="rId5" Type="http://schemas.openxmlformats.org/officeDocument/2006/relationships/tags" Target="../tags/tag112.xml"/><Relationship Id="rId10" Type="http://schemas.openxmlformats.org/officeDocument/2006/relationships/image" Target="../media/image3.png"/><Relationship Id="rId4" Type="http://schemas.openxmlformats.org/officeDocument/2006/relationships/tags" Target="../tags/tag111.xml"/><Relationship Id="rId9" Type="http://schemas.openxmlformats.org/officeDocument/2006/relationships/image" Target="file:///C:\Users\1V994W2\Documents\Tencent%20Files\574576071\FileRecv\&#25340;&#35013;&#32032;&#26448;\sup\14\subject.png" TargetMode="Externa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tags" Target="../tags/tag116.xml"/><Relationship Id="rId2" Type="http://schemas.openxmlformats.org/officeDocument/2006/relationships/tags" Target="../tags/tag115.xml"/><Relationship Id="rId1" Type="http://schemas.openxmlformats.org/officeDocument/2006/relationships/tags" Target="../tags/tag114.xml"/><Relationship Id="rId4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8" Type="http://schemas.openxmlformats.org/officeDocument/2006/relationships/tags" Target="../tags/tag124.xml"/><Relationship Id="rId13" Type="http://schemas.openxmlformats.org/officeDocument/2006/relationships/image" Target="file:///C:\Users\1V994W2\PycharmProjects\PPT_Background_Generation/pic_temp/1_pic_quater_right_down.png" TargetMode="External"/><Relationship Id="rId3" Type="http://schemas.openxmlformats.org/officeDocument/2006/relationships/tags" Target="../tags/tag119.xml"/><Relationship Id="rId7" Type="http://schemas.openxmlformats.org/officeDocument/2006/relationships/tags" Target="../tags/tag123.xml"/><Relationship Id="rId12" Type="http://schemas.openxmlformats.org/officeDocument/2006/relationships/image" Target="../media/image3.png"/><Relationship Id="rId2" Type="http://schemas.openxmlformats.org/officeDocument/2006/relationships/tags" Target="../tags/tag118.xml"/><Relationship Id="rId1" Type="http://schemas.openxmlformats.org/officeDocument/2006/relationships/tags" Target="../tags/tag117.xml"/><Relationship Id="rId6" Type="http://schemas.openxmlformats.org/officeDocument/2006/relationships/tags" Target="../tags/tag122.xml"/><Relationship Id="rId11" Type="http://schemas.openxmlformats.org/officeDocument/2006/relationships/image" Target="file:///C:\Users\1V994W2\PycharmProjects\PPT_Background_Generation/pic_temp/0_pic_quater_left_up.png" TargetMode="External"/><Relationship Id="rId5" Type="http://schemas.openxmlformats.org/officeDocument/2006/relationships/tags" Target="../tags/tag121.xml"/><Relationship Id="rId10" Type="http://schemas.openxmlformats.org/officeDocument/2006/relationships/image" Target="../media/image2.png"/><Relationship Id="rId4" Type="http://schemas.openxmlformats.org/officeDocument/2006/relationships/tags" Target="../tags/tag120.xml"/><Relationship Id="rId9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8" Type="http://schemas.openxmlformats.org/officeDocument/2006/relationships/slideMaster" Target="../slideMasters/slideMaster2.xml"/><Relationship Id="rId3" Type="http://schemas.openxmlformats.org/officeDocument/2006/relationships/tags" Target="../tags/tag127.xml"/><Relationship Id="rId7" Type="http://schemas.openxmlformats.org/officeDocument/2006/relationships/tags" Target="../tags/tag131.xml"/><Relationship Id="rId12" Type="http://schemas.openxmlformats.org/officeDocument/2006/relationships/image" Target="file:///C:\Users\1V994W2\PycharmProjects\PPT_Background_Generation/pic_temp/1_pic_quater_right_down.png" TargetMode="External"/><Relationship Id="rId2" Type="http://schemas.openxmlformats.org/officeDocument/2006/relationships/tags" Target="../tags/tag126.xml"/><Relationship Id="rId1" Type="http://schemas.openxmlformats.org/officeDocument/2006/relationships/tags" Target="../tags/tag125.xml"/><Relationship Id="rId6" Type="http://schemas.openxmlformats.org/officeDocument/2006/relationships/tags" Target="../tags/tag130.xml"/><Relationship Id="rId11" Type="http://schemas.openxmlformats.org/officeDocument/2006/relationships/image" Target="../media/image3.png"/><Relationship Id="rId5" Type="http://schemas.openxmlformats.org/officeDocument/2006/relationships/tags" Target="../tags/tag129.xml"/><Relationship Id="rId10" Type="http://schemas.openxmlformats.org/officeDocument/2006/relationships/image" Target="file:///C:\Users\1V994W2\PycharmProjects\PPT_Background_Generation/pic_temp/0_pic_quater_left_up.png" TargetMode="External"/><Relationship Id="rId4" Type="http://schemas.openxmlformats.org/officeDocument/2006/relationships/tags" Target="../tags/tag128.xml"/><Relationship Id="rId9" Type="http://schemas.openxmlformats.org/officeDocument/2006/relationships/image" Target="../media/image2.png"/></Relationships>
</file>

<file path=ppt/slideLayouts/_rels/slideLayout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tags" Target="../tags/tag134.xml"/><Relationship Id="rId7" Type="http://schemas.openxmlformats.org/officeDocument/2006/relationships/slideMaster" Target="../slideMasters/slideMaster2.xml"/><Relationship Id="rId2" Type="http://schemas.openxmlformats.org/officeDocument/2006/relationships/tags" Target="../tags/tag133.xml"/><Relationship Id="rId1" Type="http://schemas.openxmlformats.org/officeDocument/2006/relationships/tags" Target="../tags/tag132.xml"/><Relationship Id="rId6" Type="http://schemas.openxmlformats.org/officeDocument/2006/relationships/tags" Target="../tags/tag137.xml"/><Relationship Id="rId11" Type="http://schemas.openxmlformats.org/officeDocument/2006/relationships/image" Target="file:///C:\Users\1V994W2\PycharmProjects\PPT_Background_Generation/pic_temp/1_pic_quater_right_down.png" TargetMode="External"/><Relationship Id="rId5" Type="http://schemas.openxmlformats.org/officeDocument/2006/relationships/tags" Target="../tags/tag136.xml"/><Relationship Id="rId10" Type="http://schemas.openxmlformats.org/officeDocument/2006/relationships/image" Target="../media/image3.png"/><Relationship Id="rId4" Type="http://schemas.openxmlformats.org/officeDocument/2006/relationships/tags" Target="../tags/tag135.xml"/><Relationship Id="rId9" Type="http://schemas.openxmlformats.org/officeDocument/2006/relationships/image" Target="file:///C:\Users\1V994W2\PycharmProjects\PPT_Background_Generation/pic_temp/0_pic_quater_left_up.png" TargetMode="External"/></Relationships>
</file>

<file path=ppt/slideLayouts/_rels/slideLayout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tags" Target="../tags/tag140.xml"/><Relationship Id="rId7" Type="http://schemas.openxmlformats.org/officeDocument/2006/relationships/slideMaster" Target="../slideMasters/slideMaster2.xml"/><Relationship Id="rId2" Type="http://schemas.openxmlformats.org/officeDocument/2006/relationships/tags" Target="../tags/tag139.xml"/><Relationship Id="rId1" Type="http://schemas.openxmlformats.org/officeDocument/2006/relationships/tags" Target="../tags/tag138.xml"/><Relationship Id="rId6" Type="http://schemas.openxmlformats.org/officeDocument/2006/relationships/tags" Target="../tags/tag143.xml"/><Relationship Id="rId5" Type="http://schemas.openxmlformats.org/officeDocument/2006/relationships/tags" Target="../tags/tag142.xml"/><Relationship Id="rId4" Type="http://schemas.openxmlformats.org/officeDocument/2006/relationships/tags" Target="../tags/tag141.xml"/><Relationship Id="rId9" Type="http://schemas.openxmlformats.org/officeDocument/2006/relationships/image" Target="file:///C:\Users\1V994W2\PycharmProjects\PPT_Background_Generation/pic_temp/pic_sup.png" TargetMode="External"/></Relationships>
</file>

<file path=ppt/slideLayouts/_rels/slideLayout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tags" Target="../tags/tag146.xml"/><Relationship Id="rId7" Type="http://schemas.openxmlformats.org/officeDocument/2006/relationships/slideMaster" Target="../slideMasters/slideMaster2.xml"/><Relationship Id="rId2" Type="http://schemas.openxmlformats.org/officeDocument/2006/relationships/tags" Target="../tags/tag145.xml"/><Relationship Id="rId1" Type="http://schemas.openxmlformats.org/officeDocument/2006/relationships/tags" Target="../tags/tag144.xml"/><Relationship Id="rId6" Type="http://schemas.openxmlformats.org/officeDocument/2006/relationships/tags" Target="../tags/tag149.xml"/><Relationship Id="rId11" Type="http://schemas.openxmlformats.org/officeDocument/2006/relationships/image" Target="file:///C:\Users\1V994W2\PycharmProjects\PPT_Background_Generation/pic_temp/1_pic_quater_right_down.png" TargetMode="External"/><Relationship Id="rId5" Type="http://schemas.openxmlformats.org/officeDocument/2006/relationships/tags" Target="../tags/tag148.xml"/><Relationship Id="rId10" Type="http://schemas.openxmlformats.org/officeDocument/2006/relationships/image" Target="../media/image3.png"/><Relationship Id="rId4" Type="http://schemas.openxmlformats.org/officeDocument/2006/relationships/tags" Target="../tags/tag147.xml"/><Relationship Id="rId9" Type="http://schemas.openxmlformats.org/officeDocument/2006/relationships/image" Target="file:///C:\Users\1V994W2\PycharmProjects\PPT_Background_Generation/pic_temp/0_pic_quater_left_up.png" TargetMode="External"/></Relationships>
</file>

<file path=ppt/slideLayouts/_rels/slideLayout24.xml.rels><?xml version="1.0" encoding="UTF-8" standalone="yes"?>
<Relationships xmlns="http://schemas.openxmlformats.org/package/2006/relationships"><Relationship Id="rId8" Type="http://schemas.openxmlformats.org/officeDocument/2006/relationships/tags" Target="../tags/tag157.xml"/><Relationship Id="rId13" Type="http://schemas.openxmlformats.org/officeDocument/2006/relationships/image" Target="file:///C:\Users\1V994W2\PycharmProjects\PPT_Background_Generation/pic_temp/1_pic_quater_right_down.png" TargetMode="External"/><Relationship Id="rId3" Type="http://schemas.openxmlformats.org/officeDocument/2006/relationships/tags" Target="../tags/tag152.xml"/><Relationship Id="rId7" Type="http://schemas.openxmlformats.org/officeDocument/2006/relationships/tags" Target="../tags/tag156.xml"/><Relationship Id="rId12" Type="http://schemas.openxmlformats.org/officeDocument/2006/relationships/image" Target="../media/image3.png"/><Relationship Id="rId2" Type="http://schemas.openxmlformats.org/officeDocument/2006/relationships/tags" Target="../tags/tag151.xml"/><Relationship Id="rId1" Type="http://schemas.openxmlformats.org/officeDocument/2006/relationships/tags" Target="../tags/tag150.xml"/><Relationship Id="rId6" Type="http://schemas.openxmlformats.org/officeDocument/2006/relationships/tags" Target="../tags/tag155.xml"/><Relationship Id="rId11" Type="http://schemas.openxmlformats.org/officeDocument/2006/relationships/image" Target="file:///C:\Users\1V994W2\PycharmProjects\PPT_Background_Generation/pic_temp/0_pic_quater_left_up.png" TargetMode="External"/><Relationship Id="rId5" Type="http://schemas.openxmlformats.org/officeDocument/2006/relationships/tags" Target="../tags/tag154.xml"/><Relationship Id="rId10" Type="http://schemas.openxmlformats.org/officeDocument/2006/relationships/image" Target="../media/image2.png"/><Relationship Id="rId4" Type="http://schemas.openxmlformats.org/officeDocument/2006/relationships/tags" Target="../tags/tag153.xml"/><Relationship Id="rId9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8" Type="http://schemas.openxmlformats.org/officeDocument/2006/relationships/tags" Target="../tags/tag165.xml"/><Relationship Id="rId3" Type="http://schemas.openxmlformats.org/officeDocument/2006/relationships/tags" Target="../tags/tag160.xml"/><Relationship Id="rId7" Type="http://schemas.openxmlformats.org/officeDocument/2006/relationships/tags" Target="../tags/tag164.xml"/><Relationship Id="rId2" Type="http://schemas.openxmlformats.org/officeDocument/2006/relationships/tags" Target="../tags/tag159.xml"/><Relationship Id="rId1" Type="http://schemas.openxmlformats.org/officeDocument/2006/relationships/tags" Target="../tags/tag158.xml"/><Relationship Id="rId6" Type="http://schemas.openxmlformats.org/officeDocument/2006/relationships/tags" Target="../tags/tag163.xml"/><Relationship Id="rId11" Type="http://schemas.openxmlformats.org/officeDocument/2006/relationships/image" Target="file:///C:\Users\1V994W2\PycharmProjects\PPT_Background_Generation/pic_temp/0_pic_quater_left_up.png" TargetMode="External"/><Relationship Id="rId5" Type="http://schemas.openxmlformats.org/officeDocument/2006/relationships/tags" Target="../tags/tag162.xml"/><Relationship Id="rId10" Type="http://schemas.openxmlformats.org/officeDocument/2006/relationships/image" Target="../media/image2.png"/><Relationship Id="rId4" Type="http://schemas.openxmlformats.org/officeDocument/2006/relationships/tags" Target="../tags/tag161.xml"/><Relationship Id="rId9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8" Type="http://schemas.openxmlformats.org/officeDocument/2006/relationships/tags" Target="../tags/tag173.xml"/><Relationship Id="rId13" Type="http://schemas.openxmlformats.org/officeDocument/2006/relationships/image" Target="../media/image3.png"/><Relationship Id="rId3" Type="http://schemas.openxmlformats.org/officeDocument/2006/relationships/tags" Target="../tags/tag168.xml"/><Relationship Id="rId7" Type="http://schemas.openxmlformats.org/officeDocument/2006/relationships/tags" Target="../tags/tag172.xml"/><Relationship Id="rId12" Type="http://schemas.openxmlformats.org/officeDocument/2006/relationships/image" Target="file:///C:\Users\1V994W2\PycharmProjects\PPT_Background_Generation/pic_temp/0_pic_quater_left_up.png" TargetMode="External"/><Relationship Id="rId2" Type="http://schemas.openxmlformats.org/officeDocument/2006/relationships/tags" Target="../tags/tag167.xml"/><Relationship Id="rId1" Type="http://schemas.openxmlformats.org/officeDocument/2006/relationships/tags" Target="../tags/tag166.xml"/><Relationship Id="rId6" Type="http://schemas.openxmlformats.org/officeDocument/2006/relationships/tags" Target="../tags/tag171.xml"/><Relationship Id="rId11" Type="http://schemas.openxmlformats.org/officeDocument/2006/relationships/image" Target="../media/image2.png"/><Relationship Id="rId5" Type="http://schemas.openxmlformats.org/officeDocument/2006/relationships/tags" Target="../tags/tag170.xml"/><Relationship Id="rId10" Type="http://schemas.openxmlformats.org/officeDocument/2006/relationships/slideMaster" Target="../slideMasters/slideMaster2.xml"/><Relationship Id="rId4" Type="http://schemas.openxmlformats.org/officeDocument/2006/relationships/tags" Target="../tags/tag169.xml"/><Relationship Id="rId9" Type="http://schemas.openxmlformats.org/officeDocument/2006/relationships/tags" Target="../tags/tag174.xml"/><Relationship Id="rId14" Type="http://schemas.openxmlformats.org/officeDocument/2006/relationships/image" Target="file:///C:\Users\1V994W2\PycharmProjects\PPT_Background_Generation/pic_temp/1_pic_quater_right_down.png" TargetMode="External"/></Relationships>
</file>

<file path=ppt/slideLayouts/_rels/slideLayout27.xml.rels><?xml version="1.0" encoding="UTF-8" standalone="yes"?>
<Relationships xmlns="http://schemas.openxmlformats.org/package/2006/relationships"><Relationship Id="rId8" Type="http://schemas.openxmlformats.org/officeDocument/2006/relationships/tags" Target="../tags/tag182.xml"/><Relationship Id="rId13" Type="http://schemas.openxmlformats.org/officeDocument/2006/relationships/image" Target="../media/image3.png"/><Relationship Id="rId3" Type="http://schemas.openxmlformats.org/officeDocument/2006/relationships/tags" Target="../tags/tag177.xml"/><Relationship Id="rId7" Type="http://schemas.openxmlformats.org/officeDocument/2006/relationships/tags" Target="../tags/tag181.xml"/><Relationship Id="rId12" Type="http://schemas.openxmlformats.org/officeDocument/2006/relationships/image" Target="file:///C:\Users\1V994W2\PycharmProjects\PPT_Background_Generation/pic_temp/0_pic_quater_left_up.png" TargetMode="External"/><Relationship Id="rId2" Type="http://schemas.openxmlformats.org/officeDocument/2006/relationships/tags" Target="../tags/tag176.xml"/><Relationship Id="rId1" Type="http://schemas.openxmlformats.org/officeDocument/2006/relationships/tags" Target="../tags/tag175.xml"/><Relationship Id="rId6" Type="http://schemas.openxmlformats.org/officeDocument/2006/relationships/tags" Target="../tags/tag180.xml"/><Relationship Id="rId11" Type="http://schemas.openxmlformats.org/officeDocument/2006/relationships/image" Target="../media/image2.png"/><Relationship Id="rId5" Type="http://schemas.openxmlformats.org/officeDocument/2006/relationships/tags" Target="../tags/tag179.xml"/><Relationship Id="rId10" Type="http://schemas.openxmlformats.org/officeDocument/2006/relationships/slideMaster" Target="../slideMasters/slideMaster2.xml"/><Relationship Id="rId4" Type="http://schemas.openxmlformats.org/officeDocument/2006/relationships/tags" Target="../tags/tag178.xml"/><Relationship Id="rId9" Type="http://schemas.openxmlformats.org/officeDocument/2006/relationships/tags" Target="../tags/tag183.xml"/><Relationship Id="rId14" Type="http://schemas.openxmlformats.org/officeDocument/2006/relationships/image" Target="file:///C:\Users\1V994W2\PycharmProjects\PPT_Background_Generation/pic_temp/1_pic_quater_right_down.png" TargetMode="External"/></Relationships>
</file>

<file path=ppt/slideLayouts/_rels/slideLayout28.xml.rels><?xml version="1.0" encoding="UTF-8" standalone="yes"?>
<Relationships xmlns="http://schemas.openxmlformats.org/package/2006/relationships"><Relationship Id="rId8" Type="http://schemas.openxmlformats.org/officeDocument/2006/relationships/tags" Target="../tags/tag191.xml"/><Relationship Id="rId13" Type="http://schemas.openxmlformats.org/officeDocument/2006/relationships/image" Target="file:///C:\Users\1V994W2\PycharmProjects\PPT_Background_Generation/pic_temp/1_pic_quater_right_up.png" TargetMode="External"/><Relationship Id="rId3" Type="http://schemas.openxmlformats.org/officeDocument/2006/relationships/tags" Target="../tags/tag186.xml"/><Relationship Id="rId7" Type="http://schemas.openxmlformats.org/officeDocument/2006/relationships/tags" Target="../tags/tag190.xml"/><Relationship Id="rId12" Type="http://schemas.openxmlformats.org/officeDocument/2006/relationships/image" Target="../media/image6.png"/><Relationship Id="rId2" Type="http://schemas.openxmlformats.org/officeDocument/2006/relationships/tags" Target="../tags/tag185.xml"/><Relationship Id="rId1" Type="http://schemas.openxmlformats.org/officeDocument/2006/relationships/tags" Target="../tags/tag184.xml"/><Relationship Id="rId6" Type="http://schemas.openxmlformats.org/officeDocument/2006/relationships/tags" Target="../tags/tag189.xml"/><Relationship Id="rId11" Type="http://schemas.openxmlformats.org/officeDocument/2006/relationships/slideMaster" Target="../slideMasters/slideMaster2.xml"/><Relationship Id="rId5" Type="http://schemas.openxmlformats.org/officeDocument/2006/relationships/tags" Target="../tags/tag188.xml"/><Relationship Id="rId10" Type="http://schemas.openxmlformats.org/officeDocument/2006/relationships/tags" Target="../tags/tag193.xml"/><Relationship Id="rId4" Type="http://schemas.openxmlformats.org/officeDocument/2006/relationships/tags" Target="../tags/tag187.xml"/><Relationship Id="rId9" Type="http://schemas.openxmlformats.org/officeDocument/2006/relationships/tags" Target="../tags/tag192.xml"/></Relationships>
</file>

<file path=ppt/slideLayouts/_rels/slideLayout29.xml.rels><?xml version="1.0" encoding="UTF-8" standalone="yes"?>
<Relationships xmlns="http://schemas.openxmlformats.org/package/2006/relationships"><Relationship Id="rId8" Type="http://schemas.openxmlformats.org/officeDocument/2006/relationships/tags" Target="../tags/tag201.xml"/><Relationship Id="rId13" Type="http://schemas.openxmlformats.org/officeDocument/2006/relationships/image" Target="file:///C:\Users\1V994W2\PycharmProjects\PPT_Background_Generation/pic_temp/1_pic_quater_left_down.png" TargetMode="External"/><Relationship Id="rId3" Type="http://schemas.openxmlformats.org/officeDocument/2006/relationships/tags" Target="../tags/tag196.xml"/><Relationship Id="rId7" Type="http://schemas.openxmlformats.org/officeDocument/2006/relationships/tags" Target="../tags/tag200.xml"/><Relationship Id="rId12" Type="http://schemas.openxmlformats.org/officeDocument/2006/relationships/image" Target="../media/image8.png"/><Relationship Id="rId2" Type="http://schemas.openxmlformats.org/officeDocument/2006/relationships/tags" Target="../tags/tag195.xml"/><Relationship Id="rId1" Type="http://schemas.openxmlformats.org/officeDocument/2006/relationships/tags" Target="../tags/tag194.xml"/><Relationship Id="rId6" Type="http://schemas.openxmlformats.org/officeDocument/2006/relationships/tags" Target="../tags/tag199.xml"/><Relationship Id="rId11" Type="http://schemas.openxmlformats.org/officeDocument/2006/relationships/image" Target="file:///C:\Users\1V994W2\PycharmProjects\PPT_Background_Generation/pic_temp/0_pic_quater_right_up.png" TargetMode="External"/><Relationship Id="rId5" Type="http://schemas.openxmlformats.org/officeDocument/2006/relationships/tags" Target="../tags/tag198.xml"/><Relationship Id="rId10" Type="http://schemas.openxmlformats.org/officeDocument/2006/relationships/image" Target="../media/image7.png"/><Relationship Id="rId4" Type="http://schemas.openxmlformats.org/officeDocument/2006/relationships/tags" Target="../tags/tag197.xml"/><Relationship Id="rId9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 dirty="0"/>
              <a:t>单击此处编辑标题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>
                <a:uFillTx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单击此处编辑副标题</a:t>
            </a:r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2022/10/12</a:t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dirty="0">
                <a:sym typeface="+mn-ea"/>
              </a:rPr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dirty="0">
                <a:sym typeface="+mn-ea"/>
              </a:rPr>
              <a:t>单击此处编辑母版文本样式</a:t>
            </a:r>
          </a:p>
          <a:p>
            <a:pPr lvl="1"/>
            <a:r>
              <a:rPr dirty="0">
                <a:sym typeface="+mn-ea"/>
              </a:rPr>
              <a:t>第二级</a:t>
            </a:r>
          </a:p>
          <a:p>
            <a:pPr lvl="2"/>
            <a:r>
              <a:rPr dirty="0">
                <a:sym typeface="+mn-ea"/>
              </a:rPr>
              <a:t>第三级</a:t>
            </a:r>
          </a:p>
          <a:p>
            <a:pPr lvl="3"/>
            <a:r>
              <a:rPr dirty="0">
                <a:sym typeface="+mn-ea"/>
              </a:rPr>
              <a:t>第四级</a:t>
            </a:r>
          </a:p>
          <a:p>
            <a:pPr lvl="4"/>
            <a:r>
              <a:rPr dirty="0">
                <a:sym typeface="+mn-ea"/>
              </a:rPr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2022/10/12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 dirty="0"/>
              <a:t>单击此处编辑标题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单击此处编辑文本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2022/10/12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dirty="0">
                <a:sym typeface="+mn-ea"/>
              </a:rPr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dirty="0">
                <a:sym typeface="+mn-ea"/>
              </a:rPr>
              <a:t>单击此处编辑母版文本样式</a:t>
            </a:r>
          </a:p>
          <a:p>
            <a:pPr lvl="1"/>
            <a:r>
              <a:rPr dirty="0">
                <a:sym typeface="+mn-ea"/>
              </a:rPr>
              <a:t>第二级</a:t>
            </a:r>
          </a:p>
          <a:p>
            <a:pPr lvl="2"/>
            <a:r>
              <a:rPr dirty="0">
                <a:sym typeface="+mn-ea"/>
              </a:rPr>
              <a:t>第三级</a:t>
            </a:r>
          </a:p>
          <a:p>
            <a:pPr lvl="3"/>
            <a:r>
              <a:rPr dirty="0">
                <a:sym typeface="+mn-ea"/>
              </a:rPr>
              <a:t>第四级</a:t>
            </a:r>
          </a:p>
          <a:p>
            <a:pPr lvl="4"/>
            <a:r>
              <a:rPr dirty="0">
                <a:sym typeface="+mn-ea"/>
              </a:rPr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2022/10/12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dirty="0">
                <a:sym typeface="+mn-ea"/>
              </a:rPr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单击此处编辑文本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dirty="0">
                <a:sym typeface="+mn-ea"/>
              </a:rPr>
              <a:t>单击此处编辑母版文本样式</a:t>
            </a:r>
          </a:p>
          <a:p>
            <a:pPr lvl="1"/>
            <a:r>
              <a:rPr dirty="0">
                <a:sym typeface="+mn-ea"/>
              </a:rPr>
              <a:t>第二级</a:t>
            </a:r>
          </a:p>
          <a:p>
            <a:pPr lvl="2"/>
            <a:r>
              <a:rPr dirty="0">
                <a:sym typeface="+mn-ea"/>
              </a:rPr>
              <a:t>第三级</a:t>
            </a:r>
          </a:p>
          <a:p>
            <a:pPr lvl="3"/>
            <a:r>
              <a:rPr dirty="0">
                <a:sym typeface="+mn-ea"/>
              </a:rPr>
              <a:t>第四级</a:t>
            </a:r>
          </a:p>
          <a:p>
            <a:pPr lvl="4"/>
            <a:r>
              <a:rPr dirty="0">
                <a:sym typeface="+mn-ea"/>
              </a:rPr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dirty="0">
                <a:sym typeface="+mn-ea"/>
              </a:rPr>
              <a:t>单击此处编辑母版文本样式</a:t>
            </a:r>
          </a:p>
          <a:p>
            <a:pPr lvl="1"/>
            <a:r>
              <a:rPr dirty="0">
                <a:sym typeface="+mn-ea"/>
              </a:rPr>
              <a:t>第二级</a:t>
            </a:r>
          </a:p>
          <a:p>
            <a:pPr lvl="2"/>
            <a:r>
              <a:rPr dirty="0">
                <a:sym typeface="+mn-ea"/>
              </a:rPr>
              <a:t>第三级</a:t>
            </a:r>
          </a:p>
          <a:p>
            <a:pPr lvl="3"/>
            <a:r>
              <a:rPr dirty="0">
                <a:sym typeface="+mn-ea"/>
              </a:rPr>
              <a:t>第四级</a:t>
            </a:r>
          </a:p>
          <a:p>
            <a:pPr lvl="4"/>
            <a:r>
              <a:rPr dirty="0">
                <a:sym typeface="+mn-ea"/>
              </a:rPr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2022/10/12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2022/10/12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2022/10/12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330" y="1555115"/>
            <a:ext cx="5233035" cy="4608195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dirty="0"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>2022/10/12</a:t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dirty="0">
                <a:sym typeface="+mn-ea"/>
              </a:rPr>
              <a:t>单击此处编辑标题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2022/10/12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2022/10/12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2022/10/12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 dirty="0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/>
          <p:nvPr userDrawn="1">
            <p:custDataLst>
              <p:tags r:id="rId1"/>
            </p:custDataLst>
          </p:nvPr>
        </p:nvPicPr>
        <p:blipFill>
          <a:blip r:embed="rId8" r:link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lt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>2022/10/12</a:t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lt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4" hasCustomPrompt="1"/>
            <p:custDataLst>
              <p:tags r:id="rId5"/>
            </p:custDataLst>
          </p:nvPr>
        </p:nvSpPr>
        <p:spPr>
          <a:xfrm>
            <a:off x="6571615" y="3339465"/>
            <a:ext cx="5382895" cy="687705"/>
          </a:xfrm>
        </p:spPr>
        <p:txBody>
          <a:bodyPr vert="horz" wrap="square" lIns="0" tIns="0" rIns="0" bIns="0" anchor="ctr" anchorCtr="0"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Pts val="1800"/>
              <a:buFont typeface="Arial" panose="020B0604020202020204" pitchFamily="34" charset="0"/>
              <a:buNone/>
              <a:defRPr sz="2400" b="0" spc="300" baseline="0">
                <a:solidFill>
                  <a:schemeClr val="bg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zh-CN" altLang="en-US" dirty="0"/>
              <a:t>单击此处编辑副标题</a:t>
            </a:r>
          </a:p>
        </p:txBody>
      </p:sp>
      <p:sp>
        <p:nvSpPr>
          <p:cNvPr id="2" name="标题 1"/>
          <p:cNvSpPr>
            <a:spLocks noGrp="1"/>
          </p:cNvSpPr>
          <p:nvPr>
            <p:ph type="ctrTitle" idx="13" hasCustomPrompt="1"/>
            <p:custDataLst>
              <p:tags r:id="rId6"/>
            </p:custDataLst>
          </p:nvPr>
        </p:nvSpPr>
        <p:spPr>
          <a:xfrm>
            <a:off x="6571615" y="2126615"/>
            <a:ext cx="5382895" cy="1119505"/>
          </a:xfrm>
        </p:spPr>
        <p:txBody>
          <a:bodyPr vert="horz" wrap="square" lIns="0" tIns="0" rIns="0" bIns="0" anchor="ctr" anchorCtr="0"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Pts val="7200"/>
              <a:buFont typeface="Arial" panose="020B0604020202020204" pitchFamily="34" charset="0"/>
              <a:buNone/>
              <a:defRPr sz="7200" b="0" spc="300" baseline="0">
                <a:solidFill>
                  <a:schemeClr val="bg1"/>
                </a:solidFill>
                <a:latin typeface="Arial" panose="020B0604020202020204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 dirty="0"/>
              <a:t>编辑标题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/>
          <p:nvPr userDrawn="1">
            <p:custDataLst>
              <p:tags r:id="rId1"/>
            </p:custDataLst>
          </p:nvPr>
        </p:nvPicPr>
        <p:blipFill>
          <a:blip r:embed="rId9" r:link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7" name="图片 6"/>
          <p:cNvPicPr/>
          <p:nvPr userDrawn="1">
            <p:custDataLst>
              <p:tags r:id="rId2"/>
            </p:custDataLst>
          </p:nvPr>
        </p:nvPicPr>
        <p:blipFill>
          <a:blip r:embed="rId11" r:link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61379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wrap="square" lIns="90170" tIns="46990" rIns="90170" bIns="4699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Arial" panose="020B0604020202020204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wrap="square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Arial" panose="020B0604020202020204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Arial" panose="020B0604020202020204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Arial" panose="020B0604020202020204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Arial" panose="020B0604020202020204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Arial" panose="020B0604020202020204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</a:p>
          <a:p>
            <a:pPr lvl="1"/>
            <a:r>
              <a:rPr dirty="0">
                <a:sym typeface="+mn-ea"/>
              </a:rPr>
              <a:t>第二级</a:t>
            </a:r>
          </a:p>
          <a:p>
            <a:pPr lvl="2"/>
            <a:r>
              <a:rPr dirty="0">
                <a:sym typeface="+mn-ea"/>
              </a:rPr>
              <a:t>第三级</a:t>
            </a:r>
          </a:p>
          <a:p>
            <a:pPr lvl="3"/>
            <a:r>
              <a:rPr dirty="0">
                <a:sym typeface="+mn-ea"/>
              </a:rPr>
              <a:t>第四级</a:t>
            </a:r>
          </a:p>
          <a:p>
            <a:pPr lvl="4"/>
            <a:r>
              <a:rPr dirty="0">
                <a:sym typeface="+mn-ea"/>
              </a:rPr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>2022/10/12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/>
          <p:nvPr userDrawn="1">
            <p:custDataLst>
              <p:tags r:id="rId1"/>
            </p:custDataLst>
          </p:nvPr>
        </p:nvPicPr>
        <p:blipFill>
          <a:blip r:embed="rId9" r:link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4000" y="4826000"/>
            <a:ext cx="4064000" cy="2032000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>2022/10/12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ctrTitle" idx="14" hasCustomPrompt="1"/>
            <p:custDataLst>
              <p:tags r:id="rId5"/>
            </p:custDataLst>
          </p:nvPr>
        </p:nvSpPr>
        <p:spPr>
          <a:xfrm>
            <a:off x="2116456" y="2378205"/>
            <a:ext cx="5767705" cy="835660"/>
          </a:xfrm>
        </p:spPr>
        <p:txBody>
          <a:bodyPr vert="horz" wrap="square" lIns="0" tIns="0" rIns="0" bIns="0" anchor="ctr" anchorCtr="0">
            <a:normAutofit/>
          </a:bodyPr>
          <a:lstStyle>
            <a:lvl1pPr marL="0" marR="0" indent="0" algn="dist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Pts val="4800"/>
              <a:buFont typeface="Arial" panose="020B0604020202020204" pitchFamily="34" charset="0"/>
              <a:buNone/>
              <a:defRPr sz="4800" b="0" spc="500">
                <a:solidFill>
                  <a:schemeClr val="tx1"/>
                </a:solidFill>
                <a:latin typeface="Arial" panose="020B0604020202020204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</a:p>
        </p:txBody>
      </p:sp>
      <p:sp>
        <p:nvSpPr>
          <p:cNvPr id="2" name="副标题 1"/>
          <p:cNvSpPr>
            <a:spLocks noGrp="1"/>
          </p:cNvSpPr>
          <p:nvPr>
            <p:ph type="subTitle" idx="13" hasCustomPrompt="1"/>
            <p:custDataLst>
              <p:tags r:id="rId6"/>
            </p:custDataLst>
          </p:nvPr>
        </p:nvSpPr>
        <p:spPr>
          <a:xfrm>
            <a:off x="2116456" y="3625346"/>
            <a:ext cx="5767705" cy="321945"/>
          </a:xfrm>
        </p:spPr>
        <p:txBody>
          <a:bodyPr vert="horz" wrap="square" lIns="0" tIns="0" rIns="0" bIns="0" anchor="t" anchorCtr="0">
            <a:normAutofit/>
          </a:bodyPr>
          <a:lstStyle>
            <a:lvl1pPr marL="0" marR="0" indent="0" algn="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ts val="1600"/>
              <a:buFont typeface="Arial" panose="020B0604020202020204" pitchFamily="34" charset="0"/>
              <a:buNone/>
              <a:defRPr sz="1600" b="0" spc="200"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zh-CN" altLang="en-US"/>
              <a:t>单击此处编辑副标题</a:t>
            </a:r>
          </a:p>
        </p:txBody>
      </p:sp>
      <p:cxnSp>
        <p:nvCxnSpPr>
          <p:cNvPr id="8" name="直接连接符 7"/>
          <p:cNvCxnSpPr/>
          <p:nvPr userDrawn="1">
            <p:custDataLst>
              <p:tags r:id="rId7"/>
            </p:custDataLst>
          </p:nvPr>
        </p:nvCxnSpPr>
        <p:spPr>
          <a:xfrm>
            <a:off x="2116455" y="3430400"/>
            <a:ext cx="6435090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/>
          <p:cNvPicPr/>
          <p:nvPr userDrawn="1">
            <p:custDataLst>
              <p:tags r:id="rId1"/>
            </p:custDataLst>
          </p:nvPr>
        </p:nvPicPr>
        <p:blipFill>
          <a:blip r:embed="rId10" r:link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8" name="图片 7"/>
          <p:cNvPicPr/>
          <p:nvPr userDrawn="1">
            <p:custDataLst>
              <p:tags r:id="rId2"/>
            </p:custDataLst>
          </p:nvPr>
        </p:nvPicPr>
        <p:blipFill>
          <a:blip r:embed="rId12" r:link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61379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wrap="square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Arial" panose="020B0604020202020204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wrap="square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Arial" panose="020B0604020202020204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Arial" panose="020B0604020202020204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Arial" panose="020B0604020202020204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Arial" panose="020B0604020202020204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Arial" panose="020B0604020202020204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238877" y="952508"/>
            <a:ext cx="5283242" cy="5388907"/>
          </a:xfrm>
        </p:spPr>
        <p:txBody>
          <a:bodyPr wrap="square" lIns="90170" tIns="46990" rIns="90170" bIns="46990">
            <a:normAutofit/>
          </a:bodyPr>
          <a:lstStyle>
            <a:lvl1pPr eaLnBrk="1" fontAlgn="auto" latinLnBrk="0" hangingPunct="1">
              <a:defRPr sz="1600"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  <a:lvl2pPr eaLnBrk="1" fontAlgn="auto" latinLnBrk="0" hangingPunct="1">
              <a:defRPr sz="1600"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2pPr>
            <a:lvl3pPr eaLnBrk="1" fontAlgn="auto" latinLnBrk="0" hangingPunct="1">
              <a:defRPr sz="1600"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3pPr>
            <a:lvl4pPr eaLnBrk="1" fontAlgn="auto" latinLnBrk="0" hangingPunct="1">
              <a:defRPr sz="1600"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4pPr>
            <a:lvl5pPr eaLnBrk="1" fontAlgn="auto" latinLnBrk="0" hangingPunct="1">
              <a:defRPr sz="1600"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>2022/10/12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图片 10"/>
          <p:cNvPicPr/>
          <p:nvPr userDrawn="1">
            <p:custDataLst>
              <p:tags r:id="rId1"/>
            </p:custDataLst>
          </p:nvPr>
        </p:nvPicPr>
        <p:blipFill>
          <a:blip r:embed="rId12" r:link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/>
          <p:nvPr userDrawn="1">
            <p:custDataLst>
              <p:tags r:id="rId2"/>
            </p:custDataLst>
          </p:nvPr>
        </p:nvPicPr>
        <p:blipFill>
          <a:blip r:embed="rId14" r:link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61379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wrap="square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Arial" panose="020B0604020202020204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930" y="952508"/>
            <a:ext cx="5283242" cy="381003"/>
          </a:xfrm>
        </p:spPr>
        <p:txBody>
          <a:bodyPr wrap="square" lIns="90170" tIns="46990" rIns="90170" bIns="46990" anchor="ctr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ts val="0"/>
              </a:spcAft>
              <a:buNone/>
              <a:defRPr sz="2000" b="0" u="none" strike="noStrike" kern="1200" cap="none" spc="200" normalizeH="0" baseline="0">
                <a:solidFill>
                  <a:schemeClr val="tx1"/>
                </a:solidFill>
                <a:uFillTx/>
                <a:latin typeface="Arial" panose="020B0604020202020204" pitchFamily="34" charset="0"/>
                <a:ea typeface="隶书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单击此处编辑文本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wrap="square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Arial" panose="020B0604020202020204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Arial" panose="020B0604020202020204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Arial" panose="020B0604020202020204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Arial" panose="020B0604020202020204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Arial" panose="020B0604020202020204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</a:p>
          <a:p>
            <a:pPr lvl="1"/>
            <a:r>
              <a:rPr dirty="0">
                <a:sym typeface="+mn-ea"/>
              </a:rPr>
              <a:t>第二级</a:t>
            </a:r>
          </a:p>
          <a:p>
            <a:pPr lvl="2"/>
            <a:r>
              <a:rPr dirty="0">
                <a:sym typeface="+mn-ea"/>
              </a:rPr>
              <a:t>第三级</a:t>
            </a:r>
          </a:p>
          <a:p>
            <a:pPr lvl="3"/>
            <a:r>
              <a:rPr dirty="0">
                <a:sym typeface="+mn-ea"/>
              </a:rPr>
              <a:t>第四级</a:t>
            </a:r>
          </a:p>
          <a:p>
            <a:pPr lvl="4"/>
            <a:r>
              <a:rPr dirty="0">
                <a:sym typeface="+mn-ea"/>
              </a:rPr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6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wrap="square" lIns="90170" tIns="46990" rIns="90170" bIns="46990" rtlCol="0" anchor="ctr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kumimoji="0" lang="zh-CN" altLang="en-US" sz="2000" b="0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Arial" panose="020B0604020202020204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wrap="square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Arial" panose="020B0604020202020204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Arial" panose="020B0604020202020204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Arial" panose="020B0604020202020204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Arial" panose="020B0604020202020204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Arial" panose="020B0604020202020204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</a:p>
          <a:p>
            <a:pPr lvl="1"/>
            <a:r>
              <a:rPr dirty="0">
                <a:sym typeface="+mn-ea"/>
              </a:rPr>
              <a:t>第二级</a:t>
            </a:r>
          </a:p>
          <a:p>
            <a:pPr lvl="2"/>
            <a:r>
              <a:rPr dirty="0">
                <a:sym typeface="+mn-ea"/>
              </a:rPr>
              <a:t>第三级</a:t>
            </a:r>
          </a:p>
          <a:p>
            <a:pPr lvl="3"/>
            <a:r>
              <a:rPr dirty="0">
                <a:sym typeface="+mn-ea"/>
              </a:rPr>
              <a:t>第四级</a:t>
            </a:r>
          </a:p>
          <a:p>
            <a:pPr lvl="4"/>
            <a:r>
              <a:rPr dirty="0">
                <a:sym typeface="+mn-ea"/>
              </a:rPr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>2022/10/12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/>
          <p:nvPr userDrawn="1">
            <p:custDataLst>
              <p:tags r:id="rId1"/>
            </p:custDataLst>
          </p:nvPr>
        </p:nvPicPr>
        <p:blipFill>
          <a:blip r:embed="rId8" r:link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8080" y="1234440"/>
            <a:ext cx="4389120" cy="4389120"/>
          </a:xfrm>
          <a:prstGeom prst="rect">
            <a:avLst/>
          </a:prstGeom>
        </p:spPr>
      </p:pic>
      <p:pic>
        <p:nvPicPr>
          <p:cNvPr id="6" name="图片 5"/>
          <p:cNvPicPr/>
          <p:nvPr userDrawn="1">
            <p:custDataLst>
              <p:tags r:id="rId2"/>
            </p:custDataLst>
          </p:nvPr>
        </p:nvPicPr>
        <p:blipFill>
          <a:blip r:embed="rId10" r:link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379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 vert="horz" wrap="square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Arial" panose="020B0604020202020204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>2022/10/12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>2022/10/12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/>
          <p:cNvPicPr/>
          <p:nvPr userDrawn="1">
            <p:custDataLst>
              <p:tags r:id="rId1"/>
            </p:custDataLst>
          </p:nvPr>
        </p:nvPicPr>
        <p:blipFill>
          <a:blip r:embed="rId10" r:link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8" name="图片 7"/>
          <p:cNvPicPr/>
          <p:nvPr userDrawn="1">
            <p:custDataLst>
              <p:tags r:id="rId2"/>
            </p:custDataLst>
          </p:nvPr>
        </p:nvPicPr>
        <p:blipFill>
          <a:blip r:embed="rId12" r:link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61379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wrap="square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Arial" panose="020B0604020202020204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None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 dirty="0"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wrap="square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Arial" panose="020B0604020202020204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fld id="{9EFD9D74-47D9-4702-A33C-335B63B48DBF}" type="datetimeFigureOut">
              <a:rPr lang="zh-CN" altLang="en-US" smtClean="0"/>
              <a:t>2022/10/12</a:t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fld id="{FABC47A4-756D-490B-A52F-7D9E2C9FC05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/>
          <p:nvPr userDrawn="1">
            <p:custDataLst>
              <p:tags r:id="rId1"/>
            </p:custDataLst>
          </p:nvPr>
        </p:nvPicPr>
        <p:blipFill>
          <a:blip r:embed="rId9" r:link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7" name="图片 6"/>
          <p:cNvPicPr/>
          <p:nvPr userDrawn="1">
            <p:custDataLst>
              <p:tags r:id="rId2"/>
            </p:custDataLst>
          </p:nvPr>
        </p:nvPicPr>
        <p:blipFill>
          <a:blip r:embed="rId11" r:link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6137910"/>
            <a:ext cx="720090" cy="720090"/>
          </a:xfrm>
          <a:prstGeom prst="rect">
            <a:avLst/>
          </a:prstGeom>
        </p:spPr>
      </p:pic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3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wrap="square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None/>
              <a:defRPr kumimoji="0" lang="zh-CN" altLang="en-US" sz="24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Arial" panose="020B0604020202020204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4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 wrap="square">
            <a:normAutofit/>
          </a:bodyPr>
          <a:lstStyle>
            <a:lvl1pPr indent="0" eaLnBrk="1" fontAlgn="auto" latinLnBrk="0" hangingPunct="1">
              <a:defRPr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  <a:lvl2pPr indent="0" eaLnBrk="1" fontAlgn="auto" latinLnBrk="0" hangingPunct="1">
              <a:defRPr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2pPr>
            <a:lvl3pPr indent="0" eaLnBrk="1" fontAlgn="auto" latinLnBrk="0" hangingPunct="1">
              <a:defRPr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3pPr>
            <a:lvl4pPr indent="0" eaLnBrk="1" fontAlgn="auto" latinLnBrk="0" hangingPunct="1">
              <a:defRPr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4pPr>
            <a:lvl5pPr indent="0" eaLnBrk="1" fontAlgn="auto" latinLnBrk="0" hangingPunct="1">
              <a:defRPr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>2022/10/12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/>
          <p:nvPr userDrawn="1">
            <p:custDataLst>
              <p:tags r:id="rId1"/>
            </p:custDataLst>
          </p:nvPr>
        </p:nvPicPr>
        <p:blipFill>
          <a:blip r:embed="rId8" r:link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/>
          <p:nvPr userDrawn="1">
            <p:custDataLst>
              <p:tags r:id="rId2"/>
            </p:custDataLst>
          </p:nvPr>
        </p:nvPicPr>
        <p:blipFill>
          <a:blip r:embed="rId10" r:link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6137910"/>
            <a:ext cx="720090" cy="72009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>2022/10/12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69930" y="952508"/>
            <a:ext cx="10852237" cy="5388907"/>
          </a:xfrm>
        </p:spPr>
        <p:txBody>
          <a:bodyPr wrap="square"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/>
          <p:nvPr userDrawn="1">
            <p:custDataLst>
              <p:tags r:id="rId1"/>
            </p:custDataLst>
          </p:nvPr>
        </p:nvPicPr>
        <p:blipFill>
          <a:blip r:embed="rId8" r:link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lt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>2022/10/12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lt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14" hasCustomPrompt="1"/>
            <p:custDataLst>
              <p:tags r:id="rId5"/>
            </p:custDataLst>
          </p:nvPr>
        </p:nvSpPr>
        <p:spPr>
          <a:xfrm>
            <a:off x="6826679" y="3402739"/>
            <a:ext cx="4572036" cy="370205"/>
          </a:xfrm>
        </p:spPr>
        <p:txBody>
          <a:bodyPr vert="horz" wrap="square" lIns="0" tIns="0" rIns="0" bIns="0" anchor="t" anchorCtr="0">
            <a:normAutofit/>
          </a:bodyPr>
          <a:lstStyle>
            <a:lvl1pPr marL="0" marR="0" indent="0" algn="l" rtl="0" eaLnBrk="1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ts val="2000"/>
              <a:buFont typeface="Arial" panose="020B0604020202020204" pitchFamily="34" charset="0"/>
              <a:buNone/>
              <a:defRPr sz="2000" b="0" spc="200">
                <a:solidFill>
                  <a:schemeClr val="bg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pPr marL="22860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Clr>
                <a:schemeClr val="tx1">
                  <a:lumMod val="65000"/>
                  <a:lumOff val="35000"/>
                </a:schemeClr>
              </a:buClr>
              <a:buSzPts val="2000"/>
              <a:buFont typeface="Arial" panose="020B0604020202020204" pitchFamily="34" charset="0"/>
              <a:buNone/>
            </a:pPr>
            <a:r>
              <a:rPr lang="zh-CN" altLang="en-US" dirty="0"/>
              <a:t>单击此处编辑副标题</a:t>
            </a:r>
          </a:p>
        </p:txBody>
      </p:sp>
      <p:sp>
        <p:nvSpPr>
          <p:cNvPr id="2" name="标题 1"/>
          <p:cNvSpPr>
            <a:spLocks noGrp="1"/>
          </p:cNvSpPr>
          <p:nvPr>
            <p:ph type="title" idx="13" hasCustomPrompt="1"/>
            <p:custDataLst>
              <p:tags r:id="rId6"/>
            </p:custDataLst>
          </p:nvPr>
        </p:nvSpPr>
        <p:spPr>
          <a:xfrm>
            <a:off x="6826679" y="2026059"/>
            <a:ext cx="4572036" cy="1172210"/>
          </a:xfrm>
        </p:spPr>
        <p:txBody>
          <a:bodyPr vert="horz" wrap="square" lIns="0" tIns="0" rIns="0" bIns="0" anchor="ctr" anchorCtr="0"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Pts val="6600"/>
              <a:buFont typeface="Arial" panose="020B0604020202020204" pitchFamily="34" charset="0"/>
              <a:buNone/>
              <a:defRPr sz="6600" b="0" spc="700">
                <a:solidFill>
                  <a:schemeClr val="bg1"/>
                </a:solidFill>
                <a:latin typeface="Arial" panose="020B0604020202020204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 dirty="0"/>
              <a:t>编辑标题</a:t>
            </a: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/>
          <p:nvPr userDrawn="1">
            <p:custDataLst>
              <p:tags r:id="rId1"/>
            </p:custDataLst>
          </p:nvPr>
        </p:nvPicPr>
        <p:blipFill>
          <a:blip r:embed="rId8" r:link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/>
          <p:nvPr userDrawn="1">
            <p:custDataLst>
              <p:tags r:id="rId2"/>
            </p:custDataLst>
          </p:nvPr>
        </p:nvPicPr>
        <p:blipFill>
          <a:blip r:embed="rId10" r:link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61379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>2022/10/12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相框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292075" y="303809"/>
            <a:ext cx="11607851" cy="6250382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  <a:headEnd/>
                <a:tailEnd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9" name="图片 8"/>
          <p:cNvPicPr/>
          <p:nvPr userDrawn="1">
            <p:custDataLst>
              <p:tags r:id="rId2"/>
            </p:custDataLst>
          </p:nvPr>
        </p:nvPicPr>
        <p:blipFill>
          <a:blip r:embed="rId10" r:link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8" name="图片 7"/>
          <p:cNvPicPr/>
          <p:nvPr userDrawn="1">
            <p:custDataLst>
              <p:tags r:id="rId3"/>
            </p:custDataLst>
          </p:nvPr>
        </p:nvPicPr>
        <p:blipFill>
          <a:blip r:embed="rId12" r:link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61379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281600" y="1249200"/>
            <a:ext cx="9626400" cy="723600"/>
          </a:xfrm>
        </p:spPr>
        <p:txBody>
          <a:bodyPr wrap="square" anchor="ctr">
            <a:normAutofit/>
          </a:bodyPr>
          <a:lstStyle>
            <a:lvl1pPr>
              <a:defRPr sz="3200" baseline="0"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 dirty="0"/>
              <a:t>单击此处编辑标题</a:t>
            </a:r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2163600"/>
            <a:ext cx="9626600" cy="3445200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>2022/10/12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4603" cy="6858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  <a:headEnd/>
                <a:tailEnd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/>
          <p:nvPr userDrawn="1">
            <p:custDataLst>
              <p:tags r:id="rId2"/>
            </p:custDataLst>
          </p:nvPr>
        </p:nvPicPr>
        <p:blipFill>
          <a:blip r:embed="rId10" r:link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83200" y="770400"/>
            <a:ext cx="3960000" cy="882000"/>
          </a:xfrm>
        </p:spPr>
        <p:txBody>
          <a:bodyPr wrap="square" anchor="ctr" anchorCtr="0">
            <a:normAutofit/>
          </a:bodyPr>
          <a:lstStyle>
            <a:lvl1pPr>
              <a:defRPr sz="3600" baseline="0"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 dirty="0"/>
              <a:t>单击编辑标题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>2022/10/12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 dirty="0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7"/>
            </p:custDataLst>
          </p:nvPr>
        </p:nvSpPr>
        <p:spPr>
          <a:xfrm>
            <a:off x="586800" y="1764000"/>
            <a:ext cx="3956400" cy="4093200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5101200" y="769938"/>
            <a:ext cx="6480000" cy="5087937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矩形 1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333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  <a:headEnd/>
                <a:tailEnd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10" name="图片 9"/>
          <p:cNvPicPr/>
          <p:nvPr userDrawn="1">
            <p:custDataLst>
              <p:tags r:id="rId2"/>
            </p:custDataLst>
          </p:nvPr>
        </p:nvPicPr>
        <p:blipFill>
          <a:blip r:embed="rId11" r:link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8" name="图片 7"/>
          <p:cNvPicPr/>
          <p:nvPr userDrawn="1">
            <p:custDataLst>
              <p:tags r:id="rId3"/>
            </p:custDataLst>
          </p:nvPr>
        </p:nvPicPr>
        <p:blipFill>
          <a:blip r:embed="rId13" r:link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wrap="square" anchor="ctr">
            <a:normAutofit/>
          </a:bodyPr>
          <a:lstStyle>
            <a:lvl1pPr algn="ctr">
              <a:defRPr sz="3600" baseline="0"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>2022/10/12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 dirty="0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 wrap="square">
            <a:normAutofit/>
          </a:bodyPr>
          <a:lstStyle>
            <a:lvl1pPr algn="ctr">
              <a:defRPr baseline="0"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 dirty="0"/>
              <a:t>单击此处编辑母版文本样式</a:t>
            </a:r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矩形 10"/>
          <p:cNvSpPr/>
          <p:nvPr userDrawn="1">
            <p:custDataLst>
              <p:tags r:id="rId1"/>
            </p:custDataLst>
          </p:nvPr>
        </p:nvSpPr>
        <p:spPr>
          <a:xfrm>
            <a:off x="0" y="5028971"/>
            <a:ext cx="12192000" cy="182902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  <a:headEnd/>
                <a:tailEnd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10" name="图片 9"/>
          <p:cNvPicPr/>
          <p:nvPr userDrawn="1">
            <p:custDataLst>
              <p:tags r:id="rId2"/>
            </p:custDataLst>
          </p:nvPr>
        </p:nvPicPr>
        <p:blipFill>
          <a:blip r:embed="rId11" r:link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8" name="图片 7"/>
          <p:cNvPicPr/>
          <p:nvPr userDrawn="1">
            <p:custDataLst>
              <p:tags r:id="rId3"/>
            </p:custDataLst>
          </p:nvPr>
        </p:nvPicPr>
        <p:blipFill>
          <a:blip r:embed="rId13" r:link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wrap="square" anchor="ctr" anchorCtr="0">
            <a:normAutofit/>
          </a:bodyPr>
          <a:lstStyle>
            <a:lvl1pPr algn="ctr">
              <a:defRPr sz="3200" baseline="0"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>2022/10/12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 dirty="0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 dirty="0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矩形 1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  <a:headEnd/>
                <a:tailEnd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10" name="图片 9"/>
          <p:cNvPicPr/>
          <p:nvPr userDrawn="1">
            <p:custDataLst>
              <p:tags r:id="rId2"/>
            </p:custDataLst>
          </p:nvPr>
        </p:nvPicPr>
        <p:blipFill>
          <a:blip r:embed="rId12" r:link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7600" y="0"/>
            <a:ext cx="914400" cy="9144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79600" y="237600"/>
            <a:ext cx="11037600" cy="441964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>2022/10/12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 dirty="0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579600" y="1663200"/>
            <a:ext cx="5342400" cy="2894400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6242400" y="1663200"/>
            <a:ext cx="5367600" cy="2894400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9"/>
            </p:custDataLst>
          </p:nvPr>
        </p:nvSpPr>
        <p:spPr>
          <a:xfrm>
            <a:off x="572400" y="4816800"/>
            <a:ext cx="5342400" cy="781200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 dirty="0"/>
              <a:t>单击此处编辑母版文本样式</a:t>
            </a:r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0"/>
            </p:custDataLst>
          </p:nvPr>
        </p:nvSpPr>
        <p:spPr>
          <a:xfrm>
            <a:off x="6253200" y="4813200"/>
            <a:ext cx="5367600" cy="781200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 dirty="0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腰带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3691"/>
            <a:ext cx="12192000" cy="4950618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  <a:headEnd/>
                <a:tailEnd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9" name="图片 8"/>
          <p:cNvPicPr/>
          <p:nvPr userDrawn="1">
            <p:custDataLst>
              <p:tags r:id="rId2"/>
            </p:custDataLst>
          </p:nvPr>
        </p:nvPicPr>
        <p:blipFill>
          <a:blip r:embed="rId10" r:link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71797" y="0"/>
            <a:ext cx="1620202" cy="1620202"/>
          </a:xfrm>
          <a:prstGeom prst="rect">
            <a:avLst/>
          </a:prstGeom>
        </p:spPr>
      </p:pic>
      <p:pic>
        <p:nvPicPr>
          <p:cNvPr id="8" name="图片 7"/>
          <p:cNvPicPr/>
          <p:nvPr userDrawn="1">
            <p:custDataLst>
              <p:tags r:id="rId3"/>
            </p:custDataLst>
          </p:nvPr>
        </p:nvPicPr>
        <p:blipFill>
          <a:blip r:embed="rId12" r:link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237797"/>
            <a:ext cx="1620202" cy="162020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522800" y="1339200"/>
            <a:ext cx="9144000" cy="2386800"/>
          </a:xfrm>
        </p:spPr>
        <p:txBody>
          <a:bodyPr wrap="square" anchor="b">
            <a:normAutofit/>
          </a:bodyPr>
          <a:lstStyle>
            <a:lvl1pPr algn="ctr">
              <a:defRPr sz="6000" baseline="0"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 dirty="0"/>
              <a:t>单击此处编辑标题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>2022/10/12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 dirty="0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1522413" y="3862800"/>
            <a:ext cx="9144000" cy="1656000"/>
          </a:xfrm>
        </p:spPr>
        <p:txBody>
          <a:bodyPr wrap="square">
            <a:normAutofit/>
          </a:bodyPr>
          <a:lstStyle>
            <a:lvl1pPr algn="ctr">
              <a:defRPr baseline="0">
                <a:solidFill>
                  <a:schemeClr val="tx1"/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 dirty="0"/>
              <a:t>单击此处编辑母版文本样式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ags" Target="../tags/tag2.xml"/><Relationship Id="rId18" Type="http://schemas.openxmlformats.org/officeDocument/2006/relationships/tags" Target="../tags/tag7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17" Type="http://schemas.openxmlformats.org/officeDocument/2006/relationships/tags" Target="../tags/tag6.xml"/><Relationship Id="rId2" Type="http://schemas.openxmlformats.org/officeDocument/2006/relationships/slideLayout" Target="../slideLayouts/slideLayout2.xml"/><Relationship Id="rId16" Type="http://schemas.openxmlformats.org/officeDocument/2006/relationships/tags" Target="../tags/tag5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ags" Target="../tags/tag4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ags" Target="../tags/tag3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slideLayout" Target="../slideLayouts/slideLayout29.xml"/><Relationship Id="rId3" Type="http://schemas.openxmlformats.org/officeDocument/2006/relationships/slideLayout" Target="../slideLayouts/slideLayout14.xml"/><Relationship Id="rId21" Type="http://schemas.openxmlformats.org/officeDocument/2006/relationships/tags" Target="../tags/tag65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5" Type="http://schemas.openxmlformats.org/officeDocument/2006/relationships/tags" Target="../tags/tag69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20" Type="http://schemas.openxmlformats.org/officeDocument/2006/relationships/tags" Target="../tags/tag64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24" Type="http://schemas.openxmlformats.org/officeDocument/2006/relationships/tags" Target="../tags/tag68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23" Type="http://schemas.openxmlformats.org/officeDocument/2006/relationships/tags" Target="../tags/tag67.xml"/><Relationship Id="rId10" Type="http://schemas.openxmlformats.org/officeDocument/2006/relationships/slideLayout" Target="../slideLayouts/slideLayout21.xml"/><Relationship Id="rId19" Type="http://schemas.openxmlformats.org/officeDocument/2006/relationships/theme" Target="../theme/theme2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Relationship Id="rId22" Type="http://schemas.openxmlformats.org/officeDocument/2006/relationships/tags" Target="../tags/tag6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FF"/>
            </a:gs>
            <a:gs pos="100000">
              <a:srgbClr val="D9D9D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aseline="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>2022/10/12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000" baseline="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aseline="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 dirty="0"/>
          </a:p>
        </p:txBody>
      </p:sp>
    </p:spTree>
    <p:custDataLst>
      <p:tags r:id="rId13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微软雅黑" panose="020B0503020204020204" pitchFamily="34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anose="020B0604020202020204" pitchFamily="34" charset="0"/>
          <a:ea typeface="微软雅黑" panose="020B0503020204020204" pitchFamily="34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tabLst>
          <a:tab pos="1609725" algn="l"/>
          <a:tab pos="1609725" algn="l"/>
          <a:tab pos="1609725" algn="l"/>
          <a:tab pos="1609725" algn="l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anose="020B0604020202020204" pitchFamily="34" charset="0"/>
          <a:ea typeface="微软雅黑" panose="020B0503020204020204" pitchFamily="34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anose="020B0604020202020204" pitchFamily="34" charset="0"/>
          <a:ea typeface="微软雅黑" panose="020B0503020204020204" pitchFamily="34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anose="020B0604020202020204" pitchFamily="34" charset="0"/>
          <a:ea typeface="微软雅黑" panose="020B0503020204020204" pitchFamily="34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Arial" panose="020B0604020202020204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anose="020B0604020202020204" pitchFamily="34" charset="0"/>
          <a:ea typeface="微软雅黑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wrap="square" lIns="90170" tIns="46990" rIns="90170" bIns="46990" rtlCol="0" anchor="ctr" anchorCtr="0">
            <a:normAutofit/>
          </a:bodyPr>
          <a:lstStyle/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1"/>
            </p:custDataLst>
          </p:nvPr>
        </p:nvSpPr>
        <p:spPr>
          <a:xfrm>
            <a:off x="669882" y="961398"/>
            <a:ext cx="10852237" cy="5388907"/>
          </a:xfrm>
          <a:prstGeom prst="rect">
            <a:avLst/>
          </a:prstGeom>
        </p:spPr>
        <p:txBody>
          <a:bodyPr vert="horz" wrap="square" lIns="90170" tIns="46990" rIns="90170" bIns="4699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2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>2022/10/12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3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4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 dirty="0"/>
          </a:p>
        </p:txBody>
      </p:sp>
      <p:sp>
        <p:nvSpPr>
          <p:cNvPr id="7" name="KSO_TEMPLATE" hidden="1"/>
          <p:cNvSpPr/>
          <p:nvPr userDrawn="1">
            <p:custDataLst>
              <p:tags r:id="rId25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>
          <a:solidFill>
            <a:schemeClr val="tx1"/>
          </a:solidFill>
          <a:uFillTx/>
          <a:latin typeface="Arial" panose="020B0604020202020204" pitchFamily="34" charset="0"/>
          <a:ea typeface="隶书" panose="02010509060101010101" pitchFamily="49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anose="020B0604020202020204" pitchFamily="34" charset="0"/>
          <a:ea typeface="隶书" panose="02010509060101010101" pitchFamily="49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tabLst>
          <a:tab pos="1609725" algn="l"/>
        </a:tabLst>
        <a:defRPr sz="1600" u="none" strike="noStrike" kern="1200" cap="none" spc="150" normalizeH="0" baseline="0">
          <a:solidFill>
            <a:schemeClr val="tx1"/>
          </a:solidFill>
          <a:uFillTx/>
          <a:latin typeface="Arial" panose="020B0604020202020204" pitchFamily="34" charset="0"/>
          <a:ea typeface="隶书" panose="02010509060101010101" pitchFamily="49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anose="020B0604020202020204" pitchFamily="34" charset="0"/>
          <a:ea typeface="隶书" panose="02010509060101010101" pitchFamily="49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anose="020B0604020202020204" pitchFamily="34" charset="0"/>
          <a:ea typeface="隶书" panose="02010509060101010101" pitchFamily="49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anose="020B0604020202020204" pitchFamily="34" charset="0"/>
          <a:ea typeface="隶书" panose="020105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tags" Target="../tags/tag203.xml"/><Relationship Id="rId1" Type="http://schemas.openxmlformats.org/officeDocument/2006/relationships/tags" Target="../tags/tag202.xml"/><Relationship Id="rId6" Type="http://schemas.openxmlformats.org/officeDocument/2006/relationships/image" Target="../media/image11.png"/><Relationship Id="rId5" Type="http://schemas.openxmlformats.org/officeDocument/2006/relationships/image" Target="../media/image10.jpeg"/><Relationship Id="rId4" Type="http://schemas.openxmlformats.org/officeDocument/2006/relationships/image" Target="../media/image9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tags" Target="../tags/tag206.xml"/><Relationship Id="rId7" Type="http://schemas.openxmlformats.org/officeDocument/2006/relationships/notesSlide" Target="../notesSlides/notesSlide1.xml"/><Relationship Id="rId2" Type="http://schemas.openxmlformats.org/officeDocument/2006/relationships/tags" Target="../tags/tag205.xml"/><Relationship Id="rId1" Type="http://schemas.openxmlformats.org/officeDocument/2006/relationships/tags" Target="../tags/tag204.xml"/><Relationship Id="rId6" Type="http://schemas.openxmlformats.org/officeDocument/2006/relationships/slideLayout" Target="../slideLayouts/slideLayout18.xml"/><Relationship Id="rId5" Type="http://schemas.openxmlformats.org/officeDocument/2006/relationships/tags" Target="../tags/tag208.xml"/><Relationship Id="rId4" Type="http://schemas.openxmlformats.org/officeDocument/2006/relationships/tags" Target="../tags/tag207.xml"/><Relationship Id="rId9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tags" Target="../tags/tag211.xml"/><Relationship Id="rId7" Type="http://schemas.openxmlformats.org/officeDocument/2006/relationships/notesSlide" Target="../notesSlides/notesSlide2.xml"/><Relationship Id="rId2" Type="http://schemas.openxmlformats.org/officeDocument/2006/relationships/tags" Target="../tags/tag210.xml"/><Relationship Id="rId1" Type="http://schemas.openxmlformats.org/officeDocument/2006/relationships/tags" Target="../tags/tag209.xml"/><Relationship Id="rId6" Type="http://schemas.openxmlformats.org/officeDocument/2006/relationships/slideLayout" Target="../slideLayouts/slideLayout18.xml"/><Relationship Id="rId5" Type="http://schemas.openxmlformats.org/officeDocument/2006/relationships/tags" Target="../tags/tag213.xml"/><Relationship Id="rId4" Type="http://schemas.openxmlformats.org/officeDocument/2006/relationships/tags" Target="../tags/tag212.xml"/><Relationship Id="rId9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tags" Target="../tags/tag216.xml"/><Relationship Id="rId7" Type="http://schemas.openxmlformats.org/officeDocument/2006/relationships/image" Target="../media/image12.png"/><Relationship Id="rId2" Type="http://schemas.openxmlformats.org/officeDocument/2006/relationships/tags" Target="../tags/tag215.xml"/><Relationship Id="rId1" Type="http://schemas.openxmlformats.org/officeDocument/2006/relationships/tags" Target="../tags/tag214.xml"/><Relationship Id="rId6" Type="http://schemas.openxmlformats.org/officeDocument/2006/relationships/notesSlide" Target="../notesSlides/notesSlide3.xml"/><Relationship Id="rId5" Type="http://schemas.openxmlformats.org/officeDocument/2006/relationships/slideLayout" Target="../slideLayouts/slideLayout18.xml"/><Relationship Id="rId4" Type="http://schemas.openxmlformats.org/officeDocument/2006/relationships/tags" Target="../tags/tag21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tags" Target="../tags/tag220.xml"/><Relationship Id="rId2" Type="http://schemas.openxmlformats.org/officeDocument/2006/relationships/tags" Target="../tags/tag219.xml"/><Relationship Id="rId1" Type="http://schemas.openxmlformats.org/officeDocument/2006/relationships/tags" Target="../tags/tag218.xml"/><Relationship Id="rId6" Type="http://schemas.openxmlformats.org/officeDocument/2006/relationships/image" Target="../media/image13.png"/><Relationship Id="rId5" Type="http://schemas.openxmlformats.org/officeDocument/2006/relationships/image" Target="../media/image11.png"/><Relationship Id="rId4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tags" Target="../tags/tag223.xml"/><Relationship Id="rId7" Type="http://schemas.openxmlformats.org/officeDocument/2006/relationships/image" Target="../media/image15.png"/><Relationship Id="rId2" Type="http://schemas.openxmlformats.org/officeDocument/2006/relationships/tags" Target="../tags/tag222.xml"/><Relationship Id="rId1" Type="http://schemas.openxmlformats.org/officeDocument/2006/relationships/tags" Target="../tags/tag221.xml"/><Relationship Id="rId6" Type="http://schemas.openxmlformats.org/officeDocument/2006/relationships/image" Target="../media/image14.png"/><Relationship Id="rId5" Type="http://schemas.openxmlformats.org/officeDocument/2006/relationships/image" Target="../media/image11.png"/><Relationship Id="rId4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tags" Target="../tags/tag226.xml"/><Relationship Id="rId7" Type="http://schemas.openxmlformats.org/officeDocument/2006/relationships/image" Target="../media/image12.png"/><Relationship Id="rId2" Type="http://schemas.openxmlformats.org/officeDocument/2006/relationships/tags" Target="../tags/tag225.xml"/><Relationship Id="rId1" Type="http://schemas.openxmlformats.org/officeDocument/2006/relationships/tags" Target="../tags/tag224.xml"/><Relationship Id="rId6" Type="http://schemas.openxmlformats.org/officeDocument/2006/relationships/notesSlide" Target="../notesSlides/notesSlide4.xml"/><Relationship Id="rId5" Type="http://schemas.openxmlformats.org/officeDocument/2006/relationships/slideLayout" Target="../slideLayouts/slideLayout18.xml"/><Relationship Id="rId4" Type="http://schemas.openxmlformats.org/officeDocument/2006/relationships/tags" Target="../tags/tag22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18.xml"/><Relationship Id="rId1" Type="http://schemas.openxmlformats.org/officeDocument/2006/relationships/tags" Target="../tags/tag228.xml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tags" Target="../tags/tag231.xml"/><Relationship Id="rId7" Type="http://schemas.openxmlformats.org/officeDocument/2006/relationships/image" Target="../media/image12.png"/><Relationship Id="rId2" Type="http://schemas.openxmlformats.org/officeDocument/2006/relationships/tags" Target="../tags/tag230.xml"/><Relationship Id="rId1" Type="http://schemas.openxmlformats.org/officeDocument/2006/relationships/tags" Target="../tags/tag229.xml"/><Relationship Id="rId6" Type="http://schemas.openxmlformats.org/officeDocument/2006/relationships/notesSlide" Target="../notesSlides/notesSlide5.xml"/><Relationship Id="rId5" Type="http://schemas.openxmlformats.org/officeDocument/2006/relationships/slideLayout" Target="../slideLayouts/slideLayout18.xml"/><Relationship Id="rId4" Type="http://schemas.openxmlformats.org/officeDocument/2006/relationships/tags" Target="../tags/tag23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18.xml"/><Relationship Id="rId1" Type="http://schemas.openxmlformats.org/officeDocument/2006/relationships/tags" Target="../tags/tag233.xml"/><Relationship Id="rId4" Type="http://schemas.openxmlformats.org/officeDocument/2006/relationships/image" Target="../media/image1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18.xml"/><Relationship Id="rId1" Type="http://schemas.openxmlformats.org/officeDocument/2006/relationships/tags" Target="../tags/tag23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18.xml"/><Relationship Id="rId1" Type="http://schemas.openxmlformats.org/officeDocument/2006/relationships/tags" Target="../tags/tag235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tags" Target="../tags/tag238.xml"/><Relationship Id="rId7" Type="http://schemas.openxmlformats.org/officeDocument/2006/relationships/image" Target="../media/image12.png"/><Relationship Id="rId2" Type="http://schemas.openxmlformats.org/officeDocument/2006/relationships/tags" Target="../tags/tag237.xml"/><Relationship Id="rId1" Type="http://schemas.openxmlformats.org/officeDocument/2006/relationships/tags" Target="../tags/tag236.xml"/><Relationship Id="rId6" Type="http://schemas.openxmlformats.org/officeDocument/2006/relationships/notesSlide" Target="../notesSlides/notesSlide6.xml"/><Relationship Id="rId5" Type="http://schemas.openxmlformats.org/officeDocument/2006/relationships/slideLayout" Target="../slideLayouts/slideLayout18.xml"/><Relationship Id="rId4" Type="http://schemas.openxmlformats.org/officeDocument/2006/relationships/tags" Target="../tags/tag239.xml"/><Relationship Id="rId9" Type="http://schemas.openxmlformats.org/officeDocument/2006/relationships/image" Target="../media/image20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tags" Target="../tags/tag242.xml"/><Relationship Id="rId7" Type="http://schemas.openxmlformats.org/officeDocument/2006/relationships/image" Target="../media/image12.png"/><Relationship Id="rId2" Type="http://schemas.openxmlformats.org/officeDocument/2006/relationships/tags" Target="../tags/tag241.xml"/><Relationship Id="rId1" Type="http://schemas.openxmlformats.org/officeDocument/2006/relationships/tags" Target="../tags/tag240.xml"/><Relationship Id="rId6" Type="http://schemas.openxmlformats.org/officeDocument/2006/relationships/notesSlide" Target="../notesSlides/notesSlide7.xml"/><Relationship Id="rId5" Type="http://schemas.openxmlformats.org/officeDocument/2006/relationships/slideLayout" Target="../slideLayouts/slideLayout18.xml"/><Relationship Id="rId4" Type="http://schemas.openxmlformats.org/officeDocument/2006/relationships/tags" Target="../tags/tag243.xml"/><Relationship Id="rId9" Type="http://schemas.openxmlformats.org/officeDocument/2006/relationships/image" Target="../media/image21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18.xml"/><Relationship Id="rId1" Type="http://schemas.openxmlformats.org/officeDocument/2006/relationships/tags" Target="../tags/tag244.xml"/><Relationship Id="rId4" Type="http://schemas.openxmlformats.org/officeDocument/2006/relationships/image" Target="../media/image2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tags" Target="../tags/tag246.xml"/><Relationship Id="rId1" Type="http://schemas.openxmlformats.org/officeDocument/2006/relationships/tags" Target="../tags/tag245.xml"/><Relationship Id="rId5" Type="http://schemas.openxmlformats.org/officeDocument/2006/relationships/image" Target="../media/image23.png"/><Relationship Id="rId4" Type="http://schemas.openxmlformats.org/officeDocument/2006/relationships/image" Target="../media/image11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tags" Target="../tags/tag249.xml"/><Relationship Id="rId7" Type="http://schemas.openxmlformats.org/officeDocument/2006/relationships/image" Target="../media/image12.png"/><Relationship Id="rId2" Type="http://schemas.openxmlformats.org/officeDocument/2006/relationships/tags" Target="../tags/tag248.xml"/><Relationship Id="rId1" Type="http://schemas.openxmlformats.org/officeDocument/2006/relationships/tags" Target="../tags/tag247.xml"/><Relationship Id="rId6" Type="http://schemas.openxmlformats.org/officeDocument/2006/relationships/notesSlide" Target="../notesSlides/notesSlide8.xml"/><Relationship Id="rId11" Type="http://schemas.openxmlformats.org/officeDocument/2006/relationships/image" Target="../media/image26.jpeg"/><Relationship Id="rId5" Type="http://schemas.openxmlformats.org/officeDocument/2006/relationships/slideLayout" Target="../slideLayouts/slideLayout18.xml"/><Relationship Id="rId10" Type="http://schemas.openxmlformats.org/officeDocument/2006/relationships/image" Target="../media/image25.jpeg"/><Relationship Id="rId4" Type="http://schemas.openxmlformats.org/officeDocument/2006/relationships/tags" Target="../tags/tag250.xml"/><Relationship Id="rId9" Type="http://schemas.openxmlformats.org/officeDocument/2006/relationships/image" Target="../media/image24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tags" Target="../tags/tag252.xml"/><Relationship Id="rId1" Type="http://schemas.openxmlformats.org/officeDocument/2006/relationships/tags" Target="../tags/tag251.xml"/><Relationship Id="rId5" Type="http://schemas.openxmlformats.org/officeDocument/2006/relationships/image" Target="../media/image27.png"/><Relationship Id="rId4" Type="http://schemas.openxmlformats.org/officeDocument/2006/relationships/image" Target="../media/image1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tags" Target="../tags/tag254.xml"/><Relationship Id="rId1" Type="http://schemas.openxmlformats.org/officeDocument/2006/relationships/tags" Target="../tags/tag253.xml"/><Relationship Id="rId5" Type="http://schemas.openxmlformats.org/officeDocument/2006/relationships/image" Target="../media/image28.png"/><Relationship Id="rId4" Type="http://schemas.openxmlformats.org/officeDocument/2006/relationships/image" Target="../media/image11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tags" Target="../tags/tag257.xml"/><Relationship Id="rId7" Type="http://schemas.openxmlformats.org/officeDocument/2006/relationships/image" Target="../media/image12.png"/><Relationship Id="rId2" Type="http://schemas.openxmlformats.org/officeDocument/2006/relationships/tags" Target="../tags/tag256.xml"/><Relationship Id="rId1" Type="http://schemas.openxmlformats.org/officeDocument/2006/relationships/tags" Target="../tags/tag255.xml"/><Relationship Id="rId6" Type="http://schemas.openxmlformats.org/officeDocument/2006/relationships/notesSlide" Target="../notesSlides/notesSlide9.xml"/><Relationship Id="rId5" Type="http://schemas.openxmlformats.org/officeDocument/2006/relationships/slideLayout" Target="../slideLayouts/slideLayout18.xml"/><Relationship Id="rId10" Type="http://schemas.openxmlformats.org/officeDocument/2006/relationships/image" Target="../media/image30.png"/><Relationship Id="rId4" Type="http://schemas.openxmlformats.org/officeDocument/2006/relationships/tags" Target="../tags/tag258.xml"/><Relationship Id="rId9" Type="http://schemas.openxmlformats.org/officeDocument/2006/relationships/image" Target="../media/image29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18.xml"/><Relationship Id="rId1" Type="http://schemas.openxmlformats.org/officeDocument/2006/relationships/tags" Target="../tags/tag259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18.xml"/><Relationship Id="rId1" Type="http://schemas.openxmlformats.org/officeDocument/2006/relationships/tags" Target="../tags/tag260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tags" Target="../tags/tag263.xml"/><Relationship Id="rId7" Type="http://schemas.openxmlformats.org/officeDocument/2006/relationships/image" Target="../media/image12.png"/><Relationship Id="rId2" Type="http://schemas.openxmlformats.org/officeDocument/2006/relationships/tags" Target="../tags/tag262.xml"/><Relationship Id="rId1" Type="http://schemas.openxmlformats.org/officeDocument/2006/relationships/tags" Target="../tags/tag261.xml"/><Relationship Id="rId6" Type="http://schemas.openxmlformats.org/officeDocument/2006/relationships/notesSlide" Target="../notesSlides/notesSlide10.xml"/><Relationship Id="rId5" Type="http://schemas.openxmlformats.org/officeDocument/2006/relationships/slideLayout" Target="../slideLayouts/slideLayout18.xml"/><Relationship Id="rId4" Type="http://schemas.openxmlformats.org/officeDocument/2006/relationships/tags" Target="../tags/tag264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tags" Target="../tags/tag267.xml"/><Relationship Id="rId7" Type="http://schemas.openxmlformats.org/officeDocument/2006/relationships/image" Target="../media/image12.png"/><Relationship Id="rId2" Type="http://schemas.openxmlformats.org/officeDocument/2006/relationships/tags" Target="../tags/tag266.xml"/><Relationship Id="rId1" Type="http://schemas.openxmlformats.org/officeDocument/2006/relationships/tags" Target="../tags/tag265.xml"/><Relationship Id="rId6" Type="http://schemas.openxmlformats.org/officeDocument/2006/relationships/notesSlide" Target="../notesSlides/notesSlide11.xml"/><Relationship Id="rId5" Type="http://schemas.openxmlformats.org/officeDocument/2006/relationships/slideLayout" Target="../slideLayouts/slideLayout18.xml"/><Relationship Id="rId4" Type="http://schemas.openxmlformats.org/officeDocument/2006/relationships/tags" Target="../tags/tag268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tags" Target="../tags/tag270.xml"/><Relationship Id="rId1" Type="http://schemas.openxmlformats.org/officeDocument/2006/relationships/tags" Target="../tags/tag269.xml"/><Relationship Id="rId5" Type="http://schemas.openxmlformats.org/officeDocument/2006/relationships/image" Target="../media/image31.png"/><Relationship Id="rId4" Type="http://schemas.openxmlformats.org/officeDocument/2006/relationships/image" Target="../media/image11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tags" Target="../tags/tag272.xml"/><Relationship Id="rId1" Type="http://schemas.openxmlformats.org/officeDocument/2006/relationships/tags" Target="../tags/tag271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11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tags" Target="../tags/tag275.xml"/><Relationship Id="rId7" Type="http://schemas.openxmlformats.org/officeDocument/2006/relationships/image" Target="../media/image12.png"/><Relationship Id="rId2" Type="http://schemas.openxmlformats.org/officeDocument/2006/relationships/tags" Target="../tags/tag274.xml"/><Relationship Id="rId1" Type="http://schemas.openxmlformats.org/officeDocument/2006/relationships/tags" Target="../tags/tag273.xml"/><Relationship Id="rId6" Type="http://schemas.openxmlformats.org/officeDocument/2006/relationships/notesSlide" Target="../notesSlides/notesSlide12.xml"/><Relationship Id="rId5" Type="http://schemas.openxmlformats.org/officeDocument/2006/relationships/slideLayout" Target="../slideLayouts/slideLayout18.xml"/><Relationship Id="rId4" Type="http://schemas.openxmlformats.org/officeDocument/2006/relationships/tags" Target="../tags/tag27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tags" Target="../tags/tag278.xml"/><Relationship Id="rId1" Type="http://schemas.openxmlformats.org/officeDocument/2006/relationships/tags" Target="../tags/tag277.xml"/><Relationship Id="rId5" Type="http://schemas.openxmlformats.org/officeDocument/2006/relationships/image" Target="../media/image34.png"/><Relationship Id="rId4" Type="http://schemas.openxmlformats.org/officeDocument/2006/relationships/image" Target="../media/image11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tags" Target="../tags/tag280.xml"/><Relationship Id="rId1" Type="http://schemas.openxmlformats.org/officeDocument/2006/relationships/tags" Target="../tags/tag279.xml"/><Relationship Id="rId6" Type="http://schemas.openxmlformats.org/officeDocument/2006/relationships/image" Target="../media/image34.png"/><Relationship Id="rId5" Type="http://schemas.openxmlformats.org/officeDocument/2006/relationships/image" Target="../media/image35.png"/><Relationship Id="rId4" Type="http://schemas.openxmlformats.org/officeDocument/2006/relationships/image" Target="../media/image11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tags" Target="../tags/tag283.xml"/><Relationship Id="rId7" Type="http://schemas.openxmlformats.org/officeDocument/2006/relationships/image" Target="../media/image12.png"/><Relationship Id="rId2" Type="http://schemas.openxmlformats.org/officeDocument/2006/relationships/tags" Target="../tags/tag282.xml"/><Relationship Id="rId1" Type="http://schemas.openxmlformats.org/officeDocument/2006/relationships/tags" Target="../tags/tag281.xml"/><Relationship Id="rId6" Type="http://schemas.openxmlformats.org/officeDocument/2006/relationships/notesSlide" Target="../notesSlides/notesSlide13.xml"/><Relationship Id="rId5" Type="http://schemas.openxmlformats.org/officeDocument/2006/relationships/slideLayout" Target="../slideLayouts/slideLayout18.xml"/><Relationship Id="rId4" Type="http://schemas.openxmlformats.org/officeDocument/2006/relationships/tags" Target="../tags/tag284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tags" Target="../tags/tag287.xml"/><Relationship Id="rId7" Type="http://schemas.openxmlformats.org/officeDocument/2006/relationships/image" Target="../media/image12.png"/><Relationship Id="rId2" Type="http://schemas.openxmlformats.org/officeDocument/2006/relationships/tags" Target="../tags/tag286.xml"/><Relationship Id="rId1" Type="http://schemas.openxmlformats.org/officeDocument/2006/relationships/tags" Target="../tags/tag285.xml"/><Relationship Id="rId6" Type="http://schemas.openxmlformats.org/officeDocument/2006/relationships/notesSlide" Target="../notesSlides/notesSlide14.xml"/><Relationship Id="rId5" Type="http://schemas.openxmlformats.org/officeDocument/2006/relationships/slideLayout" Target="../slideLayouts/slideLayout18.xml"/><Relationship Id="rId4" Type="http://schemas.openxmlformats.org/officeDocument/2006/relationships/tags" Target="../tags/tag288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tags" Target="../tags/tag290.xml"/><Relationship Id="rId1" Type="http://schemas.openxmlformats.org/officeDocument/2006/relationships/tags" Target="../tags/tag289.xml"/><Relationship Id="rId5" Type="http://schemas.openxmlformats.org/officeDocument/2006/relationships/image" Target="../media/image36.png"/><Relationship Id="rId4" Type="http://schemas.openxmlformats.org/officeDocument/2006/relationships/image" Target="../media/image11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tags" Target="../tags/tag293.xml"/><Relationship Id="rId7" Type="http://schemas.openxmlformats.org/officeDocument/2006/relationships/image" Target="../media/image12.png"/><Relationship Id="rId2" Type="http://schemas.openxmlformats.org/officeDocument/2006/relationships/tags" Target="../tags/tag292.xml"/><Relationship Id="rId1" Type="http://schemas.openxmlformats.org/officeDocument/2006/relationships/tags" Target="../tags/tag291.xml"/><Relationship Id="rId6" Type="http://schemas.openxmlformats.org/officeDocument/2006/relationships/notesSlide" Target="../notesSlides/notesSlide15.xml"/><Relationship Id="rId5" Type="http://schemas.openxmlformats.org/officeDocument/2006/relationships/slideLayout" Target="../slideLayouts/slideLayout18.xml"/><Relationship Id="rId10" Type="http://schemas.openxmlformats.org/officeDocument/2006/relationships/image" Target="../media/image38.png"/><Relationship Id="rId4" Type="http://schemas.openxmlformats.org/officeDocument/2006/relationships/tags" Target="../tags/tag294.xml"/><Relationship Id="rId9" Type="http://schemas.openxmlformats.org/officeDocument/2006/relationships/image" Target="../media/image37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tags" Target="../tags/tag296.xml"/><Relationship Id="rId1" Type="http://schemas.openxmlformats.org/officeDocument/2006/relationships/tags" Target="../tags/tag295.xml"/><Relationship Id="rId5" Type="http://schemas.openxmlformats.org/officeDocument/2006/relationships/image" Target="../media/image39.png"/><Relationship Id="rId4" Type="http://schemas.openxmlformats.org/officeDocument/2006/relationships/image" Target="../media/image11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tags" Target="../tags/tag298.xml"/><Relationship Id="rId1" Type="http://schemas.openxmlformats.org/officeDocument/2006/relationships/tags" Target="../tags/tag297.xml"/><Relationship Id="rId5" Type="http://schemas.openxmlformats.org/officeDocument/2006/relationships/image" Target="../media/image40.png"/><Relationship Id="rId4" Type="http://schemas.openxmlformats.org/officeDocument/2006/relationships/image" Target="../media/image11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tags" Target="../tags/tag300.xml"/><Relationship Id="rId1" Type="http://schemas.openxmlformats.org/officeDocument/2006/relationships/tags" Target="../tags/tag299.xml"/><Relationship Id="rId5" Type="http://schemas.openxmlformats.org/officeDocument/2006/relationships/image" Target="../media/image41.png"/><Relationship Id="rId4" Type="http://schemas.openxmlformats.org/officeDocument/2006/relationships/image" Target="../media/image11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13" Type="http://schemas.openxmlformats.org/officeDocument/2006/relationships/image" Target="../media/image12.png"/><Relationship Id="rId3" Type="http://schemas.openxmlformats.org/officeDocument/2006/relationships/tags" Target="../tags/tag303.xml"/><Relationship Id="rId7" Type="http://schemas.openxmlformats.org/officeDocument/2006/relationships/tags" Target="../tags/tag305.xml"/><Relationship Id="rId12" Type="http://schemas.openxmlformats.org/officeDocument/2006/relationships/image" Target="../media/image42.png"/><Relationship Id="rId2" Type="http://schemas.openxmlformats.org/officeDocument/2006/relationships/tags" Target="../tags/tag302.xml"/><Relationship Id="rId1" Type="http://schemas.openxmlformats.org/officeDocument/2006/relationships/tags" Target="../tags/tag301.xml"/><Relationship Id="rId6" Type="http://schemas.openxmlformats.org/officeDocument/2006/relationships/audio" Target="../media/media1.WAV"/><Relationship Id="rId11" Type="http://schemas.openxmlformats.org/officeDocument/2006/relationships/image" Target="../media/image9.png"/><Relationship Id="rId5" Type="http://schemas.microsoft.com/office/2007/relationships/media" Target="../media/media1.WAV"/><Relationship Id="rId10" Type="http://schemas.openxmlformats.org/officeDocument/2006/relationships/image" Target="../media/image11.png"/><Relationship Id="rId4" Type="http://schemas.openxmlformats.org/officeDocument/2006/relationships/tags" Target="../tags/tag304.xml"/><Relationship Id="rId9" Type="http://schemas.openxmlformats.org/officeDocument/2006/relationships/notesSlide" Target="../notesSlides/notesSlide16.xml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13" Type="http://schemas.openxmlformats.org/officeDocument/2006/relationships/image" Target="../media/image12.png"/><Relationship Id="rId3" Type="http://schemas.openxmlformats.org/officeDocument/2006/relationships/tags" Target="../tags/tag308.xml"/><Relationship Id="rId7" Type="http://schemas.openxmlformats.org/officeDocument/2006/relationships/tags" Target="../tags/tag310.xml"/><Relationship Id="rId12" Type="http://schemas.openxmlformats.org/officeDocument/2006/relationships/image" Target="../media/image42.png"/><Relationship Id="rId2" Type="http://schemas.openxmlformats.org/officeDocument/2006/relationships/tags" Target="../tags/tag307.xml"/><Relationship Id="rId1" Type="http://schemas.openxmlformats.org/officeDocument/2006/relationships/tags" Target="../tags/tag306.xml"/><Relationship Id="rId6" Type="http://schemas.openxmlformats.org/officeDocument/2006/relationships/audio" Target="../media/media1.WAV"/><Relationship Id="rId11" Type="http://schemas.openxmlformats.org/officeDocument/2006/relationships/image" Target="../media/image9.png"/><Relationship Id="rId5" Type="http://schemas.microsoft.com/office/2007/relationships/media" Target="../media/media1.WAV"/><Relationship Id="rId10" Type="http://schemas.openxmlformats.org/officeDocument/2006/relationships/image" Target="../media/image11.png"/><Relationship Id="rId4" Type="http://schemas.openxmlformats.org/officeDocument/2006/relationships/tags" Target="../tags/tag309.xml"/><Relationship Id="rId9" Type="http://schemas.openxmlformats.org/officeDocument/2006/relationships/notesSlide" Target="../notesSlides/notesSlide17.xml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tags" Target="../tags/tag313.xml"/><Relationship Id="rId7" Type="http://schemas.openxmlformats.org/officeDocument/2006/relationships/notesSlide" Target="../notesSlides/notesSlide18.xml"/><Relationship Id="rId2" Type="http://schemas.openxmlformats.org/officeDocument/2006/relationships/tags" Target="../tags/tag312.xml"/><Relationship Id="rId1" Type="http://schemas.openxmlformats.org/officeDocument/2006/relationships/tags" Target="../tags/tag311.xml"/><Relationship Id="rId6" Type="http://schemas.openxmlformats.org/officeDocument/2006/relationships/slideLayout" Target="../slideLayouts/slideLayout23.xml"/><Relationship Id="rId5" Type="http://schemas.openxmlformats.org/officeDocument/2006/relationships/tags" Target="../tags/tag315.xml"/><Relationship Id="rId10" Type="http://schemas.openxmlformats.org/officeDocument/2006/relationships/image" Target="../media/image12.png"/><Relationship Id="rId4" Type="http://schemas.openxmlformats.org/officeDocument/2006/relationships/tags" Target="../tags/tag314.xml"/><Relationship Id="rId9" Type="http://schemas.openxmlformats.org/officeDocument/2006/relationships/image" Target="../media/image9.pn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tags" Target="../tags/tag318.xml"/><Relationship Id="rId7" Type="http://schemas.openxmlformats.org/officeDocument/2006/relationships/notesSlide" Target="../notesSlides/notesSlide19.xml"/><Relationship Id="rId2" Type="http://schemas.openxmlformats.org/officeDocument/2006/relationships/tags" Target="../tags/tag317.xml"/><Relationship Id="rId1" Type="http://schemas.openxmlformats.org/officeDocument/2006/relationships/tags" Target="../tags/tag316.xml"/><Relationship Id="rId6" Type="http://schemas.openxmlformats.org/officeDocument/2006/relationships/slideLayout" Target="../slideLayouts/slideLayout23.xml"/><Relationship Id="rId5" Type="http://schemas.openxmlformats.org/officeDocument/2006/relationships/tags" Target="../tags/tag320.xml"/><Relationship Id="rId10" Type="http://schemas.openxmlformats.org/officeDocument/2006/relationships/image" Target="../media/image12.png"/><Relationship Id="rId4" Type="http://schemas.openxmlformats.org/officeDocument/2006/relationships/tags" Target="../tags/tag319.xml"/><Relationship Id="rId9" Type="http://schemas.openxmlformats.org/officeDocument/2006/relationships/image" Target="../media/image9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tags" Target="../tags/tag323.xml"/><Relationship Id="rId2" Type="http://schemas.openxmlformats.org/officeDocument/2006/relationships/tags" Target="../tags/tag322.xml"/><Relationship Id="rId1" Type="http://schemas.openxmlformats.org/officeDocument/2006/relationships/tags" Target="../tags/tag321.xml"/><Relationship Id="rId6" Type="http://schemas.openxmlformats.org/officeDocument/2006/relationships/image" Target="../media/image43.png"/><Relationship Id="rId5" Type="http://schemas.openxmlformats.org/officeDocument/2006/relationships/image" Target="../media/image11.png"/><Relationship Id="rId4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tags" Target="../tags/tag326.xml"/><Relationship Id="rId7" Type="http://schemas.openxmlformats.org/officeDocument/2006/relationships/image" Target="../media/image12.png"/><Relationship Id="rId2" Type="http://schemas.openxmlformats.org/officeDocument/2006/relationships/tags" Target="../tags/tag325.xml"/><Relationship Id="rId1" Type="http://schemas.openxmlformats.org/officeDocument/2006/relationships/tags" Target="../tags/tag324.xml"/><Relationship Id="rId6" Type="http://schemas.openxmlformats.org/officeDocument/2006/relationships/notesSlide" Target="../notesSlides/notesSlide20.xml"/><Relationship Id="rId5" Type="http://schemas.openxmlformats.org/officeDocument/2006/relationships/slideLayout" Target="../slideLayouts/slideLayout18.xml"/><Relationship Id="rId4" Type="http://schemas.openxmlformats.org/officeDocument/2006/relationships/tags" Target="../tags/tag32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tags" Target="../tags/tag329.xml"/><Relationship Id="rId1" Type="http://schemas.openxmlformats.org/officeDocument/2006/relationships/tags" Target="../tags/tag328.xml"/><Relationship Id="rId6" Type="http://schemas.openxmlformats.org/officeDocument/2006/relationships/image" Target="../media/image11.png"/><Relationship Id="rId5" Type="http://schemas.openxmlformats.org/officeDocument/2006/relationships/image" Target="../media/image10.jpeg"/><Relationship Id="rId4" Type="http://schemas.openxmlformats.org/officeDocument/2006/relationships/image" Target="../media/image9.png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tags" Target="../tags/tag332.xml"/><Relationship Id="rId7" Type="http://schemas.openxmlformats.org/officeDocument/2006/relationships/image" Target="../media/image12.png"/><Relationship Id="rId2" Type="http://schemas.openxmlformats.org/officeDocument/2006/relationships/tags" Target="../tags/tag331.xml"/><Relationship Id="rId1" Type="http://schemas.openxmlformats.org/officeDocument/2006/relationships/tags" Target="../tags/tag330.xml"/><Relationship Id="rId6" Type="http://schemas.openxmlformats.org/officeDocument/2006/relationships/notesSlide" Target="../notesSlides/notesSlide21.xml"/><Relationship Id="rId5" Type="http://schemas.openxmlformats.org/officeDocument/2006/relationships/slideLayout" Target="../slideLayouts/slideLayout18.xml"/><Relationship Id="rId4" Type="http://schemas.openxmlformats.org/officeDocument/2006/relationships/tags" Target="../tags/tag333.xml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tags" Target="../tags/tag336.xml"/><Relationship Id="rId7" Type="http://schemas.openxmlformats.org/officeDocument/2006/relationships/image" Target="../media/image12.png"/><Relationship Id="rId2" Type="http://schemas.openxmlformats.org/officeDocument/2006/relationships/tags" Target="../tags/tag335.xml"/><Relationship Id="rId1" Type="http://schemas.openxmlformats.org/officeDocument/2006/relationships/tags" Target="../tags/tag334.xml"/><Relationship Id="rId6" Type="http://schemas.openxmlformats.org/officeDocument/2006/relationships/notesSlide" Target="../notesSlides/notesSlide22.xml"/><Relationship Id="rId5" Type="http://schemas.openxmlformats.org/officeDocument/2006/relationships/slideLayout" Target="../slideLayouts/slideLayout18.xml"/><Relationship Id="rId4" Type="http://schemas.openxmlformats.org/officeDocument/2006/relationships/tags" Target="../tags/tag33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tags" Target="../tags/tag340.xml"/><Relationship Id="rId2" Type="http://schemas.openxmlformats.org/officeDocument/2006/relationships/tags" Target="../tags/tag339.xml"/><Relationship Id="rId1" Type="http://schemas.openxmlformats.org/officeDocument/2006/relationships/tags" Target="../tags/tag338.xml"/><Relationship Id="rId6" Type="http://schemas.openxmlformats.org/officeDocument/2006/relationships/image" Target="../media/image44.png"/><Relationship Id="rId5" Type="http://schemas.openxmlformats.org/officeDocument/2006/relationships/image" Target="../media/image11.png"/><Relationship Id="rId4" Type="http://schemas.openxmlformats.org/officeDocument/2006/relationships/slideLayout" Target="../slideLayouts/slideLayout13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tags" Target="../tags/tag343.xml"/><Relationship Id="rId2" Type="http://schemas.openxmlformats.org/officeDocument/2006/relationships/tags" Target="../tags/tag342.xml"/><Relationship Id="rId1" Type="http://schemas.openxmlformats.org/officeDocument/2006/relationships/tags" Target="../tags/tag341.xml"/><Relationship Id="rId6" Type="http://schemas.openxmlformats.org/officeDocument/2006/relationships/image" Target="../media/image45.png"/><Relationship Id="rId5" Type="http://schemas.openxmlformats.org/officeDocument/2006/relationships/image" Target="../media/image11.png"/><Relationship Id="rId4" Type="http://schemas.openxmlformats.org/officeDocument/2006/relationships/slideLayout" Target="../slideLayouts/slideLayout13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tags" Target="../tags/tag346.xml"/><Relationship Id="rId7" Type="http://schemas.openxmlformats.org/officeDocument/2006/relationships/image" Target="../media/image47.png"/><Relationship Id="rId2" Type="http://schemas.openxmlformats.org/officeDocument/2006/relationships/tags" Target="../tags/tag345.xml"/><Relationship Id="rId1" Type="http://schemas.openxmlformats.org/officeDocument/2006/relationships/tags" Target="../tags/tag344.xml"/><Relationship Id="rId6" Type="http://schemas.openxmlformats.org/officeDocument/2006/relationships/image" Target="../media/image46.png"/><Relationship Id="rId5" Type="http://schemas.openxmlformats.org/officeDocument/2006/relationships/image" Target="../media/image11.png"/><Relationship Id="rId4" Type="http://schemas.openxmlformats.org/officeDocument/2006/relationships/slideLayout" Target="../slideLayouts/slideLayout13.xml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tags" Target="../tags/tag349.xml"/><Relationship Id="rId7" Type="http://schemas.openxmlformats.org/officeDocument/2006/relationships/image" Target="../media/image12.png"/><Relationship Id="rId2" Type="http://schemas.openxmlformats.org/officeDocument/2006/relationships/tags" Target="../tags/tag348.xml"/><Relationship Id="rId1" Type="http://schemas.openxmlformats.org/officeDocument/2006/relationships/tags" Target="../tags/tag347.xml"/><Relationship Id="rId6" Type="http://schemas.openxmlformats.org/officeDocument/2006/relationships/notesSlide" Target="../notesSlides/notesSlide23.xml"/><Relationship Id="rId5" Type="http://schemas.openxmlformats.org/officeDocument/2006/relationships/slideLayout" Target="../slideLayouts/slideLayout18.xml"/><Relationship Id="rId4" Type="http://schemas.openxmlformats.org/officeDocument/2006/relationships/tags" Target="../tags/tag350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tags" Target="../tags/tag353.xml"/><Relationship Id="rId7" Type="http://schemas.openxmlformats.org/officeDocument/2006/relationships/image" Target="../media/image48.jpeg"/><Relationship Id="rId2" Type="http://schemas.openxmlformats.org/officeDocument/2006/relationships/tags" Target="../tags/tag352.xml"/><Relationship Id="rId1" Type="http://schemas.openxmlformats.org/officeDocument/2006/relationships/tags" Target="../tags/tag351.xml"/><Relationship Id="rId6" Type="http://schemas.openxmlformats.org/officeDocument/2006/relationships/image" Target="../media/image9.png"/><Relationship Id="rId5" Type="http://schemas.openxmlformats.org/officeDocument/2006/relationships/image" Target="../media/image11.png"/><Relationship Id="rId4" Type="http://schemas.openxmlformats.org/officeDocument/2006/relationships/slideLayout" Target="../slideLayouts/slideLayout13.xml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3" Type="http://schemas.openxmlformats.org/officeDocument/2006/relationships/tags" Target="../tags/tag356.xml"/><Relationship Id="rId7" Type="http://schemas.openxmlformats.org/officeDocument/2006/relationships/image" Target="../media/image49.png"/><Relationship Id="rId2" Type="http://schemas.openxmlformats.org/officeDocument/2006/relationships/tags" Target="../tags/tag355.xml"/><Relationship Id="rId1" Type="http://schemas.openxmlformats.org/officeDocument/2006/relationships/tags" Target="../tags/tag354.xml"/><Relationship Id="rId6" Type="http://schemas.openxmlformats.org/officeDocument/2006/relationships/image" Target="../media/image9.png"/><Relationship Id="rId11" Type="http://schemas.openxmlformats.org/officeDocument/2006/relationships/image" Target="../media/image53.png"/><Relationship Id="rId5" Type="http://schemas.openxmlformats.org/officeDocument/2006/relationships/image" Target="../media/image11.png"/><Relationship Id="rId10" Type="http://schemas.openxmlformats.org/officeDocument/2006/relationships/image" Target="../media/image52.png"/><Relationship Id="rId4" Type="http://schemas.openxmlformats.org/officeDocument/2006/relationships/slideLayout" Target="../slideLayouts/slideLayout13.xml"/><Relationship Id="rId9" Type="http://schemas.openxmlformats.org/officeDocument/2006/relationships/image" Target="../media/image51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tags" Target="../tags/tag358.xml"/><Relationship Id="rId1" Type="http://schemas.openxmlformats.org/officeDocument/2006/relationships/tags" Target="../tags/tag357.xml"/><Relationship Id="rId5" Type="http://schemas.openxmlformats.org/officeDocument/2006/relationships/image" Target="../media/image54.png"/><Relationship Id="rId4" Type="http://schemas.openxmlformats.org/officeDocument/2006/relationships/image" Target="../media/image11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tags" Target="../tags/tag360.xml"/><Relationship Id="rId1" Type="http://schemas.openxmlformats.org/officeDocument/2006/relationships/tags" Target="../tags/tag359.xml"/><Relationship Id="rId5" Type="http://schemas.openxmlformats.org/officeDocument/2006/relationships/image" Target="../media/image55.png"/><Relationship Id="rId4" Type="http://schemas.openxmlformats.org/officeDocument/2006/relationships/image" Target="../media/image11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4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361.xml"/><Relationship Id="rId5" Type="http://schemas.openxmlformats.org/officeDocument/2006/relationships/image" Target="../media/image56.jpeg"/><Relationship Id="rId4" Type="http://schemas.openxmlformats.org/officeDocument/2006/relationships/image" Target="../media/image11.png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png"/><Relationship Id="rId3" Type="http://schemas.openxmlformats.org/officeDocument/2006/relationships/notesSlide" Target="../notesSlides/notesSlide25.xml"/><Relationship Id="rId7" Type="http://schemas.openxmlformats.org/officeDocument/2006/relationships/image" Target="../media/image59.png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362.xml"/><Relationship Id="rId6" Type="http://schemas.openxmlformats.org/officeDocument/2006/relationships/image" Target="../media/image58.png"/><Relationship Id="rId5" Type="http://schemas.openxmlformats.org/officeDocument/2006/relationships/image" Target="../media/image57.png"/><Relationship Id="rId4" Type="http://schemas.openxmlformats.org/officeDocument/2006/relationships/image" Target="../media/image11.png"/><Relationship Id="rId9" Type="http://schemas.openxmlformats.org/officeDocument/2006/relationships/image" Target="../media/image61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6.xml"/><Relationship Id="rId7" Type="http://schemas.openxmlformats.org/officeDocument/2006/relationships/image" Target="../media/image64.png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363.xml"/><Relationship Id="rId6" Type="http://schemas.openxmlformats.org/officeDocument/2006/relationships/image" Target="../media/image63.jpeg"/><Relationship Id="rId5" Type="http://schemas.openxmlformats.org/officeDocument/2006/relationships/image" Target="../media/image62.jpeg"/><Relationship Id="rId4" Type="http://schemas.openxmlformats.org/officeDocument/2006/relationships/image" Target="../media/image11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7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364.xml"/><Relationship Id="rId6" Type="http://schemas.openxmlformats.org/officeDocument/2006/relationships/image" Target="../media/image66.jpeg"/><Relationship Id="rId5" Type="http://schemas.openxmlformats.org/officeDocument/2006/relationships/image" Target="../media/image65.jpeg"/><Relationship Id="rId4" Type="http://schemas.openxmlformats.org/officeDocument/2006/relationships/image" Target="../media/image11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8.xml"/><Relationship Id="rId7" Type="http://schemas.openxmlformats.org/officeDocument/2006/relationships/image" Target="../media/image69.png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365.xml"/><Relationship Id="rId6" Type="http://schemas.openxmlformats.org/officeDocument/2006/relationships/image" Target="../media/image68.png"/><Relationship Id="rId5" Type="http://schemas.openxmlformats.org/officeDocument/2006/relationships/image" Target="../media/image67.jpeg"/><Relationship Id="rId4" Type="http://schemas.openxmlformats.org/officeDocument/2006/relationships/image" Target="../media/image11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tags" Target="../tags/tag368.xml"/><Relationship Id="rId7" Type="http://schemas.openxmlformats.org/officeDocument/2006/relationships/image" Target="../media/image70.jpeg"/><Relationship Id="rId2" Type="http://schemas.openxmlformats.org/officeDocument/2006/relationships/tags" Target="../tags/tag367.xml"/><Relationship Id="rId1" Type="http://schemas.openxmlformats.org/officeDocument/2006/relationships/tags" Target="../tags/tag366.xml"/><Relationship Id="rId6" Type="http://schemas.openxmlformats.org/officeDocument/2006/relationships/image" Target="../media/image9.png"/><Relationship Id="rId5" Type="http://schemas.openxmlformats.org/officeDocument/2006/relationships/image" Target="../media/image11.png"/><Relationship Id="rId4" Type="http://schemas.openxmlformats.org/officeDocument/2006/relationships/slideLayout" Target="../slideLayouts/slideLayout13.xml"/></Relationships>
</file>

<file path=ppt/slides/_rels/slide6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jpeg"/><Relationship Id="rId3" Type="http://schemas.openxmlformats.org/officeDocument/2006/relationships/tags" Target="../tags/tag371.xml"/><Relationship Id="rId7" Type="http://schemas.openxmlformats.org/officeDocument/2006/relationships/image" Target="../media/image71.jpeg"/><Relationship Id="rId2" Type="http://schemas.openxmlformats.org/officeDocument/2006/relationships/tags" Target="../tags/tag370.xml"/><Relationship Id="rId1" Type="http://schemas.openxmlformats.org/officeDocument/2006/relationships/tags" Target="../tags/tag369.xml"/><Relationship Id="rId6" Type="http://schemas.openxmlformats.org/officeDocument/2006/relationships/image" Target="../media/image9.png"/><Relationship Id="rId5" Type="http://schemas.openxmlformats.org/officeDocument/2006/relationships/image" Target="../media/image11.png"/><Relationship Id="rId4" Type="http://schemas.openxmlformats.org/officeDocument/2006/relationships/slideLayout" Target="../slideLayouts/slideLayout13.xml"/></Relationships>
</file>

<file path=ppt/slides/_rels/slide6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tags" Target="../tags/tag374.xml"/><Relationship Id="rId7" Type="http://schemas.openxmlformats.org/officeDocument/2006/relationships/image" Target="../media/image12.png"/><Relationship Id="rId2" Type="http://schemas.openxmlformats.org/officeDocument/2006/relationships/tags" Target="../tags/tag373.xml"/><Relationship Id="rId1" Type="http://schemas.openxmlformats.org/officeDocument/2006/relationships/tags" Target="../tags/tag372.xml"/><Relationship Id="rId6" Type="http://schemas.openxmlformats.org/officeDocument/2006/relationships/notesSlide" Target="../notesSlides/notesSlide29.xml"/><Relationship Id="rId5" Type="http://schemas.openxmlformats.org/officeDocument/2006/relationships/slideLayout" Target="../slideLayouts/slideLayout18.xml"/><Relationship Id="rId4" Type="http://schemas.openxmlformats.org/officeDocument/2006/relationships/tags" Target="../tags/tag375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tags" Target="../tags/tag377.xml"/><Relationship Id="rId1" Type="http://schemas.openxmlformats.org/officeDocument/2006/relationships/tags" Target="../tags/tag376.xml"/><Relationship Id="rId5" Type="http://schemas.openxmlformats.org/officeDocument/2006/relationships/image" Target="../media/image73.png"/><Relationship Id="rId4" Type="http://schemas.openxmlformats.org/officeDocument/2006/relationships/image" Target="../media/image11.png"/></Relationships>
</file>

<file path=ppt/slides/_rels/slide63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30.xml"/><Relationship Id="rId3" Type="http://schemas.openxmlformats.org/officeDocument/2006/relationships/tags" Target="../tags/tag380.xml"/><Relationship Id="rId7" Type="http://schemas.openxmlformats.org/officeDocument/2006/relationships/slideLayout" Target="../slideLayouts/slideLayout18.xml"/><Relationship Id="rId12" Type="http://schemas.openxmlformats.org/officeDocument/2006/relationships/image" Target="../media/image75.jpeg"/><Relationship Id="rId2" Type="http://schemas.openxmlformats.org/officeDocument/2006/relationships/tags" Target="../tags/tag379.xml"/><Relationship Id="rId1" Type="http://schemas.openxmlformats.org/officeDocument/2006/relationships/tags" Target="../tags/tag378.xml"/><Relationship Id="rId6" Type="http://schemas.openxmlformats.org/officeDocument/2006/relationships/tags" Target="../tags/tag383.xml"/><Relationship Id="rId11" Type="http://schemas.openxmlformats.org/officeDocument/2006/relationships/image" Target="../media/image74.jpeg"/><Relationship Id="rId5" Type="http://schemas.openxmlformats.org/officeDocument/2006/relationships/tags" Target="../tags/tag382.xml"/><Relationship Id="rId10" Type="http://schemas.openxmlformats.org/officeDocument/2006/relationships/image" Target="../media/image11.png"/><Relationship Id="rId4" Type="http://schemas.openxmlformats.org/officeDocument/2006/relationships/tags" Target="../tags/tag381.xml"/><Relationship Id="rId9" Type="http://schemas.openxmlformats.org/officeDocument/2006/relationships/image" Target="../media/image12.pn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tags" Target="../tags/tag385.xml"/><Relationship Id="rId1" Type="http://schemas.openxmlformats.org/officeDocument/2006/relationships/tags" Target="../tags/tag384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31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tags" Target="../tags/tag387.xml"/><Relationship Id="rId1" Type="http://schemas.openxmlformats.org/officeDocument/2006/relationships/tags" Target="../tags/tag386.xml"/><Relationship Id="rId5" Type="http://schemas.openxmlformats.org/officeDocument/2006/relationships/image" Target="../media/image76.png"/><Relationship Id="rId4" Type="http://schemas.openxmlformats.org/officeDocument/2006/relationships/image" Target="../media/image11.pn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tags" Target="../tags/tag389.xml"/><Relationship Id="rId1" Type="http://schemas.openxmlformats.org/officeDocument/2006/relationships/tags" Target="../tags/tag388.xml"/><Relationship Id="rId6" Type="http://schemas.openxmlformats.org/officeDocument/2006/relationships/image" Target="../media/image76.png"/><Relationship Id="rId5" Type="http://schemas.openxmlformats.org/officeDocument/2006/relationships/image" Target="../media/image77.png"/><Relationship Id="rId4" Type="http://schemas.openxmlformats.org/officeDocument/2006/relationships/image" Target="../media/image11.png"/></Relationships>
</file>

<file path=ppt/slides/_rels/slide6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tags" Target="../tags/tag392.xml"/><Relationship Id="rId7" Type="http://schemas.openxmlformats.org/officeDocument/2006/relationships/image" Target="../media/image12.png"/><Relationship Id="rId2" Type="http://schemas.openxmlformats.org/officeDocument/2006/relationships/tags" Target="../tags/tag391.xml"/><Relationship Id="rId1" Type="http://schemas.openxmlformats.org/officeDocument/2006/relationships/tags" Target="../tags/tag390.xml"/><Relationship Id="rId6" Type="http://schemas.openxmlformats.org/officeDocument/2006/relationships/notesSlide" Target="../notesSlides/notesSlide32.xml"/><Relationship Id="rId5" Type="http://schemas.openxmlformats.org/officeDocument/2006/relationships/slideLayout" Target="../slideLayouts/slideLayout18.xml"/><Relationship Id="rId4" Type="http://schemas.openxmlformats.org/officeDocument/2006/relationships/tags" Target="../tags/tag393.xml"/></Relationships>
</file>

<file path=ppt/slides/_rels/slide6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tags" Target="../tags/tag396.xml"/><Relationship Id="rId7" Type="http://schemas.openxmlformats.org/officeDocument/2006/relationships/image" Target="../media/image12.png"/><Relationship Id="rId2" Type="http://schemas.openxmlformats.org/officeDocument/2006/relationships/tags" Target="../tags/tag395.xml"/><Relationship Id="rId1" Type="http://schemas.openxmlformats.org/officeDocument/2006/relationships/tags" Target="../tags/tag394.xml"/><Relationship Id="rId6" Type="http://schemas.openxmlformats.org/officeDocument/2006/relationships/notesSlide" Target="../notesSlides/notesSlide33.xml"/><Relationship Id="rId5" Type="http://schemas.openxmlformats.org/officeDocument/2006/relationships/slideLayout" Target="../slideLayouts/slideLayout18.xml"/><Relationship Id="rId10" Type="http://schemas.openxmlformats.org/officeDocument/2006/relationships/image" Target="../media/image79.png"/><Relationship Id="rId4" Type="http://schemas.openxmlformats.org/officeDocument/2006/relationships/tags" Target="../tags/tag397.xml"/><Relationship Id="rId9" Type="http://schemas.openxmlformats.org/officeDocument/2006/relationships/image" Target="../media/image78.png"/></Relationships>
</file>

<file path=ppt/slides/_rels/slide6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tags" Target="../tags/tag400.xml"/><Relationship Id="rId7" Type="http://schemas.openxmlformats.org/officeDocument/2006/relationships/image" Target="../media/image12.png"/><Relationship Id="rId2" Type="http://schemas.openxmlformats.org/officeDocument/2006/relationships/tags" Target="../tags/tag399.xml"/><Relationship Id="rId1" Type="http://schemas.openxmlformats.org/officeDocument/2006/relationships/tags" Target="../tags/tag398.xml"/><Relationship Id="rId6" Type="http://schemas.openxmlformats.org/officeDocument/2006/relationships/notesSlide" Target="../notesSlides/notesSlide34.xml"/><Relationship Id="rId5" Type="http://schemas.openxmlformats.org/officeDocument/2006/relationships/slideLayout" Target="../slideLayouts/slideLayout18.xml"/><Relationship Id="rId4" Type="http://schemas.openxmlformats.org/officeDocument/2006/relationships/tags" Target="../tags/tag401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tags" Target="../tags/tag403.xml"/><Relationship Id="rId1" Type="http://schemas.openxmlformats.org/officeDocument/2006/relationships/tags" Target="../tags/tag402.xml"/><Relationship Id="rId5" Type="http://schemas.openxmlformats.org/officeDocument/2006/relationships/image" Target="../media/image80.png"/><Relationship Id="rId4" Type="http://schemas.openxmlformats.org/officeDocument/2006/relationships/image" Target="../media/image11.pn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tags" Target="../tags/tag405.xml"/><Relationship Id="rId1" Type="http://schemas.openxmlformats.org/officeDocument/2006/relationships/tags" Target="../tags/tag404.xml"/><Relationship Id="rId6" Type="http://schemas.openxmlformats.org/officeDocument/2006/relationships/image" Target="../media/image81.png"/><Relationship Id="rId5" Type="http://schemas.openxmlformats.org/officeDocument/2006/relationships/image" Target="../media/image80.png"/><Relationship Id="rId4" Type="http://schemas.openxmlformats.org/officeDocument/2006/relationships/image" Target="../media/image11.png"/></Relationships>
</file>

<file path=ppt/slides/_rels/slide7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microsoft.com/office/2007/relationships/media" Target="../media/media2.WAV"/><Relationship Id="rId7" Type="http://schemas.openxmlformats.org/officeDocument/2006/relationships/image" Target="../media/image82.png"/><Relationship Id="rId2" Type="http://schemas.openxmlformats.org/officeDocument/2006/relationships/tags" Target="../tags/tag407.xml"/><Relationship Id="rId1" Type="http://schemas.openxmlformats.org/officeDocument/2006/relationships/tags" Target="../tags/tag406.xml"/><Relationship Id="rId6" Type="http://schemas.openxmlformats.org/officeDocument/2006/relationships/image" Target="../media/image11.png"/><Relationship Id="rId5" Type="http://schemas.openxmlformats.org/officeDocument/2006/relationships/slideLayout" Target="../slideLayouts/slideLayout13.xml"/><Relationship Id="rId4" Type="http://schemas.openxmlformats.org/officeDocument/2006/relationships/audio" Target="../media/media2.WAV"/></Relationships>
</file>

<file path=ppt/slides/_rels/slide7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microsoft.com/office/2007/relationships/media" Target="../media/media3.WAV"/><Relationship Id="rId7" Type="http://schemas.openxmlformats.org/officeDocument/2006/relationships/image" Target="../media/image83.png"/><Relationship Id="rId2" Type="http://schemas.openxmlformats.org/officeDocument/2006/relationships/tags" Target="../tags/tag409.xml"/><Relationship Id="rId1" Type="http://schemas.openxmlformats.org/officeDocument/2006/relationships/tags" Target="../tags/tag408.xml"/><Relationship Id="rId6" Type="http://schemas.openxmlformats.org/officeDocument/2006/relationships/image" Target="../media/image11.png"/><Relationship Id="rId5" Type="http://schemas.openxmlformats.org/officeDocument/2006/relationships/slideLayout" Target="../slideLayouts/slideLayout13.xml"/><Relationship Id="rId4" Type="http://schemas.openxmlformats.org/officeDocument/2006/relationships/audio" Target="../media/media3.WAV"/></Relationships>
</file>

<file path=ppt/slides/_rels/slide7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.xml"/><Relationship Id="rId13" Type="http://schemas.openxmlformats.org/officeDocument/2006/relationships/image" Target="../media/image12.png"/><Relationship Id="rId3" Type="http://schemas.openxmlformats.org/officeDocument/2006/relationships/tags" Target="../tags/tag412.xml"/><Relationship Id="rId7" Type="http://schemas.openxmlformats.org/officeDocument/2006/relationships/tags" Target="../tags/tag414.xml"/><Relationship Id="rId12" Type="http://schemas.openxmlformats.org/officeDocument/2006/relationships/image" Target="../media/image42.png"/><Relationship Id="rId2" Type="http://schemas.openxmlformats.org/officeDocument/2006/relationships/tags" Target="../tags/tag411.xml"/><Relationship Id="rId1" Type="http://schemas.openxmlformats.org/officeDocument/2006/relationships/tags" Target="../tags/tag410.xml"/><Relationship Id="rId6" Type="http://schemas.openxmlformats.org/officeDocument/2006/relationships/audio" Target="../media/media1.WAV"/><Relationship Id="rId11" Type="http://schemas.openxmlformats.org/officeDocument/2006/relationships/image" Target="../media/image9.png"/><Relationship Id="rId5" Type="http://schemas.microsoft.com/office/2007/relationships/media" Target="../media/media1.WAV"/><Relationship Id="rId10" Type="http://schemas.openxmlformats.org/officeDocument/2006/relationships/image" Target="../media/image11.png"/><Relationship Id="rId4" Type="http://schemas.openxmlformats.org/officeDocument/2006/relationships/tags" Target="../tags/tag413.xml"/><Relationship Id="rId9" Type="http://schemas.openxmlformats.org/officeDocument/2006/relationships/notesSlide" Target="../notesSlides/notesSlide35.xml"/></Relationships>
</file>

<file path=ppt/slides/_rels/slide7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.xml"/><Relationship Id="rId13" Type="http://schemas.openxmlformats.org/officeDocument/2006/relationships/image" Target="../media/image12.png"/><Relationship Id="rId3" Type="http://schemas.openxmlformats.org/officeDocument/2006/relationships/tags" Target="../tags/tag417.xml"/><Relationship Id="rId7" Type="http://schemas.openxmlformats.org/officeDocument/2006/relationships/tags" Target="../tags/tag419.xml"/><Relationship Id="rId12" Type="http://schemas.openxmlformats.org/officeDocument/2006/relationships/image" Target="../media/image42.png"/><Relationship Id="rId2" Type="http://schemas.openxmlformats.org/officeDocument/2006/relationships/tags" Target="../tags/tag416.xml"/><Relationship Id="rId1" Type="http://schemas.openxmlformats.org/officeDocument/2006/relationships/tags" Target="../tags/tag415.xml"/><Relationship Id="rId6" Type="http://schemas.openxmlformats.org/officeDocument/2006/relationships/audio" Target="../media/media1.WAV"/><Relationship Id="rId11" Type="http://schemas.openxmlformats.org/officeDocument/2006/relationships/image" Target="../media/image9.png"/><Relationship Id="rId5" Type="http://schemas.microsoft.com/office/2007/relationships/media" Target="../media/media1.WAV"/><Relationship Id="rId10" Type="http://schemas.openxmlformats.org/officeDocument/2006/relationships/image" Target="../media/image11.png"/><Relationship Id="rId4" Type="http://schemas.openxmlformats.org/officeDocument/2006/relationships/tags" Target="../tags/tag418.xml"/><Relationship Id="rId9" Type="http://schemas.openxmlformats.org/officeDocument/2006/relationships/notesSlide" Target="../notesSlides/notesSlide36.xml"/></Relationships>
</file>

<file path=ppt/slides/_rels/slide7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tags" Target="../tags/tag422.xml"/><Relationship Id="rId7" Type="http://schemas.openxmlformats.org/officeDocument/2006/relationships/notesSlide" Target="../notesSlides/notesSlide37.xml"/><Relationship Id="rId2" Type="http://schemas.openxmlformats.org/officeDocument/2006/relationships/tags" Target="../tags/tag421.xml"/><Relationship Id="rId1" Type="http://schemas.openxmlformats.org/officeDocument/2006/relationships/tags" Target="../tags/tag420.xml"/><Relationship Id="rId6" Type="http://schemas.openxmlformats.org/officeDocument/2006/relationships/slideLayout" Target="../slideLayouts/slideLayout18.xml"/><Relationship Id="rId5" Type="http://schemas.openxmlformats.org/officeDocument/2006/relationships/tags" Target="../tags/tag424.xml"/><Relationship Id="rId10" Type="http://schemas.openxmlformats.org/officeDocument/2006/relationships/image" Target="../media/image12.png"/><Relationship Id="rId4" Type="http://schemas.openxmlformats.org/officeDocument/2006/relationships/tags" Target="../tags/tag423.xml"/><Relationship Id="rId9" Type="http://schemas.openxmlformats.org/officeDocument/2006/relationships/image" Target="../media/image9.png"/></Relationships>
</file>

<file path=ppt/slides/_rels/slide7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tags" Target="../tags/tag427.xml"/><Relationship Id="rId7" Type="http://schemas.openxmlformats.org/officeDocument/2006/relationships/notesSlide" Target="../notesSlides/notesSlide38.xml"/><Relationship Id="rId2" Type="http://schemas.openxmlformats.org/officeDocument/2006/relationships/tags" Target="../tags/tag426.xml"/><Relationship Id="rId1" Type="http://schemas.openxmlformats.org/officeDocument/2006/relationships/tags" Target="../tags/tag425.xml"/><Relationship Id="rId6" Type="http://schemas.openxmlformats.org/officeDocument/2006/relationships/slideLayout" Target="../slideLayouts/slideLayout18.xml"/><Relationship Id="rId5" Type="http://schemas.openxmlformats.org/officeDocument/2006/relationships/tags" Target="../tags/tag429.xml"/><Relationship Id="rId10" Type="http://schemas.openxmlformats.org/officeDocument/2006/relationships/image" Target="../media/image12.png"/><Relationship Id="rId4" Type="http://schemas.openxmlformats.org/officeDocument/2006/relationships/tags" Target="../tags/tag428.xml"/><Relationship Id="rId9" Type="http://schemas.openxmlformats.org/officeDocument/2006/relationships/image" Target="../media/image9.pn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tags" Target="../tags/tag432.xml"/><Relationship Id="rId2" Type="http://schemas.openxmlformats.org/officeDocument/2006/relationships/tags" Target="../tags/tag431.xml"/><Relationship Id="rId1" Type="http://schemas.openxmlformats.org/officeDocument/2006/relationships/tags" Target="../tags/tag430.xml"/><Relationship Id="rId6" Type="http://schemas.openxmlformats.org/officeDocument/2006/relationships/image" Target="../media/image84.png"/><Relationship Id="rId5" Type="http://schemas.openxmlformats.org/officeDocument/2006/relationships/image" Target="../media/image11.png"/><Relationship Id="rId4" Type="http://schemas.openxmlformats.org/officeDocument/2006/relationships/slideLayout" Target="../slideLayouts/slideLayout13.xml"/></Relationships>
</file>

<file path=ppt/slides/_rels/slide7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5.png"/><Relationship Id="rId3" Type="http://schemas.openxmlformats.org/officeDocument/2006/relationships/tags" Target="../tags/tag435.xml"/><Relationship Id="rId7" Type="http://schemas.openxmlformats.org/officeDocument/2006/relationships/image" Target="../media/image11.png"/><Relationship Id="rId2" Type="http://schemas.openxmlformats.org/officeDocument/2006/relationships/tags" Target="../tags/tag434.xml"/><Relationship Id="rId1" Type="http://schemas.openxmlformats.org/officeDocument/2006/relationships/tags" Target="../tags/tag433.xml"/><Relationship Id="rId6" Type="http://schemas.openxmlformats.org/officeDocument/2006/relationships/slideLayout" Target="../slideLayouts/slideLayout13.xml"/><Relationship Id="rId5" Type="http://schemas.openxmlformats.org/officeDocument/2006/relationships/audio" Target="../media/media4.WAV"/><Relationship Id="rId4" Type="http://schemas.microsoft.com/office/2007/relationships/media" Target="../media/media4.WAV"/><Relationship Id="rId9" Type="http://schemas.openxmlformats.org/officeDocument/2006/relationships/image" Target="../media/image42.png"/></Relationships>
</file>

<file path=ppt/slides/_rels/slide8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6.png"/><Relationship Id="rId3" Type="http://schemas.openxmlformats.org/officeDocument/2006/relationships/tags" Target="../tags/tag438.xml"/><Relationship Id="rId7" Type="http://schemas.openxmlformats.org/officeDocument/2006/relationships/image" Target="../media/image11.png"/><Relationship Id="rId2" Type="http://schemas.openxmlformats.org/officeDocument/2006/relationships/tags" Target="../tags/tag437.xml"/><Relationship Id="rId1" Type="http://schemas.openxmlformats.org/officeDocument/2006/relationships/tags" Target="../tags/tag436.xml"/><Relationship Id="rId6" Type="http://schemas.openxmlformats.org/officeDocument/2006/relationships/slideLayout" Target="../slideLayouts/slideLayout13.xml"/><Relationship Id="rId5" Type="http://schemas.openxmlformats.org/officeDocument/2006/relationships/audio" Target="../media/media5.WAV"/><Relationship Id="rId4" Type="http://schemas.microsoft.com/office/2007/relationships/media" Target="../media/media5.WAV"/><Relationship Id="rId9" Type="http://schemas.openxmlformats.org/officeDocument/2006/relationships/image" Target="../media/image42.png"/></Relationships>
</file>

<file path=ppt/slides/_rels/slide8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6.png"/><Relationship Id="rId3" Type="http://schemas.openxmlformats.org/officeDocument/2006/relationships/tags" Target="../tags/tag441.xml"/><Relationship Id="rId7" Type="http://schemas.openxmlformats.org/officeDocument/2006/relationships/image" Target="../media/image11.png"/><Relationship Id="rId2" Type="http://schemas.openxmlformats.org/officeDocument/2006/relationships/tags" Target="../tags/tag440.xml"/><Relationship Id="rId1" Type="http://schemas.openxmlformats.org/officeDocument/2006/relationships/tags" Target="../tags/tag439.xml"/><Relationship Id="rId6" Type="http://schemas.openxmlformats.org/officeDocument/2006/relationships/slideLayout" Target="../slideLayouts/slideLayout13.xml"/><Relationship Id="rId5" Type="http://schemas.openxmlformats.org/officeDocument/2006/relationships/audio" Target="../media/media5.WAV"/><Relationship Id="rId4" Type="http://schemas.microsoft.com/office/2007/relationships/media" Target="../media/media5.WAV"/><Relationship Id="rId9" Type="http://schemas.openxmlformats.org/officeDocument/2006/relationships/image" Target="../media/image42.png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tags" Target="../tags/tag444.xml"/><Relationship Id="rId2" Type="http://schemas.openxmlformats.org/officeDocument/2006/relationships/tags" Target="../tags/tag443.xml"/><Relationship Id="rId1" Type="http://schemas.openxmlformats.org/officeDocument/2006/relationships/tags" Target="../tags/tag442.xml"/><Relationship Id="rId5" Type="http://schemas.openxmlformats.org/officeDocument/2006/relationships/image" Target="../media/image11.png"/><Relationship Id="rId4" Type="http://schemas.openxmlformats.org/officeDocument/2006/relationships/slideLayout" Target="../slideLayouts/slideLayout13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tags" Target="../tags/tag447.xml"/><Relationship Id="rId2" Type="http://schemas.openxmlformats.org/officeDocument/2006/relationships/tags" Target="../tags/tag446.xml"/><Relationship Id="rId1" Type="http://schemas.openxmlformats.org/officeDocument/2006/relationships/tags" Target="../tags/tag445.xml"/><Relationship Id="rId5" Type="http://schemas.openxmlformats.org/officeDocument/2006/relationships/image" Target="../media/image11.png"/><Relationship Id="rId4" Type="http://schemas.openxmlformats.org/officeDocument/2006/relationships/slideLayout" Target="../slideLayouts/slideLayout13.xml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tags" Target="../tags/tag450.xml"/><Relationship Id="rId2" Type="http://schemas.openxmlformats.org/officeDocument/2006/relationships/tags" Target="../tags/tag449.xml"/><Relationship Id="rId1" Type="http://schemas.openxmlformats.org/officeDocument/2006/relationships/tags" Target="../tags/tag448.xml"/><Relationship Id="rId5" Type="http://schemas.openxmlformats.org/officeDocument/2006/relationships/image" Target="../media/image11.png"/><Relationship Id="rId4" Type="http://schemas.openxmlformats.org/officeDocument/2006/relationships/slideLayout" Target="../slideLayouts/slideLayout13.xml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tags" Target="../tags/tag453.xml"/><Relationship Id="rId2" Type="http://schemas.openxmlformats.org/officeDocument/2006/relationships/tags" Target="../tags/tag452.xml"/><Relationship Id="rId1" Type="http://schemas.openxmlformats.org/officeDocument/2006/relationships/tags" Target="../tags/tag451.xml"/><Relationship Id="rId6" Type="http://schemas.openxmlformats.org/officeDocument/2006/relationships/image" Target="../media/image87.png"/><Relationship Id="rId5" Type="http://schemas.openxmlformats.org/officeDocument/2006/relationships/image" Target="../media/image11.png"/><Relationship Id="rId4" Type="http://schemas.openxmlformats.org/officeDocument/2006/relationships/slideLayout" Target="../slideLayouts/slideLayout13.xml"/></Relationships>
</file>

<file path=ppt/slides/_rels/slide8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tags" Target="../tags/tag456.xml"/><Relationship Id="rId7" Type="http://schemas.openxmlformats.org/officeDocument/2006/relationships/image" Target="../media/image12.png"/><Relationship Id="rId2" Type="http://schemas.openxmlformats.org/officeDocument/2006/relationships/tags" Target="../tags/tag455.xml"/><Relationship Id="rId1" Type="http://schemas.openxmlformats.org/officeDocument/2006/relationships/tags" Target="../tags/tag454.xml"/><Relationship Id="rId6" Type="http://schemas.openxmlformats.org/officeDocument/2006/relationships/notesSlide" Target="../notesSlides/notesSlide39.xml"/><Relationship Id="rId5" Type="http://schemas.openxmlformats.org/officeDocument/2006/relationships/slideLayout" Target="../slideLayouts/slideLayout18.xml"/><Relationship Id="rId4" Type="http://schemas.openxmlformats.org/officeDocument/2006/relationships/tags" Target="../tags/tag457.xml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tags" Target="../tags/tag460.xml"/><Relationship Id="rId2" Type="http://schemas.openxmlformats.org/officeDocument/2006/relationships/tags" Target="../tags/tag459.xml"/><Relationship Id="rId1" Type="http://schemas.openxmlformats.org/officeDocument/2006/relationships/tags" Target="../tags/tag458.xml"/><Relationship Id="rId6" Type="http://schemas.openxmlformats.org/officeDocument/2006/relationships/image" Target="../media/image88.png"/><Relationship Id="rId5" Type="http://schemas.openxmlformats.org/officeDocument/2006/relationships/image" Target="../media/image11.png"/><Relationship Id="rId4" Type="http://schemas.openxmlformats.org/officeDocument/2006/relationships/slideLayout" Target="../slideLayouts/slideLayout13.xml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tags" Target="../tags/tag463.xml"/><Relationship Id="rId2" Type="http://schemas.openxmlformats.org/officeDocument/2006/relationships/tags" Target="../tags/tag462.xml"/><Relationship Id="rId1" Type="http://schemas.openxmlformats.org/officeDocument/2006/relationships/tags" Target="../tags/tag461.xml"/><Relationship Id="rId6" Type="http://schemas.openxmlformats.org/officeDocument/2006/relationships/image" Target="../media/image89.png"/><Relationship Id="rId5" Type="http://schemas.openxmlformats.org/officeDocument/2006/relationships/image" Target="../media/image11.png"/><Relationship Id="rId4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-635" y="3087370"/>
            <a:ext cx="12192000" cy="3770630"/>
          </a:xfrm>
          <a:prstGeom prst="rect">
            <a:avLst/>
          </a:prstGeom>
          <a:solidFill>
            <a:srgbClr val="BB313E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  <a:headEnd/>
                <a:tailEnd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/>
          <a:p>
            <a:pPr algn="ctr"/>
            <a:endParaRPr lang="zh-CN" altLang="en-US">
              <a:solidFill>
                <a:schemeClr val="lt1"/>
              </a:solidFill>
              <a:latin typeface="Arial" panose="020B0604020202020204" pitchFamily="34" charset="0"/>
              <a:ea typeface="隶书" panose="02010509060101010101" pitchFamily="49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-2540" y="0"/>
            <a:ext cx="12194540" cy="399669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5" name="图片 14" descr="中国元素10_画板 1"/>
          <p:cNvPicPr>
            <a:picLocks noChangeAspect="1"/>
          </p:cNvPicPr>
          <p:nvPr/>
        </p:nvPicPr>
        <p:blipFill>
          <a:blip r:embed="rId4">
            <a:alphaModFix amt="15000"/>
          </a:blip>
          <a:stretch>
            <a:fillRect/>
          </a:stretch>
        </p:blipFill>
        <p:spPr>
          <a:xfrm>
            <a:off x="107950" y="1875790"/>
            <a:ext cx="12192000" cy="685800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5"/>
          <a:srcRect t="11481" b="13125"/>
          <a:stretch>
            <a:fillRect/>
          </a:stretch>
        </p:blipFill>
        <p:spPr>
          <a:xfrm>
            <a:off x="1196340" y="1108710"/>
            <a:ext cx="9796780" cy="4891405"/>
          </a:xfrm>
          <a:prstGeom prst="rect">
            <a:avLst/>
          </a:prstGeom>
          <a:ln w="88900" cap="sq">
            <a:noFill/>
            <a:miter lim="800000"/>
            <a:headEnd/>
            <a:tailEnd/>
          </a:ln>
          <a:effectLst/>
        </p:spPr>
      </p:pic>
      <p:sp>
        <p:nvSpPr>
          <p:cNvPr id="3" name="矩形 2"/>
          <p:cNvSpPr/>
          <p:nvPr/>
        </p:nvSpPr>
        <p:spPr>
          <a:xfrm>
            <a:off x="0" y="2675890"/>
            <a:ext cx="12200255" cy="2204720"/>
          </a:xfrm>
          <a:prstGeom prst="rect">
            <a:avLst/>
          </a:prstGeom>
          <a:solidFill>
            <a:schemeClr val="bg1">
              <a:alpha val="8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7" name="文本框 16"/>
          <p:cNvSpPr txBox="1"/>
          <p:nvPr/>
        </p:nvSpPr>
        <p:spPr>
          <a:xfrm>
            <a:off x="5154613" y="2821940"/>
            <a:ext cx="209867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b="1">
                <a:solidFill>
                  <a:schemeClr val="accent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第</a:t>
            </a:r>
            <a:r>
              <a:rPr lang="en-US" altLang="zh-CN" sz="3600" b="1">
                <a:solidFill>
                  <a:schemeClr val="accent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</a:t>
            </a:r>
            <a:r>
              <a:rPr lang="zh-CN" altLang="en-US" sz="3600" b="1">
                <a:solidFill>
                  <a:schemeClr val="accent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八</a:t>
            </a:r>
            <a:r>
              <a:rPr lang="en-US" altLang="zh-CN" sz="3600" b="1">
                <a:solidFill>
                  <a:schemeClr val="accent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</a:t>
            </a:r>
            <a:r>
              <a:rPr lang="zh-CN" sz="3600" b="1">
                <a:solidFill>
                  <a:schemeClr val="accent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课</a:t>
            </a:r>
          </a:p>
        </p:txBody>
      </p:sp>
      <p:sp>
        <p:nvSpPr>
          <p:cNvPr id="18" name="文本框 17"/>
          <p:cNvSpPr txBox="1"/>
          <p:nvPr/>
        </p:nvSpPr>
        <p:spPr>
          <a:xfrm>
            <a:off x="1402080" y="3648710"/>
            <a:ext cx="9603740" cy="13220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sz="8000">
                <a:solidFill>
                  <a:srgbClr val="BB313E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你在干什么呢？</a:t>
            </a:r>
          </a:p>
        </p:txBody>
      </p:sp>
      <p:pic>
        <p:nvPicPr>
          <p:cNvPr id="41" name="图片 40"/>
          <p:cNvPicPr/>
          <p:nvPr/>
        </p:nvPicPr>
        <p:blipFill>
          <a:blip r:embed="rId6"/>
          <a:stretch>
            <a:fillRect/>
          </a:stretch>
        </p:blipFill>
        <p:spPr>
          <a:xfrm>
            <a:off x="9432981" y="-702083"/>
            <a:ext cx="2441302" cy="2438718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图片 19" descr="1_画板 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8">
            <a:alphaModFix amt="25000"/>
          </a:blip>
          <a:stretch>
            <a:fillRect/>
          </a:stretch>
        </p:blipFill>
        <p:spPr>
          <a:xfrm>
            <a:off x="6743700" y="3888105"/>
            <a:ext cx="5645150" cy="3176905"/>
          </a:xfrm>
          <a:prstGeom prst="rect">
            <a:avLst/>
          </a:prstGeom>
        </p:spPr>
      </p:pic>
      <p:sp>
        <p:nvSpPr>
          <p:cNvPr id="8" name="Title 6"/>
          <p:cNvSpPr txBox="1"/>
          <p:nvPr>
            <p:custDataLst>
              <p:tags r:id="rId3"/>
            </p:custDataLst>
          </p:nvPr>
        </p:nvSpPr>
        <p:spPr>
          <a:xfrm>
            <a:off x="267970" y="313690"/>
            <a:ext cx="11704320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>
            <a:noAutofit/>
          </a:bodyPr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lvl="0">
              <a:lnSpc>
                <a:spcPct val="100000"/>
              </a:lnSpc>
              <a:defRPr/>
            </a:pPr>
            <a:r>
              <a:rPr lang="zh-CN" altLang="en-US" sz="4400" b="1" spc="150" dirty="0">
                <a:ln w="3175">
                  <a:noFill/>
                  <a:prstDash val="dash"/>
                </a:ln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思源黑体 CN Heavy" panose="020B0A00000000000000" charset="-122"/>
              </a:rPr>
              <a:t>生词</a:t>
            </a:r>
          </a:p>
        </p:txBody>
      </p:sp>
      <p:pic>
        <p:nvPicPr>
          <p:cNvPr id="7" name="图片 6"/>
          <p:cNvPicPr/>
          <p:nvPr>
            <p:custDataLst>
              <p:tags r:id="rId4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9432981" y="-708433"/>
            <a:ext cx="2441302" cy="2438718"/>
          </a:xfrm>
          <a:prstGeom prst="rect">
            <a:avLst/>
          </a:prstGeom>
        </p:spPr>
      </p:pic>
      <p:sp>
        <p:nvSpPr>
          <p:cNvPr id="35843" name="矩形 1"/>
          <p:cNvSpPr/>
          <p:nvPr/>
        </p:nvSpPr>
        <p:spPr>
          <a:xfrm>
            <a:off x="590665" y="1504204"/>
            <a:ext cx="11283618" cy="4351191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48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生日</a:t>
            </a:r>
            <a:r>
              <a:rPr lang="en-US" altLang="zh-CN" sz="48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48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 岁   </a:t>
            </a:r>
            <a:r>
              <a:rPr lang="en-US" altLang="zh-CN" sz="48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48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月  </a:t>
            </a:r>
            <a:r>
              <a:rPr lang="en-US" altLang="zh-CN" sz="48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 </a:t>
            </a:r>
            <a:r>
              <a:rPr lang="zh-CN" altLang="en-US" sz="48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日   </a:t>
            </a:r>
            <a:r>
              <a:rPr lang="en-US" altLang="zh-CN" sz="48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 </a:t>
            </a:r>
            <a:r>
              <a:rPr lang="zh-CN" altLang="en-US" sz="48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女孩儿</a:t>
            </a:r>
            <a:endParaRPr lang="en-US" altLang="zh-CN" sz="4800" b="1" dirty="0">
              <a:solidFill>
                <a:srgbClr val="00206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48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礼物 </a:t>
            </a:r>
            <a:r>
              <a:rPr lang="en-US" altLang="zh-CN" sz="48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48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蛋糕 </a:t>
            </a:r>
            <a:r>
              <a:rPr lang="en-US" altLang="zh-CN" sz="48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 </a:t>
            </a:r>
            <a:r>
              <a:rPr lang="zh-CN" altLang="en-US" sz="48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花 </a:t>
            </a:r>
            <a:r>
              <a:rPr lang="en-US" altLang="zh-CN" sz="48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48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巧克力</a:t>
            </a:r>
            <a:endParaRPr lang="en-US" altLang="zh-CN" sz="4800" b="1" dirty="0">
              <a:solidFill>
                <a:srgbClr val="00206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48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送  </a:t>
            </a:r>
            <a:r>
              <a:rPr lang="en-US" altLang="zh-CN" sz="48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48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 喜欢 </a:t>
            </a:r>
            <a:r>
              <a:rPr lang="en-US" altLang="zh-CN" sz="48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48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 主意</a:t>
            </a:r>
            <a:endParaRPr lang="en-US" altLang="zh-CN" sz="4800" b="1" dirty="0">
              <a:solidFill>
                <a:srgbClr val="00206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48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可   </a:t>
            </a:r>
            <a:r>
              <a:rPr lang="en-US" altLang="zh-CN" sz="48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48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比如  </a:t>
            </a:r>
            <a:r>
              <a:rPr lang="en-US" altLang="zh-CN" sz="48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48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什么的 </a:t>
            </a:r>
            <a:endParaRPr lang="en-US" altLang="zh-CN" sz="4800" b="1" dirty="0">
              <a:solidFill>
                <a:srgbClr val="00206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200025" y="307975"/>
            <a:ext cx="2847340" cy="647700"/>
          </a:xfrm>
          <a:prstGeom prst="rect">
            <a:avLst/>
          </a:prstGeom>
          <a:solidFill>
            <a:srgbClr val="BB313E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123825" y="212725"/>
            <a:ext cx="2800350" cy="647700"/>
          </a:xfrm>
          <a:prstGeom prst="rect">
            <a:avLst/>
          </a:prstGeom>
          <a:solidFill>
            <a:srgbClr val="BB313E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Title 6"/>
          <p:cNvSpPr txBox="1"/>
          <p:nvPr>
            <p:custDataLst>
              <p:tags r:id="rId5"/>
            </p:custDataLst>
          </p:nvPr>
        </p:nvSpPr>
        <p:spPr>
          <a:xfrm>
            <a:off x="340995" y="299720"/>
            <a:ext cx="11704320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>
            <a:noAutofit/>
          </a:bodyPr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lvl="0">
              <a:lnSpc>
                <a:spcPct val="100000"/>
              </a:lnSpc>
              <a:defRPr/>
            </a:pPr>
            <a:r>
              <a:rPr lang="zh-CN" altLang="en-US" sz="4000" b="1" spc="150" dirty="0">
                <a:ln w="3175">
                  <a:noFill/>
                  <a:prstDash val="dash"/>
                </a:ln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思源黑体 CN Heavy" panose="020B0A00000000000000" charset="-122"/>
              </a:rPr>
              <a:t>复习生词</a:t>
            </a:r>
          </a:p>
        </p:txBody>
      </p:sp>
    </p:spTree>
    <p:custDataLst>
      <p:tags r:id="rId1"/>
    </p:custData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1" name="矩形 1"/>
          <p:cNvSpPr/>
          <p:nvPr/>
        </p:nvSpPr>
        <p:spPr>
          <a:xfrm>
            <a:off x="748106" y="1012879"/>
            <a:ext cx="10375696" cy="5655202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pPr>
              <a:lnSpc>
                <a:spcPct val="170000"/>
              </a:lnSpc>
            </a:pPr>
            <a:r>
              <a:rPr lang="zh-CN" altLang="en-US" sz="44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家  </a:t>
            </a:r>
            <a:r>
              <a:rPr lang="en-US" altLang="zh-CN" sz="44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  </a:t>
            </a:r>
            <a:r>
              <a:rPr lang="zh-CN" altLang="en-US" sz="44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花店 </a:t>
            </a:r>
            <a:r>
              <a:rPr lang="en-US" altLang="zh-CN" sz="44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  </a:t>
            </a:r>
            <a:r>
              <a:rPr lang="zh-CN" altLang="en-US" sz="44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附近</a:t>
            </a:r>
            <a:r>
              <a:rPr lang="en-US" altLang="zh-CN" sz="44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  </a:t>
            </a:r>
            <a:r>
              <a:rPr lang="zh-CN" altLang="en-US" sz="44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 时候</a:t>
            </a:r>
            <a:endParaRPr lang="en-US" altLang="zh-CN" sz="4400" b="1" dirty="0">
              <a:solidFill>
                <a:srgbClr val="00206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>
              <a:lnSpc>
                <a:spcPct val="170000"/>
              </a:lnSpc>
            </a:pPr>
            <a:r>
              <a:rPr lang="zh-CN" altLang="en-US" sz="44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祝 </a:t>
            </a:r>
            <a:r>
              <a:rPr lang="en-US" altLang="zh-CN" sz="44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  </a:t>
            </a:r>
            <a:r>
              <a:rPr lang="zh-CN" altLang="en-US" sz="44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开门 </a:t>
            </a:r>
            <a:r>
              <a:rPr lang="en-US" altLang="zh-CN" sz="44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  </a:t>
            </a:r>
            <a:r>
              <a:rPr lang="zh-CN" altLang="en-US" sz="44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告诉 </a:t>
            </a:r>
            <a:r>
              <a:rPr lang="en-US" altLang="zh-CN" sz="44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  </a:t>
            </a:r>
            <a:r>
              <a:rPr lang="zh-CN" altLang="en-US" sz="44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再见</a:t>
            </a:r>
            <a:endParaRPr lang="en-US" altLang="zh-CN" sz="4400" b="1" dirty="0">
              <a:solidFill>
                <a:srgbClr val="00206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>
              <a:lnSpc>
                <a:spcPct val="170000"/>
              </a:lnSpc>
            </a:pPr>
            <a:r>
              <a:rPr lang="zh-CN" altLang="en-US" sz="44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笑 </a:t>
            </a:r>
            <a:r>
              <a:rPr lang="en-US" altLang="zh-CN" sz="44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  </a:t>
            </a:r>
            <a:r>
              <a:rPr lang="zh-CN" altLang="en-US" sz="44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着急  </a:t>
            </a:r>
            <a:r>
              <a:rPr lang="en-US" altLang="zh-CN" sz="44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  </a:t>
            </a:r>
            <a:r>
              <a:rPr lang="zh-CN" altLang="en-US" sz="44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快乐</a:t>
            </a:r>
            <a:r>
              <a:rPr lang="en-US" altLang="zh-CN" sz="44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  </a:t>
            </a:r>
            <a:r>
              <a:rPr lang="zh-CN" altLang="en-US" sz="44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 过生日</a:t>
            </a:r>
            <a:endParaRPr lang="en-US" altLang="zh-CN" sz="4400" b="1" dirty="0">
              <a:solidFill>
                <a:srgbClr val="00206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>
              <a:lnSpc>
                <a:spcPct val="170000"/>
              </a:lnSpc>
            </a:pPr>
            <a:r>
              <a:rPr lang="zh-CN" altLang="en-US" sz="44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才 </a:t>
            </a:r>
            <a:r>
              <a:rPr lang="en-US" altLang="zh-CN" sz="44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  </a:t>
            </a:r>
            <a:r>
              <a:rPr lang="zh-CN" altLang="en-US" sz="44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可是 </a:t>
            </a:r>
            <a:r>
              <a:rPr lang="en-US" altLang="zh-CN" sz="44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  </a:t>
            </a:r>
            <a:r>
              <a:rPr lang="zh-CN" altLang="en-US" sz="44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这么</a:t>
            </a:r>
            <a:endParaRPr lang="en-US" altLang="zh-CN" sz="4400" b="1" dirty="0">
              <a:solidFill>
                <a:srgbClr val="00206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>
              <a:lnSpc>
                <a:spcPct val="170000"/>
              </a:lnSpc>
            </a:pPr>
            <a:r>
              <a:rPr lang="zh-CN" altLang="en-US" sz="4400" b="1" dirty="0">
                <a:solidFill>
                  <a:srgbClr val="7030A0"/>
                </a:solidFill>
                <a:latin typeface="楷体" panose="02010609060101010101" charset="-122"/>
                <a:ea typeface="楷体" panose="02010609060101010101" charset="-122"/>
              </a:rPr>
              <a:t>沃尔玛超市</a:t>
            </a:r>
          </a:p>
        </p:txBody>
      </p:sp>
      <p:pic>
        <p:nvPicPr>
          <p:cNvPr id="20" name="图片 19" descr="1_画板 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8">
            <a:alphaModFix amt="25000"/>
          </a:blip>
          <a:stretch>
            <a:fillRect/>
          </a:stretch>
        </p:blipFill>
        <p:spPr>
          <a:xfrm>
            <a:off x="6743700" y="3888105"/>
            <a:ext cx="5645150" cy="3176905"/>
          </a:xfrm>
          <a:prstGeom prst="rect">
            <a:avLst/>
          </a:prstGeom>
        </p:spPr>
      </p:pic>
      <p:sp>
        <p:nvSpPr>
          <p:cNvPr id="8" name="Title 6"/>
          <p:cNvSpPr txBox="1"/>
          <p:nvPr>
            <p:custDataLst>
              <p:tags r:id="rId3"/>
            </p:custDataLst>
          </p:nvPr>
        </p:nvSpPr>
        <p:spPr>
          <a:xfrm>
            <a:off x="267970" y="313690"/>
            <a:ext cx="11704320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>
            <a:noAutofit/>
          </a:bodyPr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lvl="0">
              <a:lnSpc>
                <a:spcPct val="100000"/>
              </a:lnSpc>
              <a:defRPr/>
            </a:pPr>
            <a:r>
              <a:rPr lang="zh-CN" altLang="en-US" sz="4400" b="1" spc="150" dirty="0">
                <a:ln w="3175">
                  <a:noFill/>
                  <a:prstDash val="dash"/>
                </a:ln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思源黑体 CN Heavy" panose="020B0A00000000000000" charset="-122"/>
              </a:rPr>
              <a:t>生词</a:t>
            </a:r>
          </a:p>
        </p:txBody>
      </p:sp>
      <p:pic>
        <p:nvPicPr>
          <p:cNvPr id="7" name="图片 6"/>
          <p:cNvPicPr/>
          <p:nvPr>
            <p:custDataLst>
              <p:tags r:id="rId4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9432981" y="-708433"/>
            <a:ext cx="2441302" cy="2438718"/>
          </a:xfrm>
          <a:prstGeom prst="rect">
            <a:avLst/>
          </a:prstGeom>
        </p:spPr>
      </p:pic>
      <p:sp>
        <p:nvSpPr>
          <p:cNvPr id="3" name="矩形 2"/>
          <p:cNvSpPr/>
          <p:nvPr/>
        </p:nvSpPr>
        <p:spPr>
          <a:xfrm>
            <a:off x="200025" y="307975"/>
            <a:ext cx="2847340" cy="647700"/>
          </a:xfrm>
          <a:prstGeom prst="rect">
            <a:avLst/>
          </a:prstGeom>
          <a:solidFill>
            <a:srgbClr val="BB313E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123825" y="212725"/>
            <a:ext cx="2800350" cy="647700"/>
          </a:xfrm>
          <a:prstGeom prst="rect">
            <a:avLst/>
          </a:prstGeom>
          <a:solidFill>
            <a:srgbClr val="BB313E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Title 6"/>
          <p:cNvSpPr txBox="1"/>
          <p:nvPr>
            <p:custDataLst>
              <p:tags r:id="rId5"/>
            </p:custDataLst>
          </p:nvPr>
        </p:nvSpPr>
        <p:spPr>
          <a:xfrm>
            <a:off x="340995" y="299720"/>
            <a:ext cx="11704320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>
            <a:noAutofit/>
          </a:bodyPr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lvl="0">
              <a:lnSpc>
                <a:spcPct val="100000"/>
              </a:lnSpc>
              <a:defRPr/>
            </a:pPr>
            <a:r>
              <a:rPr lang="zh-CN" altLang="en-US" sz="4000" b="1" spc="150" dirty="0">
                <a:ln w="3175">
                  <a:noFill/>
                  <a:prstDash val="dash"/>
                </a:ln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思源黑体 CN Heavy" panose="020B0A00000000000000" charset="-122"/>
              </a:rPr>
              <a:t>复习生词</a:t>
            </a:r>
          </a:p>
        </p:txBody>
      </p:sp>
    </p:spTree>
    <p:custDataLst>
      <p:tags r:id="rId1"/>
    </p:custData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图片 19" descr="1_画板 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7">
            <a:alphaModFix amt="25000"/>
          </a:blip>
          <a:stretch>
            <a:fillRect/>
          </a:stretch>
        </p:blipFill>
        <p:spPr>
          <a:xfrm>
            <a:off x="6743700" y="3888105"/>
            <a:ext cx="5645150" cy="3176905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200025" y="307975"/>
            <a:ext cx="2750185" cy="647700"/>
          </a:xfrm>
          <a:prstGeom prst="rect">
            <a:avLst/>
          </a:prstGeom>
          <a:solidFill>
            <a:srgbClr val="BB313E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123825" y="212725"/>
            <a:ext cx="2729230" cy="647700"/>
          </a:xfrm>
          <a:prstGeom prst="rect">
            <a:avLst/>
          </a:prstGeom>
          <a:solidFill>
            <a:srgbClr val="BB313E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7" name="图片 6"/>
          <p:cNvPicPr/>
          <p:nvPr>
            <p:custDataLst>
              <p:tags r:id="rId3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9432981" y="-708433"/>
            <a:ext cx="2441302" cy="2438718"/>
          </a:xfrm>
          <a:prstGeom prst="rect">
            <a:avLst/>
          </a:prstGeom>
        </p:spPr>
      </p:pic>
      <p:sp>
        <p:nvSpPr>
          <p:cNvPr id="4" name="Title 6"/>
          <p:cNvSpPr txBox="1"/>
          <p:nvPr>
            <p:custDataLst>
              <p:tags r:id="rId4"/>
            </p:custDataLst>
          </p:nvPr>
        </p:nvSpPr>
        <p:spPr>
          <a:xfrm>
            <a:off x="340995" y="299720"/>
            <a:ext cx="11704320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>
            <a:noAutofit/>
          </a:bodyPr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lvl="0">
              <a:lnSpc>
                <a:spcPct val="100000"/>
              </a:lnSpc>
              <a:defRPr/>
            </a:pPr>
            <a:r>
              <a:rPr lang="zh-CN" altLang="en-US" sz="4000" b="1" spc="150" dirty="0">
                <a:ln w="3175">
                  <a:noFill/>
                  <a:prstDash val="dash"/>
                </a:ln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思源黑体 CN Heavy" panose="020B0A00000000000000" charset="-122"/>
              </a:rPr>
              <a:t>复习语法</a:t>
            </a:r>
          </a:p>
        </p:txBody>
      </p:sp>
      <p:sp>
        <p:nvSpPr>
          <p:cNvPr id="3" name="内容占位符 2"/>
          <p:cNvSpPr>
            <a:spLocks noGrp="1"/>
          </p:cNvSpPr>
          <p:nvPr/>
        </p:nvSpPr>
        <p:spPr>
          <a:xfrm>
            <a:off x="679450" y="1454785"/>
            <a:ext cx="4525010" cy="2567305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228600" indent="-228600"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等线" panose="02010600030101010101" pitchFamily="2" charset="-122"/>
              </a:defRPr>
            </a:lvl1pPr>
            <a:lvl2pPr marL="6858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等线" panose="02010600030101010101" pitchFamily="2" charset="-122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等线" panose="02010600030101010101" pitchFamily="2" charset="-122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等线" panose="02010600030101010101" pitchFamily="2" charset="-122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等线" panose="02010600030101010101" pitchFamily="2" charset="-122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5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r>
              <a:rPr kumimoji="0" lang="en-US" altLang="zh-CN" sz="36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1.</a:t>
            </a:r>
            <a:r>
              <a:rPr kumimoji="0" lang="en-US" altLang="zh-CN" sz="36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 </a:t>
            </a: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不</a:t>
            </a: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 </a:t>
            </a:r>
            <a:r>
              <a:rPr kumimoji="0" lang="en-US" altLang="zh-CN" sz="36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VS </a:t>
            </a: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没</a:t>
            </a:r>
          </a:p>
          <a:p>
            <a:pPr marL="0" marR="0" indent="0" algn="l" defTabSz="914400" rtl="0" eaLnBrk="0" fontAlgn="base" latinLnBrk="0" hangingPunct="0">
              <a:lnSpc>
                <a:spcPct val="15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r>
              <a:rPr kumimoji="0" lang="en-US" altLang="zh-CN" sz="36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2.</a:t>
            </a:r>
            <a:r>
              <a:rPr kumimoji="0" lang="en-US" altLang="zh-CN" sz="36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 </a:t>
            </a:r>
            <a:r>
              <a:rPr kumimoji="0" lang="en-US" altLang="zh-CN" sz="36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……</a:t>
            </a: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，可是</a:t>
            </a:r>
            <a:r>
              <a:rPr kumimoji="0" lang="en-US" altLang="zh-CN" sz="36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……</a:t>
            </a:r>
          </a:p>
          <a:p>
            <a:pPr marL="0" marR="0" indent="0" algn="l" defTabSz="914400" rtl="0" eaLnBrk="0" fontAlgn="base" latinLnBrk="0" hangingPunct="0">
              <a:lnSpc>
                <a:spcPct val="15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r>
              <a:rPr kumimoji="0" lang="en-US" altLang="zh-CN" sz="36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3.</a:t>
            </a:r>
            <a:r>
              <a:rPr kumimoji="0" lang="en-US" altLang="zh-CN" sz="36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 </a:t>
            </a: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rgbClr val="990033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时间</a:t>
            </a:r>
            <a:r>
              <a:rPr kumimoji="0" lang="en-US" altLang="zh-CN" sz="36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+</a:t>
            </a: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才</a:t>
            </a:r>
            <a:r>
              <a:rPr kumimoji="0" lang="en-US" altLang="zh-CN" sz="36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+</a:t>
            </a:r>
            <a:r>
              <a:rPr kumimoji="0" lang="en-US" altLang="zh-CN" sz="3600" b="1" i="0" u="none" strike="noStrike" kern="1200" cap="none" spc="0" normalizeH="0" baseline="0" noProof="0">
                <a:ln>
                  <a:noFill/>
                </a:ln>
                <a:solidFill>
                  <a:srgbClr val="006600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V</a:t>
            </a:r>
          </a:p>
          <a:p>
            <a:pPr marL="0" marR="0" indent="0" algn="l" defTabSz="914400" rtl="0" eaLnBrk="0" fontAlgn="base" latinLnBrk="0" hangingPunct="0">
              <a:lnSpc>
                <a:spcPct val="15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r>
              <a:rPr kumimoji="0" lang="en-US" altLang="zh-CN" sz="36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4. </a:t>
            </a: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这么</a:t>
            </a:r>
            <a:r>
              <a:rPr kumimoji="0" lang="en-US" altLang="zh-CN" sz="36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vs</a:t>
            </a: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那么</a:t>
            </a:r>
            <a:endParaRPr kumimoji="0" lang="en-US" altLang="zh-CN" sz="36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imes New Roman" panose="02020603050405020304" pitchFamily="18" charset="0"/>
              <a:ea typeface="楷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5610860" y="1454785"/>
            <a:ext cx="6166485" cy="43541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0" algn="l" defTabSz="914400" rtl="0" eaLnBrk="0" fontAlgn="base" latinLnBrk="0" hangingPunct="0">
              <a:lnSpc>
                <a:spcPct val="15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r>
              <a:rPr lang="en-US" altLang="zh-CN" sz="3600" b="1" noProof="0" dirty="0">
                <a:ln>
                  <a:noFill/>
                </a:ln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sym typeface="+mn-ea"/>
              </a:rPr>
              <a:t>5. </a:t>
            </a:r>
            <a:r>
              <a:rPr lang="zh-CN" altLang="en-US" sz="3600" b="1" noProof="0" dirty="0">
                <a:ln>
                  <a:noFill/>
                </a:ln>
                <a:solidFill>
                  <a:srgbClr val="9437FF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时间</a:t>
            </a:r>
            <a:r>
              <a:rPr lang="en-US" altLang="zh-CN" sz="3600" b="1" noProof="0" dirty="0">
                <a:ln>
                  <a:noFill/>
                </a:ln>
                <a:solidFill>
                  <a:srgbClr val="9437FF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/</a:t>
            </a:r>
            <a:r>
              <a:rPr lang="zh-CN" altLang="en-US" sz="3600" b="1" noProof="0" dirty="0">
                <a:ln>
                  <a:noFill/>
                </a:ln>
                <a:solidFill>
                  <a:srgbClr val="9437FF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地点</a:t>
            </a:r>
            <a:r>
              <a:rPr lang="en-US" altLang="zh-CN" sz="3600" b="1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+</a:t>
            </a:r>
            <a:r>
              <a:rPr lang="zh-CN" altLang="en-US" sz="3600" b="1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有</a:t>
            </a:r>
            <a:r>
              <a:rPr lang="en-US" altLang="zh-CN" sz="3600" b="1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+</a:t>
            </a:r>
            <a:r>
              <a:rPr lang="en-US" altLang="zh-CN" sz="3600" b="1" noProof="0" dirty="0">
                <a:ln>
                  <a:noFill/>
                </a:ln>
                <a:solidFill>
                  <a:srgbClr val="0066CC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N</a:t>
            </a:r>
            <a:endParaRPr kumimoji="0" lang="en-US" altLang="zh-CN" sz="3600" b="1" i="0" u="none" strike="noStrike" kern="1200" cap="none" spc="0" normalizeH="0" baseline="0" noProof="0" dirty="0">
              <a:ln>
                <a:noFill/>
              </a:ln>
              <a:solidFill>
                <a:srgbClr val="0066CC"/>
              </a:solidFill>
              <a:effectLst/>
              <a:uLnTx/>
              <a:uFillTx/>
              <a:latin typeface="Times New Roman" panose="02020603050405020304" pitchFamily="18" charset="0"/>
              <a:ea typeface="楷体" panose="02010609060101010101" charset="-122"/>
              <a:cs typeface="Times New Roman" panose="02020603050405020304" pitchFamily="18" charset="0"/>
              <a:sym typeface="+mn-ea"/>
            </a:endParaRPr>
          </a:p>
          <a:p>
            <a:pPr marL="0" marR="0" indent="0" algn="l" defTabSz="914400" rtl="0" eaLnBrk="0" fontAlgn="base" latinLnBrk="0" hangingPunct="0">
              <a:lnSpc>
                <a:spcPct val="15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r>
              <a:rPr lang="en-US" altLang="zh-CN" sz="3600" b="1" noProof="0" dirty="0">
                <a:ln>
                  <a:noFill/>
                </a:ln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sym typeface="+mn-ea"/>
              </a:rPr>
              <a:t>6. </a:t>
            </a:r>
            <a:r>
              <a:rPr lang="zh-CN" altLang="en-US" sz="3600" b="1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什么时候</a:t>
            </a:r>
            <a:endParaRPr kumimoji="0" lang="zh-CN" altLang="en-US" sz="36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imes New Roman" panose="02020603050405020304" pitchFamily="18" charset="0"/>
              <a:ea typeface="楷体" panose="02010609060101010101" charset="-122"/>
              <a:cs typeface="Times New Roman" panose="02020603050405020304" pitchFamily="18" charset="0"/>
              <a:sym typeface="+mn-ea"/>
            </a:endParaRPr>
          </a:p>
          <a:p>
            <a:pPr marL="0" marR="0" indent="0" algn="l" defTabSz="914400" rtl="0" eaLnBrk="0" fontAlgn="base" latinLnBrk="0" hangingPunct="0">
              <a:lnSpc>
                <a:spcPct val="15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r>
              <a:rPr lang="en-US" altLang="zh-CN" sz="3600" b="1" noProof="0" dirty="0">
                <a:ln>
                  <a:noFill/>
                </a:ln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sym typeface="+mn-ea"/>
              </a:rPr>
              <a:t>7.</a:t>
            </a:r>
            <a:r>
              <a:rPr lang="en-US" altLang="zh-CN" sz="3600" b="1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 </a:t>
            </a:r>
            <a:r>
              <a:rPr lang="zh-CN" altLang="en-US" sz="3600" b="1" dirty="0">
                <a:solidFill>
                  <a:srgbClr val="7030A0"/>
                </a:solidFill>
                <a:latin typeface="楷体" panose="02010609060101010101" charset="-122"/>
                <a:ea typeface="楷体" panose="02010609060101010101" charset="-122"/>
                <a:cs typeface="等线" panose="02010600030101010101" pitchFamily="2" charset="-122"/>
                <a:sym typeface="+mn-ea"/>
              </a:rPr>
              <a:t>谁</a:t>
            </a:r>
            <a:r>
              <a:rPr lang="en-US" altLang="zh-CN" sz="3600" b="1" dirty="0">
                <a:solidFill>
                  <a:srgbClr val="7030A0"/>
                </a:solidFill>
                <a:latin typeface="楷体" panose="02010609060101010101" charset="-122"/>
                <a:ea typeface="楷体" panose="02010609060101010101" charset="-122"/>
                <a:cs typeface="等线" panose="02010600030101010101" pitchFamily="2" charset="-122"/>
                <a:sym typeface="+mn-ea"/>
              </a:rPr>
              <a:t>1+</a:t>
            </a:r>
            <a:r>
              <a:rPr lang="zh-CN" altLang="en-US" sz="3600" b="1" dirty="0">
                <a:solidFill>
                  <a:srgbClr val="7030A0"/>
                </a:solidFill>
                <a:latin typeface="楷体" panose="02010609060101010101" charset="-122"/>
                <a:ea typeface="楷体" panose="02010609060101010101" charset="-122"/>
                <a:cs typeface="等线" panose="02010600030101010101" pitchFamily="2" charset="-122"/>
                <a:sym typeface="+mn-ea"/>
              </a:rPr>
              <a:t>送（给）</a:t>
            </a:r>
            <a:r>
              <a:rPr lang="en-US" altLang="zh-CN" sz="3600" b="1" dirty="0">
                <a:solidFill>
                  <a:srgbClr val="7030A0"/>
                </a:solidFill>
                <a:latin typeface="楷体" panose="02010609060101010101" charset="-122"/>
                <a:ea typeface="楷体" panose="02010609060101010101" charset="-122"/>
                <a:cs typeface="等线" panose="02010600030101010101" pitchFamily="2" charset="-122"/>
                <a:sym typeface="+mn-ea"/>
              </a:rPr>
              <a:t>+</a:t>
            </a:r>
            <a:r>
              <a:rPr lang="zh-CN" altLang="en-US" sz="3600" b="1" dirty="0">
                <a:solidFill>
                  <a:srgbClr val="7030A0"/>
                </a:solidFill>
                <a:latin typeface="楷体" panose="02010609060101010101" charset="-122"/>
                <a:ea typeface="楷体" panose="02010609060101010101" charset="-122"/>
                <a:cs typeface="等线" panose="02010600030101010101" pitchFamily="2" charset="-122"/>
                <a:sym typeface="+mn-ea"/>
              </a:rPr>
              <a:t>谁</a:t>
            </a:r>
            <a:r>
              <a:rPr lang="en-US" altLang="zh-CN" sz="3600" b="1" dirty="0">
                <a:solidFill>
                  <a:srgbClr val="7030A0"/>
                </a:solidFill>
                <a:latin typeface="楷体" panose="02010609060101010101" charset="-122"/>
                <a:ea typeface="楷体" panose="02010609060101010101" charset="-122"/>
                <a:cs typeface="等线" panose="02010600030101010101" pitchFamily="2" charset="-122"/>
                <a:sym typeface="+mn-ea"/>
              </a:rPr>
              <a:t>2+Sth.</a:t>
            </a:r>
            <a:endParaRPr kumimoji="0" lang="en-US" altLang="zh-CN" sz="3600" b="1" i="0" u="none" strike="noStrike" kern="1200" cap="none" spc="0" normalizeH="0" baseline="0" noProof="1">
              <a:solidFill>
                <a:srgbClr val="7030A0"/>
              </a:solidFill>
              <a:latin typeface="楷体" panose="02010609060101010101" charset="-122"/>
              <a:ea typeface="楷体" panose="02010609060101010101" charset="-122"/>
              <a:cs typeface="等线" panose="02010600030101010101" pitchFamily="2" charset="-122"/>
              <a:sym typeface="+mn-ea"/>
            </a:endParaRPr>
          </a:p>
          <a:p>
            <a:pPr marL="0" marR="0" indent="0" algn="l" defTabSz="914400" rtl="0" eaLnBrk="0" fontAlgn="base" latinLnBrk="0" hangingPunct="0">
              <a:lnSpc>
                <a:spcPct val="15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r>
              <a:rPr lang="en-US" altLang="zh-CN" sz="3600" b="1" noProof="0" dirty="0">
                <a:ln>
                  <a:noFill/>
                </a:ln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sym typeface="+mn-ea"/>
              </a:rPr>
              <a:t>8.</a:t>
            </a:r>
            <a:r>
              <a:rPr lang="en-US" altLang="zh-CN" sz="3600" b="1" dirty="0">
                <a:solidFill>
                  <a:srgbClr val="7030A0"/>
                </a:solidFill>
                <a:latin typeface="楷体" panose="02010609060101010101" charset="-122"/>
                <a:ea typeface="楷体" panose="02010609060101010101" charset="-122"/>
                <a:cs typeface="等线" panose="02010600030101010101" pitchFamily="2" charset="-122"/>
                <a:sym typeface="+mn-ea"/>
              </a:rPr>
              <a:t> </a:t>
            </a:r>
            <a:r>
              <a:rPr lang="zh-CN" altLang="en-US" sz="36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可</a:t>
            </a:r>
            <a:r>
              <a:rPr lang="en-US" altLang="zh-CN" sz="3600" b="1" dirty="0">
                <a:latin typeface="楷体" panose="02010609060101010101" charset="-122"/>
                <a:ea typeface="楷体" panose="02010609060101010101" charset="-122"/>
                <a:sym typeface="+mn-ea"/>
              </a:rPr>
              <a:t>+</a:t>
            </a:r>
            <a:r>
              <a:rPr lang="en-US" altLang="zh-CN" sz="36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V</a:t>
            </a:r>
            <a:r>
              <a:rPr lang="en-US" altLang="zh-CN" sz="3600" b="1" dirty="0">
                <a:latin typeface="楷体" panose="02010609060101010101" charset="-122"/>
                <a:ea typeface="楷体" panose="02010609060101010101" charset="-122"/>
                <a:sym typeface="+mn-ea"/>
              </a:rPr>
              <a:t>+</a:t>
            </a:r>
            <a:r>
              <a:rPr lang="zh-CN" altLang="en-US" sz="36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</a:t>
            </a:r>
            <a:r>
              <a:rPr lang="en-US" altLang="zh-CN" sz="3600" b="1" dirty="0">
                <a:solidFill>
                  <a:srgbClr val="0066CC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+(N)</a:t>
            </a:r>
            <a:endParaRPr kumimoji="0" lang="zh-CN" altLang="en-US" sz="3600" b="1" i="0" u="none" strike="noStrike" kern="1200" cap="none" spc="0" normalizeH="0" baseline="0" noProof="1">
              <a:solidFill>
                <a:srgbClr val="0066CC"/>
              </a:solidFill>
              <a:latin typeface="楷体" panose="02010609060101010101" charset="-122"/>
              <a:ea typeface="楷体" panose="02010609060101010101" charset="-122"/>
              <a:cs typeface="+mn-cs"/>
            </a:endParaRPr>
          </a:p>
          <a:p>
            <a:endParaRPr kumimoji="0" lang="zh-CN" altLang="en-US" sz="3600" b="1" i="0" u="none" strike="noStrike" kern="1200" cap="none" spc="0" normalizeH="0" baseline="0" noProof="1">
              <a:solidFill>
                <a:srgbClr val="0066CC"/>
              </a:solidFill>
              <a:latin typeface="楷体" panose="02010609060101010101" charset="-122"/>
              <a:ea typeface="楷体" panose="02010609060101010101" charset="-122"/>
              <a:cs typeface="+mn-cs"/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图片 40"/>
          <p:cNvPicPr/>
          <p:nvPr>
            <p:custDataLst>
              <p:tags r:id="rId2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432981" y="-674778"/>
            <a:ext cx="2441302" cy="2438718"/>
          </a:xfrm>
          <a:prstGeom prst="rect">
            <a:avLst/>
          </a:prstGeom>
        </p:spPr>
      </p:pic>
      <p:cxnSp>
        <p:nvCxnSpPr>
          <p:cNvPr id="2" name="直接连接符 1"/>
          <p:cNvCxnSpPr/>
          <p:nvPr/>
        </p:nvCxnSpPr>
        <p:spPr>
          <a:xfrm>
            <a:off x="873125" y="-3175"/>
            <a:ext cx="0" cy="6840220"/>
          </a:xfrm>
          <a:prstGeom prst="line">
            <a:avLst/>
          </a:prstGeom>
          <a:ln w="38100" cmpd="sng">
            <a:solidFill>
              <a:schemeClr val="accent1">
                <a:shade val="5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矩形 3"/>
          <p:cNvSpPr/>
          <p:nvPr/>
        </p:nvSpPr>
        <p:spPr>
          <a:xfrm>
            <a:off x="496570" y="399415"/>
            <a:ext cx="4341495" cy="635000"/>
          </a:xfrm>
          <a:prstGeom prst="rect">
            <a:avLst/>
          </a:prstGeom>
          <a:solidFill>
            <a:schemeClr val="bg1"/>
          </a:solidFill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zh-CN"/>
          </a:p>
        </p:txBody>
      </p:sp>
      <p:sp>
        <p:nvSpPr>
          <p:cNvPr id="3" name="Title 6"/>
          <p:cNvSpPr txBox="1"/>
          <p:nvPr>
            <p:custDataLst>
              <p:tags r:id="rId3"/>
            </p:custDataLst>
          </p:nvPr>
        </p:nvSpPr>
        <p:spPr>
          <a:xfrm>
            <a:off x="651510" y="441325"/>
            <a:ext cx="4288790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/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algn="l"/>
            <a:r>
              <a:rPr lang="zh-CN" altLang="en-US" sz="4000" b="1" spc="3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预习检查</a:t>
            </a:r>
            <a:r>
              <a:rPr altLang="zh-CN" sz="4000" b="1" spc="3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—</a:t>
            </a:r>
            <a:r>
              <a:rPr lang="zh-CN" altLang="en-US" sz="4000" b="1" spc="3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听写</a:t>
            </a:r>
            <a:endParaRPr lang="zh-CN" altLang="en-US" sz="4000" b="1" spc="300" dirty="0">
              <a:ln w="3175">
                <a:noFill/>
                <a:prstDash val="dash"/>
              </a:ln>
              <a:solidFill>
                <a:srgbClr val="C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字魂105号-简雅黑" panose="00000500000000000000" pitchFamily="2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502920" y="3758565"/>
            <a:ext cx="9989820" cy="635000"/>
          </a:xfrm>
          <a:prstGeom prst="rect">
            <a:avLst/>
          </a:prstGeom>
          <a:solidFill>
            <a:schemeClr val="bg1"/>
          </a:solidFill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zh-CN"/>
          </a:p>
        </p:txBody>
      </p:sp>
      <p:sp>
        <p:nvSpPr>
          <p:cNvPr id="7170" name="标题 1"/>
          <p:cNvSpPr txBox="1"/>
          <p:nvPr/>
        </p:nvSpPr>
        <p:spPr>
          <a:xfrm>
            <a:off x="560705" y="3692525"/>
            <a:ext cx="9932670" cy="85725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algn="l">
              <a:lnSpc>
                <a:spcPct val="90000"/>
              </a:lnSpc>
            </a:pPr>
            <a:r>
              <a:rPr lang="zh-CN" altLang="en-US" sz="40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预习作业检查</a:t>
            </a:r>
            <a:r>
              <a:rPr lang="en-US" altLang="zh-CN" sz="40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1—</a:t>
            </a:r>
            <a:r>
              <a:rPr lang="zh-CN" altLang="en-US" sz="40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读拼音，写词语：第</a:t>
            </a:r>
            <a:r>
              <a:rPr lang="en-US" altLang="zh-CN" sz="40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123</a:t>
            </a:r>
            <a:r>
              <a:rPr lang="zh-CN" altLang="en-US" sz="40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页</a:t>
            </a:r>
          </a:p>
        </p:txBody>
      </p:sp>
      <p:sp>
        <p:nvSpPr>
          <p:cNvPr id="18434" name="TextBox 13"/>
          <p:cNvSpPr txBox="1"/>
          <p:nvPr/>
        </p:nvSpPr>
        <p:spPr>
          <a:xfrm>
            <a:off x="935038" y="1141413"/>
            <a:ext cx="9193212" cy="258445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生词：</a:t>
            </a:r>
            <a:r>
              <a:rPr lang="en-US" altLang="zh-CN" sz="3600" dirty="0">
                <a:latin typeface="楷体" panose="02010609060101010101" charset="-122"/>
                <a:ea typeface="楷体" panose="02010609060101010101" charset="-122"/>
              </a:rPr>
              <a:t>_____</a:t>
            </a:r>
            <a:r>
              <a:rPr lang="zh-CN" altLang="en-US" sz="3600" dirty="0">
                <a:latin typeface="楷体" panose="02010609060101010101" charset="-122"/>
                <a:ea typeface="楷体" panose="02010609060101010101" charset="-122"/>
              </a:rPr>
              <a:t>   </a:t>
            </a:r>
            <a:r>
              <a:rPr lang="en-US" altLang="zh-CN" sz="3600" dirty="0">
                <a:latin typeface="楷体" panose="02010609060101010101" charset="-122"/>
                <a:ea typeface="楷体" panose="02010609060101010101" charset="-122"/>
              </a:rPr>
              <a:t>_____  </a:t>
            </a:r>
            <a:r>
              <a:rPr lang="zh-CN" altLang="en-US" sz="3600" dirty="0"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en-US" altLang="zh-CN" sz="3600" dirty="0">
                <a:latin typeface="楷体" panose="02010609060101010101" charset="-122"/>
                <a:ea typeface="楷体" panose="02010609060101010101" charset="-122"/>
              </a:rPr>
              <a:t>_____</a:t>
            </a:r>
            <a:r>
              <a:rPr lang="zh-CN" altLang="en-US" sz="3600" dirty="0">
                <a:latin typeface="楷体" panose="02010609060101010101" charset="-122"/>
                <a:ea typeface="楷体" panose="02010609060101010101" charset="-122"/>
              </a:rPr>
              <a:t>   </a:t>
            </a:r>
            <a:r>
              <a:rPr lang="en-US" altLang="zh-CN" sz="3600" dirty="0">
                <a:latin typeface="楷体" panose="02010609060101010101" charset="-122"/>
                <a:ea typeface="楷体" panose="02010609060101010101" charset="-122"/>
              </a:rPr>
              <a:t>_____</a:t>
            </a:r>
          </a:p>
          <a:p>
            <a:pPr>
              <a:lnSpc>
                <a:spcPct val="150000"/>
              </a:lnSpc>
            </a:pP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句子：</a:t>
            </a:r>
            <a:r>
              <a:rPr lang="en-US" altLang="zh-CN" sz="3600" dirty="0">
                <a:latin typeface="楷体" panose="02010609060101010101" charset="-122"/>
                <a:ea typeface="楷体" panose="02010609060101010101" charset="-122"/>
              </a:rPr>
              <a:t>_____________   _____________</a:t>
            </a:r>
          </a:p>
          <a:p>
            <a:pPr>
              <a:lnSpc>
                <a:spcPct val="150000"/>
              </a:lnSpc>
            </a:pPr>
            <a:r>
              <a:rPr lang="en-US" altLang="zh-CN" sz="3600" dirty="0">
                <a:latin typeface="楷体" panose="02010609060101010101" charset="-122"/>
                <a:ea typeface="楷体" panose="02010609060101010101" charset="-122"/>
              </a:rPr>
              <a:t>      _____________   _____________</a:t>
            </a:r>
            <a:endParaRPr lang="zh-CN" altLang="en-US" sz="3600" dirty="0"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18437" name="图片 3"/>
          <p:cNvPicPr>
            <a:picLocks noChangeAspect="1" noChangeArrowheads="1"/>
          </p:cNvPicPr>
          <p:nvPr/>
        </p:nvPicPr>
        <p:blipFill>
          <a:blip r:embed="rId6"/>
          <a:srcRect l="1802" t="29826" r="1385" b="13657"/>
          <a:stretch>
            <a:fillRect/>
          </a:stretch>
        </p:blipFill>
        <p:spPr bwMode="auto">
          <a:xfrm>
            <a:off x="935355" y="4825365"/>
            <a:ext cx="9221470" cy="151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矩形 7"/>
          <p:cNvSpPr/>
          <p:nvPr/>
        </p:nvSpPr>
        <p:spPr>
          <a:xfrm>
            <a:off x="3007043" y="5087938"/>
            <a:ext cx="591185" cy="58356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/>
          <a:p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刚</a:t>
            </a:r>
          </a:p>
        </p:txBody>
      </p:sp>
      <p:sp>
        <p:nvSpPr>
          <p:cNvPr id="15" name="矩形 14"/>
          <p:cNvSpPr/>
          <p:nvPr/>
        </p:nvSpPr>
        <p:spPr>
          <a:xfrm>
            <a:off x="5800408" y="5071428"/>
            <a:ext cx="591185" cy="58356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/>
          <a:p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待</a:t>
            </a:r>
          </a:p>
        </p:txBody>
      </p:sp>
      <p:sp>
        <p:nvSpPr>
          <p:cNvPr id="16" name="矩形 15"/>
          <p:cNvSpPr/>
          <p:nvPr/>
        </p:nvSpPr>
        <p:spPr>
          <a:xfrm>
            <a:off x="8623935" y="5050473"/>
            <a:ext cx="999490" cy="58356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/>
          <a:p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教室</a:t>
            </a:r>
          </a:p>
        </p:txBody>
      </p:sp>
      <p:sp>
        <p:nvSpPr>
          <p:cNvPr id="17" name="矩形 16"/>
          <p:cNvSpPr/>
          <p:nvPr/>
        </p:nvSpPr>
        <p:spPr>
          <a:xfrm>
            <a:off x="2801620" y="5634355"/>
            <a:ext cx="999490" cy="58356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/>
          <a:p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对面</a:t>
            </a:r>
          </a:p>
        </p:txBody>
      </p:sp>
      <p:sp>
        <p:nvSpPr>
          <p:cNvPr id="18" name="矩形 17"/>
          <p:cNvSpPr/>
          <p:nvPr/>
        </p:nvSpPr>
        <p:spPr>
          <a:xfrm>
            <a:off x="5605145" y="5634355"/>
            <a:ext cx="999490" cy="58356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/>
          <a:p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一直</a:t>
            </a:r>
          </a:p>
        </p:txBody>
      </p:sp>
      <p:sp>
        <p:nvSpPr>
          <p:cNvPr id="19" name="矩形 18"/>
          <p:cNvSpPr/>
          <p:nvPr/>
        </p:nvSpPr>
        <p:spPr>
          <a:xfrm>
            <a:off x="8656955" y="5624830"/>
            <a:ext cx="999490" cy="58356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/>
          <a:p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时间</a:t>
            </a: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84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ldLvl="0" animBg="1"/>
      <p:bldP spid="7" grpId="1" animBg="1"/>
      <p:bldP spid="7170" grpId="0"/>
      <p:bldP spid="7170" grpId="1"/>
      <p:bldP spid="8" grpId="0"/>
      <p:bldP spid="15" grpId="0"/>
      <p:bldP spid="16" grpId="0"/>
      <p:bldP spid="17" grpId="0"/>
      <p:bldP spid="18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51" name="文本框 2"/>
          <p:cNvSpPr txBox="1"/>
          <p:nvPr/>
        </p:nvSpPr>
        <p:spPr>
          <a:xfrm>
            <a:off x="834708" y="1639888"/>
            <a:ext cx="319087" cy="442912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 anchor="t">
            <a:spAutoFit/>
          </a:bodyPr>
          <a:lstStyle/>
          <a:p>
            <a:endParaRPr lang="zh-CN" altLang="en-US" dirty="0"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  <p:pic>
        <p:nvPicPr>
          <p:cNvPr id="41" name="图片 40"/>
          <p:cNvPicPr/>
          <p:nvPr>
            <p:custDataLst>
              <p:tags r:id="rId2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432981" y="-674778"/>
            <a:ext cx="2441302" cy="2438718"/>
          </a:xfrm>
          <a:prstGeom prst="rect">
            <a:avLst/>
          </a:prstGeom>
        </p:spPr>
      </p:pic>
      <p:cxnSp>
        <p:nvCxnSpPr>
          <p:cNvPr id="2" name="直接连接符 1"/>
          <p:cNvCxnSpPr/>
          <p:nvPr/>
        </p:nvCxnSpPr>
        <p:spPr>
          <a:xfrm>
            <a:off x="873125" y="-3175"/>
            <a:ext cx="0" cy="6840220"/>
          </a:xfrm>
          <a:prstGeom prst="line">
            <a:avLst/>
          </a:prstGeom>
          <a:ln w="38100" cmpd="sng">
            <a:solidFill>
              <a:schemeClr val="accent1">
                <a:shade val="5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矩形 3"/>
          <p:cNvSpPr/>
          <p:nvPr/>
        </p:nvSpPr>
        <p:spPr>
          <a:xfrm>
            <a:off x="496570" y="399415"/>
            <a:ext cx="7806690" cy="635000"/>
          </a:xfrm>
          <a:prstGeom prst="rect">
            <a:avLst/>
          </a:prstGeom>
          <a:solidFill>
            <a:schemeClr val="bg1"/>
          </a:solidFill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zh-CN"/>
          </a:p>
        </p:txBody>
      </p:sp>
      <p:sp>
        <p:nvSpPr>
          <p:cNvPr id="3" name="Title 6"/>
          <p:cNvSpPr txBox="1"/>
          <p:nvPr>
            <p:custDataLst>
              <p:tags r:id="rId3"/>
            </p:custDataLst>
          </p:nvPr>
        </p:nvSpPr>
        <p:spPr>
          <a:xfrm>
            <a:off x="528955" y="426085"/>
            <a:ext cx="9324975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/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algn="l">
              <a:lnSpc>
                <a:spcPct val="90000"/>
              </a:lnSpc>
            </a:pPr>
            <a:r>
              <a:rPr lang="zh-CN" altLang="en-US" sz="3600" b="1" spc="3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预习作业检查</a:t>
            </a:r>
            <a:r>
              <a:rPr altLang="zh-CN" sz="36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2——</a:t>
            </a:r>
            <a:r>
              <a:rPr lang="zh-CN" altLang="en-US" sz="36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读句子：第</a:t>
            </a:r>
            <a:r>
              <a:rPr altLang="zh-CN" sz="36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123</a:t>
            </a:r>
            <a:r>
              <a:rPr lang="zh-CN" altLang="en-US" sz="36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页</a:t>
            </a:r>
            <a:endParaRPr lang="zh-CN" altLang="en-US" sz="3600" b="1" spc="300" dirty="0">
              <a:ln w="3175">
                <a:noFill/>
                <a:prstDash val="dash"/>
              </a:ln>
              <a:solidFill>
                <a:srgbClr val="C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pic>
        <p:nvPicPr>
          <p:cNvPr id="5" name="内容占位符 4"/>
          <p:cNvPicPr>
            <a:picLocks noGrp="1" noChangeAspect="1" noChangeArrowheads="1"/>
          </p:cNvPicPr>
          <p:nvPr>
            <p:ph idx="1"/>
          </p:nvPr>
        </p:nvPicPr>
        <p:blipFill>
          <a:blip r:embed="rId6"/>
          <a:srcRect t="2451"/>
          <a:stretch>
            <a:fillRect/>
          </a:stretch>
        </p:blipFill>
        <p:spPr>
          <a:xfrm>
            <a:off x="1234440" y="1640840"/>
            <a:ext cx="4207510" cy="4193540"/>
          </a:xfrm>
          <a:effectLst/>
        </p:spPr>
      </p:pic>
      <p:pic>
        <p:nvPicPr>
          <p:cNvPr id="6" name="图片 5"/>
          <p:cNvPicPr>
            <a:picLocks noChangeAspect="1" noChangeArrowheads="1"/>
          </p:cNvPicPr>
          <p:nvPr/>
        </p:nvPicPr>
        <p:blipFill>
          <a:blip r:embed="rId7"/>
          <a:srcRect b="2379"/>
          <a:stretch>
            <a:fillRect/>
          </a:stretch>
        </p:blipFill>
        <p:spPr bwMode="auto">
          <a:xfrm>
            <a:off x="6259195" y="1640205"/>
            <a:ext cx="4267835" cy="41948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图片 19" descr="1_画板 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7">
            <a:alphaModFix amt="25000"/>
          </a:blip>
          <a:stretch>
            <a:fillRect/>
          </a:stretch>
        </p:blipFill>
        <p:spPr>
          <a:xfrm>
            <a:off x="6743700" y="3888105"/>
            <a:ext cx="5645150" cy="3176905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200025" y="307975"/>
            <a:ext cx="1828800" cy="647700"/>
          </a:xfrm>
          <a:prstGeom prst="rect">
            <a:avLst/>
          </a:prstGeom>
          <a:solidFill>
            <a:srgbClr val="BB313E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123825" y="212725"/>
            <a:ext cx="1828800" cy="647700"/>
          </a:xfrm>
          <a:prstGeom prst="rect">
            <a:avLst/>
          </a:prstGeom>
          <a:solidFill>
            <a:srgbClr val="BB313E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Title 6"/>
          <p:cNvSpPr txBox="1"/>
          <p:nvPr>
            <p:custDataLst>
              <p:tags r:id="rId3"/>
            </p:custDataLst>
          </p:nvPr>
        </p:nvSpPr>
        <p:spPr>
          <a:xfrm>
            <a:off x="267970" y="313690"/>
            <a:ext cx="11704320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>
            <a:noAutofit/>
          </a:bodyPr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lvl="0">
              <a:lnSpc>
                <a:spcPct val="100000"/>
              </a:lnSpc>
              <a:defRPr/>
            </a:pPr>
            <a:r>
              <a:rPr lang="zh-CN" altLang="en-US" sz="4400" b="1" spc="150" dirty="0">
                <a:ln w="3175">
                  <a:noFill/>
                  <a:prstDash val="dash"/>
                </a:ln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思源黑体 CN Heavy" panose="020B0A00000000000000" charset="-122"/>
              </a:rPr>
              <a:t>生词</a:t>
            </a:r>
          </a:p>
        </p:txBody>
      </p:sp>
      <p:pic>
        <p:nvPicPr>
          <p:cNvPr id="7" name="图片 6"/>
          <p:cNvPicPr/>
          <p:nvPr>
            <p:custDataLst>
              <p:tags r:id="rId4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9432981" y="-708433"/>
            <a:ext cx="2441302" cy="2438718"/>
          </a:xfrm>
          <a:prstGeom prst="rect">
            <a:avLst/>
          </a:prstGeom>
        </p:spPr>
      </p:pic>
      <p:sp>
        <p:nvSpPr>
          <p:cNvPr id="23556" name="矩形 1"/>
          <p:cNvSpPr/>
          <p:nvPr/>
        </p:nvSpPr>
        <p:spPr>
          <a:xfrm>
            <a:off x="475763" y="1363905"/>
            <a:ext cx="11288733" cy="4333879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/>
          <a:p>
            <a:pPr>
              <a:lnSpc>
                <a:spcPct val="180000"/>
              </a:lnSpc>
            </a:pPr>
            <a:r>
              <a:rPr lang="zh-CN" altLang="en-US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教室</a:t>
            </a:r>
            <a:r>
              <a:rPr lang="en-US" altLang="zh-CN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 时间  </a:t>
            </a:r>
            <a:r>
              <a:rPr lang="en-US" altLang="zh-CN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对面  </a:t>
            </a:r>
            <a:r>
              <a:rPr lang="en-US" altLang="zh-CN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咖啡馆</a:t>
            </a:r>
            <a:r>
              <a:rPr lang="en-US" altLang="zh-CN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en-US" altLang="zh-CN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（一）点儿</a:t>
            </a:r>
            <a:endParaRPr lang="en-US" altLang="zh-CN" sz="4000" b="1" dirty="0">
              <a:solidFill>
                <a:srgbClr val="00206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>
              <a:lnSpc>
                <a:spcPct val="180000"/>
              </a:lnSpc>
            </a:pPr>
            <a:r>
              <a:rPr lang="zh-CN" altLang="en-US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待   </a:t>
            </a:r>
            <a:r>
              <a:rPr lang="en-US" altLang="zh-CN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找    </a:t>
            </a:r>
            <a:r>
              <a:rPr lang="en-US" altLang="zh-CN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干    </a:t>
            </a:r>
            <a:r>
              <a:rPr lang="en-US" altLang="zh-CN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正在   </a:t>
            </a:r>
            <a:r>
              <a:rPr lang="en-US" altLang="zh-CN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 </a:t>
            </a:r>
            <a:r>
              <a:rPr lang="zh-CN" altLang="en-US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写作文</a:t>
            </a:r>
            <a:endParaRPr lang="en-US" altLang="zh-CN" sz="4000" b="1" dirty="0">
              <a:solidFill>
                <a:srgbClr val="00206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>
              <a:lnSpc>
                <a:spcPct val="180000"/>
              </a:lnSpc>
            </a:pPr>
            <a:r>
              <a:rPr lang="zh-CN" altLang="en-US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快   </a:t>
            </a:r>
            <a:r>
              <a:rPr lang="en-US" altLang="zh-CN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刚    </a:t>
            </a:r>
            <a:r>
              <a:rPr lang="en-US" altLang="zh-CN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不太  </a:t>
            </a:r>
            <a:r>
              <a:rPr lang="en-US" altLang="zh-CN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一直   </a:t>
            </a:r>
            <a:r>
              <a:rPr lang="en-US" altLang="zh-CN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 </a:t>
            </a:r>
            <a:r>
              <a:rPr lang="zh-CN" altLang="en-US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抓紧</a:t>
            </a:r>
            <a:endParaRPr lang="en-US" altLang="zh-CN" sz="4000" b="1" dirty="0">
              <a:solidFill>
                <a:srgbClr val="00206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>
              <a:lnSpc>
                <a:spcPct val="180000"/>
              </a:lnSpc>
            </a:pPr>
            <a:r>
              <a:rPr lang="zh-CN" altLang="en-US" sz="4000" b="1" dirty="0">
                <a:solidFill>
                  <a:srgbClr val="7030A0"/>
                </a:solidFill>
                <a:latin typeface="楷体" panose="02010609060101010101" charset="-122"/>
                <a:ea typeface="楷体" panose="02010609060101010101" charset="-122"/>
              </a:rPr>
              <a:t>周小明</a:t>
            </a:r>
          </a:p>
        </p:txBody>
      </p:sp>
    </p:spTree>
    <p:custDataLst>
      <p:tags r:id="rId1"/>
    </p:custData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半闭框 1"/>
          <p:cNvSpPr/>
          <p:nvPr/>
        </p:nvSpPr>
        <p:spPr>
          <a:xfrm>
            <a:off x="0" y="0"/>
            <a:ext cx="3784600" cy="4410710"/>
          </a:xfrm>
          <a:prstGeom prst="halfFrame">
            <a:avLst/>
          </a:prstGeom>
          <a:solidFill>
            <a:srgbClr val="BB313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半闭框 5"/>
          <p:cNvSpPr/>
          <p:nvPr/>
        </p:nvSpPr>
        <p:spPr>
          <a:xfrm flipH="1" flipV="1">
            <a:off x="8407400" y="2447290"/>
            <a:ext cx="3784600" cy="4410710"/>
          </a:xfrm>
          <a:prstGeom prst="halfFrame">
            <a:avLst/>
          </a:prstGeom>
          <a:solidFill>
            <a:srgbClr val="B5313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7" name="矩形 6"/>
          <p:cNvSpPr/>
          <p:nvPr/>
        </p:nvSpPr>
        <p:spPr>
          <a:xfrm>
            <a:off x="330835" y="283210"/>
            <a:ext cx="11551920" cy="630301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63500" sx="101000" sy="101000" algn="ctr" rotWithShape="0">
              <a:schemeClr val="tx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41" name="图片 40"/>
          <p:cNvPicPr/>
          <p:nvPr/>
        </p:nvPicPr>
        <p:blipFill>
          <a:blip r:embed="rId3"/>
          <a:stretch>
            <a:fillRect/>
          </a:stretch>
        </p:blipFill>
        <p:spPr>
          <a:xfrm>
            <a:off x="9441236" y="-436018"/>
            <a:ext cx="2441302" cy="2438718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90" y="1735228"/>
            <a:ext cx="6330723" cy="422048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矩形 3"/>
          <p:cNvSpPr/>
          <p:nvPr/>
        </p:nvSpPr>
        <p:spPr>
          <a:xfrm>
            <a:off x="7259638" y="2606675"/>
            <a:ext cx="4840287" cy="193802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 eaLnBrk="0" hangingPunct="0">
              <a:lnSpc>
                <a:spcPct val="150000"/>
              </a:lnSpc>
            </a:pPr>
            <a:r>
              <a:rPr lang="en-US" altLang="zh-CN" sz="3600" b="1" dirty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A:</a:t>
            </a:r>
            <a:r>
              <a:rPr lang="zh-CN" altLang="en-US" sz="3600" b="1" dirty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这儿是什么地方？</a:t>
            </a:r>
            <a:endParaRPr lang="en-US" altLang="zh-CN" sz="3600" b="1" dirty="0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eaLnBrk="0" hangingPunct="0">
              <a:lnSpc>
                <a:spcPct val="150000"/>
              </a:lnSpc>
            </a:pPr>
            <a:r>
              <a:rPr lang="en-US" altLang="zh-CN" sz="3600" b="1" dirty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B:</a:t>
            </a:r>
            <a:r>
              <a:rPr lang="zh-CN" altLang="en-US" sz="3600" b="1" dirty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这儿是</a:t>
            </a:r>
            <a:r>
              <a:rPr lang="zh-CN" altLang="en-US" sz="44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咖啡馆</a:t>
            </a:r>
            <a:r>
              <a:rPr lang="zh-CN" altLang="en-US" sz="3600" b="1" dirty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。</a:t>
            </a:r>
          </a:p>
        </p:txBody>
      </p:sp>
      <p:sp>
        <p:nvSpPr>
          <p:cNvPr id="8" name="矩形 7"/>
          <p:cNvSpPr/>
          <p:nvPr/>
        </p:nvSpPr>
        <p:spPr>
          <a:xfrm>
            <a:off x="3391853" y="688975"/>
            <a:ext cx="2633980" cy="82994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/>
          <a:p>
            <a:pPr eaLnBrk="0" hangingPunct="0"/>
            <a:r>
              <a:rPr lang="en-US" altLang="zh-CN" sz="48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= </a:t>
            </a:r>
            <a:r>
              <a:rPr lang="zh-CN" altLang="en-US" sz="48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咖啡店</a:t>
            </a:r>
          </a:p>
        </p:txBody>
      </p:sp>
      <p:sp>
        <p:nvSpPr>
          <p:cNvPr id="9" name="矩形 8"/>
          <p:cNvSpPr/>
          <p:nvPr/>
        </p:nvSpPr>
        <p:spPr>
          <a:xfrm>
            <a:off x="1303973" y="688975"/>
            <a:ext cx="2816225" cy="82994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 eaLnBrk="0" hangingPunct="0"/>
            <a:r>
              <a:rPr lang="zh-CN" altLang="en-US" sz="48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咖啡馆</a:t>
            </a: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图片 19" descr="1_画板 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7">
            <a:alphaModFix amt="25000"/>
          </a:blip>
          <a:stretch>
            <a:fillRect/>
          </a:stretch>
        </p:blipFill>
        <p:spPr>
          <a:xfrm>
            <a:off x="6743700" y="3888105"/>
            <a:ext cx="5645150" cy="3176905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200025" y="307975"/>
            <a:ext cx="2560320" cy="647700"/>
          </a:xfrm>
          <a:prstGeom prst="rect">
            <a:avLst/>
          </a:prstGeom>
          <a:solidFill>
            <a:srgbClr val="BB313E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123825" y="212725"/>
            <a:ext cx="2530475" cy="647700"/>
          </a:xfrm>
          <a:prstGeom prst="rect">
            <a:avLst/>
          </a:prstGeom>
          <a:solidFill>
            <a:srgbClr val="BB313E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Title 6"/>
          <p:cNvSpPr txBox="1"/>
          <p:nvPr>
            <p:custDataLst>
              <p:tags r:id="rId3"/>
            </p:custDataLst>
          </p:nvPr>
        </p:nvSpPr>
        <p:spPr>
          <a:xfrm>
            <a:off x="210185" y="297180"/>
            <a:ext cx="11704320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>
            <a:noAutofit/>
          </a:bodyPr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lvl="0">
              <a:lnSpc>
                <a:spcPct val="100000"/>
              </a:lnSpc>
              <a:defRPr/>
            </a:pPr>
            <a:r>
              <a:rPr lang="zh-CN" altLang="en-US" sz="4000" b="1" spc="150" dirty="0">
                <a:ln w="3175">
                  <a:noFill/>
                  <a:prstDash val="dash"/>
                </a:ln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思源黑体 CN Heavy" panose="020B0A00000000000000" charset="-122"/>
              </a:rPr>
              <a:t>复习一下</a:t>
            </a:r>
          </a:p>
        </p:txBody>
      </p:sp>
      <p:pic>
        <p:nvPicPr>
          <p:cNvPr id="7" name="图片 6"/>
          <p:cNvPicPr/>
          <p:nvPr>
            <p:custDataLst>
              <p:tags r:id="rId4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9432981" y="-708433"/>
            <a:ext cx="2441302" cy="2438718"/>
          </a:xfrm>
          <a:prstGeom prst="rect">
            <a:avLst/>
          </a:prstGeom>
        </p:spPr>
      </p:pic>
      <p:sp>
        <p:nvSpPr>
          <p:cNvPr id="3" name="内容占位符 2"/>
          <p:cNvSpPr>
            <a:spLocks noGrp="1"/>
          </p:cNvSpPr>
          <p:nvPr/>
        </p:nvSpPr>
        <p:spPr>
          <a:xfrm>
            <a:off x="4390390" y="1606075"/>
            <a:ext cx="6377305" cy="4002405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marR="0" indent="-342900" algn="l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2400" b="1" i="0" u="none" strike="noStrike" kern="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kumimoji="0" lang="zh-CN" altLang="en-US" sz="3600" b="1" i="0" u="none" strike="noStrike" kern="1200" cap="none" spc="0" normalizeH="0" baseline="0" noProof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+mn-cs"/>
              </a:rPr>
              <a:t>咖啡店     书店</a:t>
            </a:r>
          </a:p>
          <a:p>
            <a:pPr marL="0" marR="0" indent="-342900" algn="l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3600" b="1" i="0" u="none" strike="noStrike" kern="1200" cap="none" spc="0" normalizeH="0" baseline="0" noProof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+mn-cs"/>
              </a:rPr>
              <a:t>                                   饭店        花店</a:t>
            </a:r>
          </a:p>
          <a:p>
            <a:pPr marL="0" marR="0" indent="-342900" algn="l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3600" b="1" i="0" u="none" strike="noStrike" kern="1200" cap="none" spc="0" normalizeH="0" baseline="0" noProof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+mn-cs"/>
              </a:rPr>
              <a:t>                                   药店        </a:t>
            </a:r>
            <a:r>
              <a:rPr kumimoji="0" lang="zh-CN" altLang="en-US" sz="3600" b="1" i="0" u="none" strike="noStrike" kern="1200" cap="none" spc="0" normalizeH="0" baseline="0" noProof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商店</a:t>
            </a:r>
            <a:endParaRPr kumimoji="0" lang="zh-CN" altLang="en-US" sz="3600" b="1" i="0" u="none" strike="noStrike" kern="1200" cap="none" spc="0" normalizeH="0" baseline="0" noProof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+mn-cs"/>
            </a:endParaRPr>
          </a:p>
          <a:p>
            <a:pPr marL="0" marR="0" indent="-342900" algn="l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3600" b="1" i="0" u="none" strike="noStrike" kern="1200" cap="none" spc="0" normalizeH="0" baseline="0" noProof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+mn-cs"/>
              </a:rPr>
              <a:t>      </a:t>
            </a:r>
          </a:p>
          <a:p>
            <a:pPr marL="0" marR="0" indent="-342900" algn="l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3600" b="1" i="0" u="none" strike="noStrike" kern="1200" cap="none" spc="0" normalizeH="0" baseline="0" noProof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+mn-cs"/>
              </a:rPr>
              <a:t>眼镜店      鞋店</a:t>
            </a:r>
            <a:r>
              <a:rPr kumimoji="0" lang="en-US" altLang="zh-CN" sz="3600" b="1" i="0" u="none" strike="noStrike" kern="1200" cap="none" spc="0" normalizeH="0" baseline="0" noProof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+mn-cs"/>
              </a:rPr>
              <a:t>……</a:t>
            </a:r>
            <a:endParaRPr kumimoji="0" lang="zh-CN" altLang="en-US" sz="3600" b="1" i="0" u="none" strike="noStrike" kern="1200" cap="none" spc="0" normalizeH="0" baseline="0" noProof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+mn-cs"/>
            </a:endParaRPr>
          </a:p>
          <a:p>
            <a:pPr marL="0" marR="0" indent="0" algn="l" defTabSz="914400" rtl="0" eaLnBrk="0" fontAlgn="base" latinLnBrk="0" hangingPunct="0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2400" b="1" i="0" u="none" strike="noStrike" kern="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                          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1568450" y="1519715"/>
            <a:ext cx="2465388" cy="341503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/>
          <a:p>
            <a:pPr>
              <a:lnSpc>
                <a:spcPct val="100000"/>
              </a:lnSpc>
            </a:pPr>
            <a:r>
              <a:rPr lang="zh-CN" altLang="en-US" sz="3600" b="1">
                <a:latin typeface="楷体" panose="02010609060101010101" charset="-122"/>
                <a:ea typeface="楷体" panose="02010609060101010101" charset="-122"/>
              </a:rPr>
              <a:t>咖啡馆</a:t>
            </a:r>
          </a:p>
          <a:p>
            <a:pPr>
              <a:lnSpc>
                <a:spcPct val="100000"/>
              </a:lnSpc>
            </a:pPr>
            <a:endParaRPr lang="zh-CN" altLang="en-US" sz="3600" b="1">
              <a:latin typeface="楷体" panose="02010609060101010101" charset="-122"/>
              <a:ea typeface="楷体" panose="02010609060101010101" charset="-122"/>
            </a:endParaRPr>
          </a:p>
          <a:p>
            <a:pPr>
              <a:lnSpc>
                <a:spcPct val="100000"/>
              </a:lnSpc>
            </a:pPr>
            <a:r>
              <a:rPr lang="zh-CN" altLang="en-US" sz="3600" b="1">
                <a:latin typeface="楷体" panose="02010609060101010101" charset="-122"/>
                <a:ea typeface="楷体" panose="02010609060101010101" charset="-122"/>
              </a:rPr>
              <a:t>饭馆</a:t>
            </a:r>
          </a:p>
          <a:p>
            <a:pPr>
              <a:lnSpc>
                <a:spcPct val="100000"/>
              </a:lnSpc>
            </a:pPr>
            <a:endParaRPr lang="zh-CN" altLang="en-US" sz="3600" b="1">
              <a:latin typeface="楷体" panose="02010609060101010101" charset="-122"/>
              <a:ea typeface="楷体" panose="02010609060101010101" charset="-122"/>
            </a:endParaRPr>
          </a:p>
          <a:p>
            <a:pPr>
              <a:lnSpc>
                <a:spcPct val="100000"/>
              </a:lnSpc>
            </a:pPr>
            <a:r>
              <a:rPr lang="zh-CN" altLang="en-US" sz="3600" b="1">
                <a:latin typeface="楷体" panose="02010609060101010101" charset="-122"/>
                <a:ea typeface="楷体" panose="02010609060101010101" charset="-122"/>
              </a:rPr>
              <a:t>茶馆</a:t>
            </a:r>
          </a:p>
          <a:p>
            <a:pPr>
              <a:lnSpc>
                <a:spcPct val="100000"/>
              </a:lnSpc>
            </a:pPr>
            <a:r>
              <a:rPr lang="en-US" altLang="zh-CN" sz="3600" b="1">
                <a:latin typeface="楷体" panose="02010609060101010101" charset="-122"/>
                <a:ea typeface="楷体" panose="02010609060101010101" charset="-122"/>
              </a:rPr>
              <a:t>……</a:t>
            </a: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build="p"/>
      <p:bldP spid="5" grpId="0"/>
      <p:bldP spid="5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半闭框 1"/>
          <p:cNvSpPr/>
          <p:nvPr/>
        </p:nvSpPr>
        <p:spPr>
          <a:xfrm>
            <a:off x="0" y="0"/>
            <a:ext cx="3784600" cy="4410710"/>
          </a:xfrm>
          <a:prstGeom prst="halfFrame">
            <a:avLst/>
          </a:prstGeom>
          <a:solidFill>
            <a:srgbClr val="BB313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半闭框 5"/>
          <p:cNvSpPr/>
          <p:nvPr/>
        </p:nvSpPr>
        <p:spPr>
          <a:xfrm flipH="1" flipV="1">
            <a:off x="8407400" y="2447290"/>
            <a:ext cx="3784600" cy="4410710"/>
          </a:xfrm>
          <a:prstGeom prst="halfFrame">
            <a:avLst/>
          </a:prstGeom>
          <a:solidFill>
            <a:srgbClr val="B5313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7" name="矩形 6"/>
          <p:cNvSpPr/>
          <p:nvPr/>
        </p:nvSpPr>
        <p:spPr>
          <a:xfrm>
            <a:off x="330835" y="283210"/>
            <a:ext cx="11551920" cy="630301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63500" sx="101000" sy="101000" algn="ctr" rotWithShape="0">
              <a:schemeClr val="tx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41" name="图片 40"/>
          <p:cNvPicPr/>
          <p:nvPr/>
        </p:nvPicPr>
        <p:blipFill>
          <a:blip r:embed="rId3"/>
          <a:stretch>
            <a:fillRect/>
          </a:stretch>
        </p:blipFill>
        <p:spPr>
          <a:xfrm>
            <a:off x="9441236" y="-436018"/>
            <a:ext cx="2441302" cy="2438718"/>
          </a:xfrm>
          <a:prstGeom prst="rect">
            <a:avLst/>
          </a:prstGeom>
        </p:spPr>
      </p:pic>
      <p:sp>
        <p:nvSpPr>
          <p:cNvPr id="4" name="矩形 3"/>
          <p:cNvSpPr/>
          <p:nvPr/>
        </p:nvSpPr>
        <p:spPr>
          <a:xfrm>
            <a:off x="7336790" y="1144270"/>
            <a:ext cx="1803400" cy="82994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 eaLnBrk="0" hangingPunct="0"/>
            <a:r>
              <a:rPr lang="zh-CN" altLang="en-US" sz="4800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对面</a:t>
            </a:r>
          </a:p>
        </p:txBody>
      </p:sp>
      <p:pic>
        <p:nvPicPr>
          <p:cNvPr id="26626" name="Picture 4"/>
          <p:cNvPicPr>
            <a:picLocks noChangeAspect="1"/>
          </p:cNvPicPr>
          <p:nvPr/>
        </p:nvPicPr>
        <p:blipFill>
          <a:blip r:embed="rId4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30835" y="1856740"/>
            <a:ext cx="4697095" cy="459549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矩形 2"/>
          <p:cNvSpPr/>
          <p:nvPr/>
        </p:nvSpPr>
        <p:spPr>
          <a:xfrm>
            <a:off x="5527040" y="1856740"/>
            <a:ext cx="7874000" cy="378460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 eaLnBrk="0" hangingPunct="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女孩儿在男孩儿的</a:t>
            </a:r>
            <a:r>
              <a:rPr lang="zh-CN" altLang="en-US" sz="40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对面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。</a:t>
            </a:r>
            <a:endParaRPr lang="en-US" altLang="zh-CN" sz="3200" b="1" dirty="0">
              <a:latin typeface="楷体" panose="02010609060101010101" charset="-122"/>
              <a:ea typeface="楷体" panose="02010609060101010101" charset="-122"/>
            </a:endParaRPr>
          </a:p>
          <a:p>
            <a:pPr eaLnBrk="0" hangingPunct="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老师在学生的</a:t>
            </a:r>
            <a:r>
              <a:rPr lang="zh-CN" altLang="en-US" sz="40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对面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。</a:t>
            </a:r>
            <a:endParaRPr lang="en-US" altLang="zh-CN" sz="3200" b="1" dirty="0">
              <a:latin typeface="楷体" panose="02010609060101010101" charset="-122"/>
              <a:ea typeface="楷体" panose="02010609060101010101" charset="-122"/>
            </a:endParaRPr>
          </a:p>
          <a:p>
            <a:pPr eaLnBrk="0" hangingPunct="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咖啡馆在学校</a:t>
            </a:r>
            <a:r>
              <a:rPr lang="zh-CN" altLang="en-US" sz="40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对面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。</a:t>
            </a:r>
            <a:endParaRPr lang="en-US" altLang="zh-CN" sz="3200" b="1" dirty="0">
              <a:latin typeface="楷体" panose="02010609060101010101" charset="-122"/>
              <a:ea typeface="楷体" panose="02010609060101010101" charset="-122"/>
            </a:endParaRPr>
          </a:p>
          <a:p>
            <a:pPr eaLnBrk="0" hangingPunct="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周小明在学校</a:t>
            </a:r>
            <a:r>
              <a:rPr lang="zh-CN" altLang="en-US" sz="40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对面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的咖啡馆里。</a:t>
            </a:r>
          </a:p>
        </p:txBody>
      </p:sp>
      <p:cxnSp>
        <p:nvCxnSpPr>
          <p:cNvPr id="5" name="直接箭头连接符 4"/>
          <p:cNvCxnSpPr/>
          <p:nvPr/>
        </p:nvCxnSpPr>
        <p:spPr>
          <a:xfrm flipH="1" flipV="1">
            <a:off x="1489710" y="2409825"/>
            <a:ext cx="341313" cy="5715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矩形 7"/>
          <p:cNvSpPr/>
          <p:nvPr/>
        </p:nvSpPr>
        <p:spPr>
          <a:xfrm>
            <a:off x="791210" y="1765300"/>
            <a:ext cx="1738313" cy="64516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/>
          <a:p>
            <a:pPr eaLnBrk="0" hangingPunct="0"/>
            <a:r>
              <a:rPr lang="zh-CN" altLang="en-US" sz="36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女孩儿</a:t>
            </a:r>
          </a:p>
        </p:txBody>
      </p:sp>
      <p:cxnSp>
        <p:nvCxnSpPr>
          <p:cNvPr id="11" name="直接箭头连接符 10"/>
          <p:cNvCxnSpPr/>
          <p:nvPr/>
        </p:nvCxnSpPr>
        <p:spPr>
          <a:xfrm flipH="1" flipV="1">
            <a:off x="3437573" y="2112963"/>
            <a:ext cx="11113" cy="6159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矩形 11"/>
          <p:cNvSpPr/>
          <p:nvPr/>
        </p:nvSpPr>
        <p:spPr>
          <a:xfrm>
            <a:off x="2700973" y="1339850"/>
            <a:ext cx="1738312" cy="64516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/>
          <a:p>
            <a:pPr eaLnBrk="0" hangingPunct="0"/>
            <a:r>
              <a:rPr lang="zh-CN" altLang="en-US" sz="36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男孩儿</a:t>
            </a: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8" grpId="1"/>
      <p:bldP spid="12" grpId="0"/>
      <p:bldP spid="12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半闭框 1"/>
          <p:cNvSpPr/>
          <p:nvPr/>
        </p:nvSpPr>
        <p:spPr>
          <a:xfrm>
            <a:off x="0" y="0"/>
            <a:ext cx="3784600" cy="4410710"/>
          </a:xfrm>
          <a:prstGeom prst="halfFrame">
            <a:avLst/>
          </a:prstGeom>
          <a:solidFill>
            <a:srgbClr val="BB313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半闭框 5"/>
          <p:cNvSpPr/>
          <p:nvPr/>
        </p:nvSpPr>
        <p:spPr>
          <a:xfrm flipH="1" flipV="1">
            <a:off x="8407400" y="2447290"/>
            <a:ext cx="3784600" cy="4410710"/>
          </a:xfrm>
          <a:prstGeom prst="halfFrame">
            <a:avLst/>
          </a:prstGeom>
          <a:solidFill>
            <a:srgbClr val="B5313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7" name="矩形 6"/>
          <p:cNvSpPr/>
          <p:nvPr/>
        </p:nvSpPr>
        <p:spPr>
          <a:xfrm>
            <a:off x="330835" y="283210"/>
            <a:ext cx="11551920" cy="630301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63500" sx="101000" sy="101000" algn="ctr" rotWithShape="0">
              <a:schemeClr val="tx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41" name="图片 40"/>
          <p:cNvPicPr/>
          <p:nvPr/>
        </p:nvPicPr>
        <p:blipFill>
          <a:blip r:embed="rId3"/>
          <a:stretch>
            <a:fillRect/>
          </a:stretch>
        </p:blipFill>
        <p:spPr>
          <a:xfrm>
            <a:off x="9441236" y="-436018"/>
            <a:ext cx="2441302" cy="2438718"/>
          </a:xfrm>
          <a:prstGeom prst="rect">
            <a:avLst/>
          </a:prstGeom>
        </p:spPr>
      </p:pic>
      <p:sp>
        <p:nvSpPr>
          <p:cNvPr id="20482" name="矩形 3"/>
          <p:cNvSpPr/>
          <p:nvPr/>
        </p:nvSpPr>
        <p:spPr>
          <a:xfrm>
            <a:off x="7036118" y="1275080"/>
            <a:ext cx="2717800" cy="82994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 eaLnBrk="0" hangingPunct="0"/>
            <a:r>
              <a:rPr lang="zh-CN" altLang="en-US" sz="48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找</a:t>
            </a:r>
            <a:r>
              <a:rPr lang="en-US" altLang="zh-CN" sz="4800" b="1" baseline="-25000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2</a:t>
            </a:r>
            <a:r>
              <a:rPr lang="en-US" altLang="zh-CN" sz="48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+</a:t>
            </a:r>
            <a:r>
              <a:rPr lang="zh-CN" altLang="en-US" sz="48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人</a:t>
            </a:r>
          </a:p>
        </p:txBody>
      </p:sp>
      <p:sp>
        <p:nvSpPr>
          <p:cNvPr id="3" name="矩形 2"/>
          <p:cNvSpPr/>
          <p:nvPr/>
        </p:nvSpPr>
        <p:spPr>
          <a:xfrm>
            <a:off x="1916430" y="2469515"/>
            <a:ext cx="8105775" cy="319341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 eaLnBrk="0" hangingPunct="0">
              <a:lnSpc>
                <a:spcPct val="140000"/>
              </a:lnSpc>
            </a:pP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（敲门）</a:t>
            </a:r>
            <a:endParaRPr lang="en-US" altLang="zh-CN" sz="3200" b="1" dirty="0">
              <a:latin typeface="楷体" panose="02010609060101010101" charset="-122"/>
              <a:ea typeface="楷体" panose="02010609060101010101" charset="-122"/>
            </a:endParaRPr>
          </a:p>
          <a:p>
            <a:pPr eaLnBrk="0" hangingPunct="0">
              <a:lnSpc>
                <a:spcPct val="140000"/>
              </a:lnSpc>
            </a:pPr>
            <a:r>
              <a:rPr lang="en-US" altLang="zh-CN" sz="3200" b="1" dirty="0">
                <a:latin typeface="楷体" panose="02010609060101010101" charset="-122"/>
                <a:ea typeface="楷体" panose="02010609060101010101" charset="-122"/>
              </a:rPr>
              <a:t>A: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你好！请问你</a:t>
            </a:r>
            <a:r>
              <a:rPr lang="zh-CN" altLang="en-US" sz="40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找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谁？</a:t>
            </a:r>
            <a:endParaRPr lang="en-US" altLang="zh-CN" sz="3200" b="1" dirty="0">
              <a:latin typeface="楷体" panose="02010609060101010101" charset="-122"/>
              <a:ea typeface="楷体" panose="02010609060101010101" charset="-122"/>
            </a:endParaRPr>
          </a:p>
          <a:p>
            <a:pPr eaLnBrk="0" hangingPunct="0">
              <a:lnSpc>
                <a:spcPct val="140000"/>
              </a:lnSpc>
            </a:pPr>
            <a:r>
              <a:rPr lang="en-US" altLang="zh-CN" sz="3200" b="1" dirty="0">
                <a:latin typeface="楷体" panose="02010609060101010101" charset="-122"/>
                <a:ea typeface="楷体" panose="02010609060101010101" charset="-122"/>
              </a:rPr>
              <a:t>B: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你好！我</a:t>
            </a:r>
            <a:r>
              <a:rPr lang="zh-CN" altLang="en-US" sz="40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找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艾米丽，她在家吗？</a:t>
            </a:r>
            <a:endParaRPr lang="en-US" altLang="zh-CN" sz="3200" b="1" dirty="0">
              <a:latin typeface="楷体" panose="02010609060101010101" charset="-122"/>
              <a:ea typeface="楷体" panose="02010609060101010101" charset="-122"/>
            </a:endParaRPr>
          </a:p>
          <a:p>
            <a:pPr eaLnBrk="0" hangingPunct="0">
              <a:lnSpc>
                <a:spcPct val="140000"/>
              </a:lnSpc>
            </a:pPr>
            <a:r>
              <a:rPr lang="en-US" altLang="zh-CN" sz="3200" b="1" dirty="0">
                <a:latin typeface="楷体" panose="02010609060101010101" charset="-122"/>
                <a:ea typeface="楷体" panose="02010609060101010101" charset="-122"/>
              </a:rPr>
              <a:t>A: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在，</a:t>
            </a:r>
            <a:r>
              <a:rPr lang="zh-CN" altLang="en-US" sz="3200" b="1" dirty="0">
                <a:solidFill>
                  <a:srgbClr val="7030A0"/>
                </a:solidFill>
                <a:latin typeface="楷体" panose="02010609060101010101" charset="-122"/>
                <a:ea typeface="楷体" panose="02010609060101010101" charset="-122"/>
              </a:rPr>
              <a:t>请进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！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1071880" y="1336675"/>
            <a:ext cx="5226050" cy="76835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/>
          <a:p>
            <a:r>
              <a:rPr lang="zh-CN" altLang="en-US" sz="4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找</a:t>
            </a:r>
            <a:r>
              <a:rPr lang="en-US" altLang="zh-CN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1</a:t>
            </a:r>
            <a:r>
              <a:rPr lang="zh-CN" altLang="en-US" sz="4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en-US" altLang="zh-CN" sz="4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+ </a:t>
            </a:r>
            <a:r>
              <a:rPr lang="zh-CN" altLang="en-US" sz="4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谁 </a:t>
            </a:r>
            <a:r>
              <a:rPr lang="en-US" altLang="zh-CN" sz="4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+ </a:t>
            </a:r>
            <a:r>
              <a:rPr lang="zh-CN" altLang="en-US" sz="4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钱</a:t>
            </a: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2" grpId="0"/>
      <p:bldP spid="4" grpId="0"/>
      <p:bldP spid="4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半闭框 1"/>
          <p:cNvSpPr/>
          <p:nvPr/>
        </p:nvSpPr>
        <p:spPr>
          <a:xfrm>
            <a:off x="0" y="0"/>
            <a:ext cx="3784600" cy="4410710"/>
          </a:xfrm>
          <a:prstGeom prst="halfFrame">
            <a:avLst/>
          </a:prstGeom>
          <a:solidFill>
            <a:srgbClr val="BB313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半闭框 5"/>
          <p:cNvSpPr/>
          <p:nvPr/>
        </p:nvSpPr>
        <p:spPr>
          <a:xfrm flipH="1" flipV="1">
            <a:off x="8407400" y="2447290"/>
            <a:ext cx="3784600" cy="4410710"/>
          </a:xfrm>
          <a:prstGeom prst="halfFrame">
            <a:avLst/>
          </a:prstGeom>
          <a:solidFill>
            <a:srgbClr val="B5313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7" name="矩形 6"/>
          <p:cNvSpPr/>
          <p:nvPr/>
        </p:nvSpPr>
        <p:spPr>
          <a:xfrm>
            <a:off x="330835" y="283210"/>
            <a:ext cx="11551920" cy="630301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63500" sx="101000" sy="101000" algn="ctr" rotWithShape="0">
              <a:schemeClr val="tx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41" name="图片 40"/>
          <p:cNvPicPr/>
          <p:nvPr/>
        </p:nvPicPr>
        <p:blipFill>
          <a:blip r:embed="rId3"/>
          <a:stretch>
            <a:fillRect/>
          </a:stretch>
        </p:blipFill>
        <p:spPr>
          <a:xfrm>
            <a:off x="9441236" y="-436018"/>
            <a:ext cx="2441302" cy="2438718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4076700" y="1465580"/>
            <a:ext cx="7439025" cy="156845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/>
          <a:p>
            <a:r>
              <a:rPr lang="en-US" altLang="zh-CN" sz="3200" b="1">
                <a:latin typeface="楷体" panose="02010609060101010101" charset="-122"/>
                <a:ea typeface="楷体" panose="02010609060101010101" charset="-122"/>
              </a:rPr>
              <a:t>A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</a:rPr>
              <a:t>：喂！你好，我找</a:t>
            </a:r>
            <a:r>
              <a:rPr lang="en-US" altLang="zh-CN" sz="3200" b="1">
                <a:latin typeface="楷体" panose="02010609060101010101" charset="-122"/>
                <a:ea typeface="楷体" panose="02010609060101010101" charset="-122"/>
              </a:rPr>
              <a:t>……</a:t>
            </a:r>
          </a:p>
          <a:p>
            <a:endParaRPr lang="en-US" altLang="zh-CN" sz="3200" b="1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en-US" altLang="zh-CN" sz="3200" b="1">
                <a:latin typeface="楷体" panose="02010609060101010101" charset="-122"/>
                <a:ea typeface="楷体" panose="02010609060101010101" charset="-122"/>
              </a:rPr>
              <a:t>B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</a:rPr>
              <a:t>：你好，</a:t>
            </a:r>
            <a:r>
              <a:rPr lang="en-US" altLang="zh-CN" sz="3200" b="1">
                <a:latin typeface="楷体" panose="02010609060101010101" charset="-122"/>
                <a:ea typeface="楷体" panose="02010609060101010101" charset="-122"/>
              </a:rPr>
              <a:t>……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</a:rPr>
              <a:t>不在，她在</a:t>
            </a:r>
            <a:r>
              <a:rPr lang="en-US" altLang="zh-CN" sz="3200" b="1">
                <a:latin typeface="楷体" panose="02010609060101010101" charset="-122"/>
                <a:ea typeface="楷体" panose="02010609060101010101" charset="-122"/>
              </a:rPr>
              <a:t>……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</a:rPr>
              <a:t>。</a:t>
            </a:r>
          </a:p>
        </p:txBody>
      </p:sp>
      <p:pic>
        <p:nvPicPr>
          <p:cNvPr id="3" name="内容占位符 1"/>
          <p:cNvPicPr>
            <a:picLocks noGrp="1"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63345" y="850900"/>
            <a:ext cx="1906270" cy="2833370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86815" y="3759200"/>
            <a:ext cx="2265045" cy="2265045"/>
          </a:xfrm>
          <a:prstGeom prst="rect">
            <a:avLst/>
          </a:prstGeom>
          <a:noFill/>
          <a:ln w="9525">
            <a:noFill/>
          </a:ln>
          <a:effectLst>
            <a:softEdge rad="63500"/>
          </a:effectLst>
        </p:spPr>
      </p:pic>
      <p:sp>
        <p:nvSpPr>
          <p:cNvPr id="9" name="文本框 8"/>
          <p:cNvSpPr txBox="1"/>
          <p:nvPr/>
        </p:nvSpPr>
        <p:spPr>
          <a:xfrm>
            <a:off x="4076700" y="4020503"/>
            <a:ext cx="8240712" cy="156845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/>
          <a:p>
            <a:r>
              <a:rPr lang="en-US" altLang="zh-CN" sz="3200" b="1">
                <a:latin typeface="楷体" panose="02010609060101010101" charset="-122"/>
                <a:ea typeface="楷体" panose="02010609060101010101" charset="-122"/>
              </a:rPr>
              <a:t>A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</a:rPr>
              <a:t>：你好，我找</a:t>
            </a:r>
            <a:r>
              <a:rPr lang="en-US" altLang="zh-CN" sz="3200" b="1">
                <a:latin typeface="楷体" panose="02010609060101010101" charset="-122"/>
                <a:ea typeface="楷体" panose="02010609060101010101" charset="-122"/>
              </a:rPr>
              <a:t>……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</a:rPr>
              <a:t>，请问</a:t>
            </a:r>
            <a:r>
              <a:rPr lang="en-US" altLang="zh-CN" sz="3200" b="1">
                <a:latin typeface="楷体" panose="02010609060101010101" charset="-122"/>
                <a:ea typeface="楷体" panose="02010609060101010101" charset="-122"/>
              </a:rPr>
              <a:t>……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</a:rPr>
              <a:t>在家吗？</a:t>
            </a:r>
            <a:endParaRPr lang="en-US" altLang="zh-CN" sz="3200" b="1">
              <a:latin typeface="楷体" panose="02010609060101010101" charset="-122"/>
              <a:ea typeface="楷体" panose="02010609060101010101" charset="-122"/>
            </a:endParaRPr>
          </a:p>
          <a:p>
            <a:endParaRPr lang="en-US" altLang="zh-CN" sz="3200" b="1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zh-CN" altLang="en-US" sz="3200" b="1">
                <a:latin typeface="楷体" panose="02010609060101010101" charset="-122"/>
                <a:ea typeface="楷体" panose="02010609060101010101" charset="-122"/>
              </a:rPr>
              <a:t>妈妈：你好，</a:t>
            </a:r>
            <a:r>
              <a:rPr lang="en-US" altLang="zh-CN" sz="3200" b="1">
                <a:latin typeface="楷体" panose="02010609060101010101" charset="-122"/>
                <a:ea typeface="楷体" panose="02010609060101010101" charset="-122"/>
              </a:rPr>
              <a:t>……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</a:rPr>
              <a:t>不在，她在</a:t>
            </a:r>
            <a:r>
              <a:rPr lang="en-US" altLang="zh-CN" sz="3200" b="1">
                <a:latin typeface="楷体" panose="02010609060101010101" charset="-122"/>
                <a:ea typeface="楷体" panose="02010609060101010101" charset="-122"/>
              </a:rPr>
              <a:t>……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</a:rPr>
              <a:t>。</a:t>
            </a: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9" grpId="0"/>
      <p:bldP spid="9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/>
        </p:nvSpPr>
        <p:spPr>
          <a:xfrm>
            <a:off x="6662738" y="926783"/>
            <a:ext cx="4791075" cy="526224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 eaLnBrk="0" hangingPunct="0">
              <a:lnSpc>
                <a:spcPct val="150000"/>
              </a:lnSpc>
            </a:pPr>
            <a:r>
              <a:rPr lang="en-US" altLang="zh-CN" sz="3200" b="1" dirty="0">
                <a:latin typeface="楷体" panose="02010609060101010101" charset="-122"/>
                <a:ea typeface="楷体" panose="02010609060101010101" charset="-122"/>
              </a:rPr>
              <a:t>A</a:t>
            </a:r>
            <a:r>
              <a:rPr lang="zh-CN" altLang="en-US" sz="3200" b="1" baseline="-25000" dirty="0"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en-US" altLang="zh-CN" sz="3200" b="1" dirty="0">
                <a:latin typeface="楷体" panose="02010609060101010101" charset="-122"/>
                <a:ea typeface="楷体" panose="02010609060101010101" charset="-122"/>
              </a:rPr>
              <a:t>: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她</a:t>
            </a:r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正在干什么呢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？</a:t>
            </a:r>
            <a:endParaRPr lang="en-US" altLang="zh-CN" sz="3200" b="1" dirty="0">
              <a:latin typeface="楷体" panose="02010609060101010101" charset="-122"/>
              <a:ea typeface="楷体" panose="02010609060101010101" charset="-122"/>
            </a:endParaRPr>
          </a:p>
          <a:p>
            <a:pPr eaLnBrk="0" hangingPunct="0">
              <a:lnSpc>
                <a:spcPct val="150000"/>
              </a:lnSpc>
            </a:pPr>
            <a:r>
              <a:rPr lang="en-US" altLang="zh-CN" sz="3200" b="1" dirty="0">
                <a:latin typeface="楷体" panose="02010609060101010101" charset="-122"/>
                <a:ea typeface="楷体" panose="02010609060101010101" charset="-122"/>
              </a:rPr>
              <a:t>B</a:t>
            </a:r>
            <a:r>
              <a:rPr lang="en-US" altLang="zh-CN" sz="3200" b="1" baseline="-25000" dirty="0">
                <a:latin typeface="楷体" panose="02010609060101010101" charset="-122"/>
                <a:ea typeface="楷体" panose="02010609060101010101" charset="-122"/>
              </a:rPr>
              <a:t>1</a:t>
            </a:r>
            <a:r>
              <a:rPr lang="en-US" altLang="zh-CN" sz="3200" b="1" dirty="0">
                <a:latin typeface="楷体" panose="02010609060101010101" charset="-122"/>
                <a:ea typeface="楷体" panose="02010609060101010101" charset="-122"/>
              </a:rPr>
              <a:t>: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她</a:t>
            </a:r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正在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学习</a:t>
            </a:r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呢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。</a:t>
            </a:r>
            <a:endParaRPr lang="en-US" altLang="zh-CN" sz="3200" b="1" dirty="0">
              <a:latin typeface="楷体" panose="02010609060101010101" charset="-122"/>
              <a:ea typeface="楷体" panose="02010609060101010101" charset="-122"/>
            </a:endParaRPr>
          </a:p>
          <a:p>
            <a:pPr eaLnBrk="0" hangingPunct="0">
              <a:lnSpc>
                <a:spcPct val="150000"/>
              </a:lnSpc>
            </a:pPr>
            <a:r>
              <a:rPr lang="en-US" altLang="zh-CN" sz="3200" b="1" dirty="0">
                <a:latin typeface="楷体" panose="02010609060101010101" charset="-122"/>
                <a:ea typeface="楷体" panose="02010609060101010101" charset="-122"/>
              </a:rPr>
              <a:t>B</a:t>
            </a:r>
            <a:r>
              <a:rPr lang="en-US" altLang="zh-CN" sz="3200" b="1" baseline="-25000" dirty="0">
                <a:latin typeface="楷体" panose="02010609060101010101" charset="-122"/>
                <a:ea typeface="楷体" panose="02010609060101010101" charset="-122"/>
              </a:rPr>
              <a:t>2</a:t>
            </a:r>
            <a:r>
              <a:rPr lang="en-US" altLang="zh-CN" sz="3200" b="1" dirty="0">
                <a:latin typeface="楷体" panose="02010609060101010101" charset="-122"/>
                <a:ea typeface="楷体" panose="02010609060101010101" charset="-122"/>
              </a:rPr>
              <a:t>: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她</a:t>
            </a:r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在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学习</a:t>
            </a:r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呢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。</a:t>
            </a:r>
            <a:endParaRPr lang="en-US" altLang="zh-CN" sz="3200" b="1" dirty="0">
              <a:latin typeface="楷体" panose="02010609060101010101" charset="-122"/>
              <a:ea typeface="楷体" panose="02010609060101010101" charset="-122"/>
            </a:endParaRPr>
          </a:p>
          <a:p>
            <a:pPr eaLnBrk="0" hangingPunct="0">
              <a:lnSpc>
                <a:spcPct val="150000"/>
              </a:lnSpc>
            </a:pPr>
            <a:r>
              <a:rPr lang="en-US" altLang="zh-CN" sz="3200" b="1" dirty="0">
                <a:latin typeface="楷体" panose="02010609060101010101" charset="-122"/>
                <a:ea typeface="楷体" panose="02010609060101010101" charset="-122"/>
              </a:rPr>
              <a:t>B</a:t>
            </a:r>
            <a:r>
              <a:rPr lang="en-US" altLang="zh-CN" sz="3200" b="1" baseline="-25000" dirty="0">
                <a:latin typeface="楷体" panose="02010609060101010101" charset="-122"/>
                <a:ea typeface="楷体" panose="02010609060101010101" charset="-122"/>
              </a:rPr>
              <a:t>3</a:t>
            </a:r>
            <a:r>
              <a:rPr lang="en-US" altLang="zh-CN" sz="3200" b="1" dirty="0">
                <a:latin typeface="楷体" panose="02010609060101010101" charset="-122"/>
                <a:ea typeface="楷体" panose="02010609060101010101" charset="-122"/>
              </a:rPr>
              <a:t>: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她</a:t>
            </a:r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正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学习</a:t>
            </a:r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呢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。</a:t>
            </a:r>
            <a:endParaRPr lang="en-US" altLang="zh-CN" sz="3200" b="1" dirty="0">
              <a:latin typeface="楷体" panose="02010609060101010101" charset="-122"/>
              <a:ea typeface="楷体" panose="02010609060101010101" charset="-122"/>
            </a:endParaRPr>
          </a:p>
          <a:p>
            <a:pPr eaLnBrk="0" hangingPunct="0">
              <a:lnSpc>
                <a:spcPct val="150000"/>
              </a:lnSpc>
            </a:pPr>
            <a:r>
              <a:rPr lang="en-US" altLang="zh-CN" sz="3200" b="1" dirty="0">
                <a:latin typeface="楷体" panose="02010609060101010101" charset="-122"/>
                <a:ea typeface="楷体" panose="02010609060101010101" charset="-122"/>
              </a:rPr>
              <a:t>B</a:t>
            </a:r>
            <a:r>
              <a:rPr lang="en-US" altLang="zh-CN" sz="3200" b="1" baseline="-25000" dirty="0">
                <a:latin typeface="楷体" panose="02010609060101010101" charset="-122"/>
                <a:ea typeface="楷体" panose="02010609060101010101" charset="-122"/>
              </a:rPr>
              <a:t>4</a:t>
            </a:r>
            <a:r>
              <a:rPr lang="en-US" altLang="zh-CN" sz="3200" b="1" dirty="0">
                <a:latin typeface="楷体" panose="02010609060101010101" charset="-122"/>
                <a:ea typeface="楷体" panose="02010609060101010101" charset="-122"/>
              </a:rPr>
              <a:t>: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她</a:t>
            </a:r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正在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学习。</a:t>
            </a:r>
            <a:endParaRPr lang="en-US" altLang="zh-CN" sz="3200" b="1" dirty="0">
              <a:latin typeface="楷体" panose="02010609060101010101" charset="-122"/>
              <a:ea typeface="楷体" panose="02010609060101010101" charset="-122"/>
            </a:endParaRPr>
          </a:p>
          <a:p>
            <a:pPr eaLnBrk="0" hangingPunct="0">
              <a:lnSpc>
                <a:spcPct val="150000"/>
              </a:lnSpc>
            </a:pPr>
            <a:r>
              <a:rPr lang="en-US" altLang="zh-CN" sz="3200" b="1" dirty="0">
                <a:latin typeface="楷体" panose="02010609060101010101" charset="-122"/>
                <a:ea typeface="楷体" panose="02010609060101010101" charset="-122"/>
              </a:rPr>
              <a:t>B</a:t>
            </a:r>
            <a:r>
              <a:rPr lang="en-US" altLang="zh-CN" sz="3200" b="1" baseline="-25000" dirty="0">
                <a:latin typeface="楷体" panose="02010609060101010101" charset="-122"/>
                <a:ea typeface="楷体" panose="02010609060101010101" charset="-122"/>
              </a:rPr>
              <a:t>5</a:t>
            </a:r>
            <a:r>
              <a:rPr lang="en-US" altLang="zh-CN" sz="3200" b="1" dirty="0">
                <a:latin typeface="楷体" panose="02010609060101010101" charset="-122"/>
                <a:ea typeface="楷体" panose="02010609060101010101" charset="-122"/>
              </a:rPr>
              <a:t>: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她</a:t>
            </a:r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在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学习。</a:t>
            </a:r>
            <a:endParaRPr lang="en-US" altLang="zh-CN" sz="3200" b="1" dirty="0">
              <a:latin typeface="楷体" panose="02010609060101010101" charset="-122"/>
              <a:ea typeface="楷体" panose="02010609060101010101" charset="-122"/>
            </a:endParaRPr>
          </a:p>
          <a:p>
            <a:pPr eaLnBrk="0" hangingPunct="0">
              <a:lnSpc>
                <a:spcPct val="150000"/>
              </a:lnSpc>
            </a:pPr>
            <a:r>
              <a:rPr lang="en-US" altLang="zh-CN" sz="3200" b="1" dirty="0">
                <a:latin typeface="楷体" panose="02010609060101010101" charset="-122"/>
                <a:ea typeface="楷体" panose="02010609060101010101" charset="-122"/>
              </a:rPr>
              <a:t>B</a:t>
            </a:r>
            <a:r>
              <a:rPr lang="en-US" altLang="zh-CN" sz="3200" b="1" baseline="-25000" dirty="0">
                <a:latin typeface="楷体" panose="02010609060101010101" charset="-122"/>
                <a:ea typeface="楷体" panose="02010609060101010101" charset="-122"/>
              </a:rPr>
              <a:t>6</a:t>
            </a:r>
            <a:r>
              <a:rPr lang="en-US" altLang="zh-CN" sz="3200" b="1" dirty="0">
                <a:latin typeface="楷体" panose="02010609060101010101" charset="-122"/>
                <a:ea typeface="楷体" panose="02010609060101010101" charset="-122"/>
              </a:rPr>
              <a:t>: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她学习</a:t>
            </a:r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呢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。</a:t>
            </a:r>
          </a:p>
        </p:txBody>
      </p:sp>
      <p:pic>
        <p:nvPicPr>
          <p:cNvPr id="20" name="图片 19" descr="1_画板 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7">
            <a:alphaModFix amt="25000"/>
          </a:blip>
          <a:stretch>
            <a:fillRect/>
          </a:stretch>
        </p:blipFill>
        <p:spPr>
          <a:xfrm>
            <a:off x="6743700" y="3888105"/>
            <a:ext cx="5645150" cy="3176905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200025" y="307975"/>
            <a:ext cx="5857875" cy="647700"/>
          </a:xfrm>
          <a:prstGeom prst="rect">
            <a:avLst/>
          </a:prstGeom>
          <a:solidFill>
            <a:srgbClr val="BB313E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123825" y="212725"/>
            <a:ext cx="5840095" cy="647700"/>
          </a:xfrm>
          <a:prstGeom prst="rect">
            <a:avLst/>
          </a:prstGeom>
          <a:solidFill>
            <a:srgbClr val="BB313E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Title 6"/>
          <p:cNvSpPr txBox="1"/>
          <p:nvPr>
            <p:custDataLst>
              <p:tags r:id="rId3"/>
            </p:custDataLst>
          </p:nvPr>
        </p:nvSpPr>
        <p:spPr>
          <a:xfrm>
            <a:off x="267970" y="299720"/>
            <a:ext cx="11704320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>
            <a:noAutofit/>
          </a:bodyPr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lvl="0">
              <a:lnSpc>
                <a:spcPct val="100000"/>
              </a:lnSpc>
              <a:defRPr/>
            </a:pPr>
            <a:r>
              <a:rPr lang="zh-CN" altLang="en-US" sz="4000" b="1" spc="150" dirty="0">
                <a:ln w="3175">
                  <a:noFill/>
                  <a:prstDash val="dash"/>
                </a:ln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思源黑体 CN Heavy" panose="020B0A00000000000000" charset="-122"/>
              </a:rPr>
              <a:t>语言点</a:t>
            </a:r>
            <a:r>
              <a:rPr altLang="zh-CN" sz="4000" b="1" spc="150" dirty="0">
                <a:ln w="3175">
                  <a:noFill/>
                  <a:prstDash val="dash"/>
                </a:ln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思源黑体 CN Heavy" panose="020B0A00000000000000" charset="-122"/>
              </a:rPr>
              <a:t>1</a:t>
            </a:r>
            <a:r>
              <a:rPr lang="zh-CN" altLang="en-US" sz="4000" b="1" spc="150" dirty="0">
                <a:ln w="3175">
                  <a:noFill/>
                  <a:prstDash val="dash"/>
                </a:ln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思源黑体 CN Heavy" panose="020B0A00000000000000" charset="-122"/>
              </a:rPr>
              <a:t>：</a:t>
            </a:r>
            <a:r>
              <a:rPr lang="zh-CN" altLang="en-US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正在</a:t>
            </a:r>
            <a:r>
              <a:rPr altLang="zh-CN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……(</a:t>
            </a:r>
            <a:r>
              <a:rPr lang="zh-CN" altLang="en-US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呢</a:t>
            </a:r>
            <a:r>
              <a:rPr altLang="zh-CN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)</a:t>
            </a:r>
            <a:endParaRPr lang="zh-CN" altLang="zh-CN" sz="4000" b="1" spc="0" noProof="0" dirty="0">
              <a:ln>
                <a:noFill/>
              </a:ln>
              <a:solidFill>
                <a:schemeClr val="bg1"/>
              </a:solidFill>
              <a:uLnTx/>
              <a:uFillTx/>
              <a:latin typeface="楷体" panose="02010609060101010101" charset="-122"/>
              <a:ea typeface="楷体" panose="02010609060101010101" charset="-122"/>
              <a:cs typeface="+mn-cs"/>
              <a:sym typeface="+mn-ea"/>
            </a:endParaRPr>
          </a:p>
        </p:txBody>
      </p:sp>
      <p:pic>
        <p:nvPicPr>
          <p:cNvPr id="7" name="图片 6"/>
          <p:cNvPicPr/>
          <p:nvPr>
            <p:custDataLst>
              <p:tags r:id="rId4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9432981" y="-708433"/>
            <a:ext cx="2441302" cy="2438718"/>
          </a:xfrm>
          <a:prstGeom prst="rect">
            <a:avLst/>
          </a:prstGeom>
        </p:spPr>
      </p:pic>
      <p:pic>
        <p:nvPicPr>
          <p:cNvPr id="71683" name="Picture 3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94335" y="2221230"/>
            <a:ext cx="5569585" cy="3712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9700" name="文本框 1"/>
          <p:cNvSpPr txBox="1"/>
          <p:nvPr/>
        </p:nvSpPr>
        <p:spPr>
          <a:xfrm>
            <a:off x="2575560" y="1235075"/>
            <a:ext cx="1207135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/>
          <a:p>
            <a:r>
              <a:rPr lang="zh-CN" altLang="en-US" sz="4000" b="1">
                <a:latin typeface="楷体" panose="02010609060101010101" charset="-122"/>
                <a:ea typeface="楷体" panose="02010609060101010101" charset="-122"/>
              </a:rPr>
              <a:t>学习</a:t>
            </a: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矩形 2"/>
          <p:cNvSpPr/>
          <p:nvPr/>
        </p:nvSpPr>
        <p:spPr>
          <a:xfrm>
            <a:off x="6634798" y="955675"/>
            <a:ext cx="5008562" cy="526224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 eaLnBrk="0" hangingPunct="0">
              <a:lnSpc>
                <a:spcPct val="150000"/>
              </a:lnSpc>
            </a:pPr>
            <a:r>
              <a:rPr lang="en-US" altLang="zh-CN" sz="3200" b="1" dirty="0">
                <a:latin typeface="楷体" panose="02010609060101010101" charset="-122"/>
                <a:ea typeface="楷体" panose="02010609060101010101" charset="-122"/>
              </a:rPr>
              <a:t>A</a:t>
            </a:r>
            <a:r>
              <a:rPr lang="zh-CN" altLang="en-US" sz="3200" b="1" baseline="-25000" dirty="0"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en-US" altLang="zh-CN" sz="3200" b="1" dirty="0">
                <a:latin typeface="楷体" panose="02010609060101010101" charset="-122"/>
                <a:ea typeface="楷体" panose="02010609060101010101" charset="-122"/>
              </a:rPr>
              <a:t>: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妈妈</a:t>
            </a:r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正在干什么呢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？</a:t>
            </a:r>
            <a:endParaRPr lang="en-US" altLang="zh-CN" sz="3200" b="1" dirty="0">
              <a:latin typeface="楷体" panose="02010609060101010101" charset="-122"/>
              <a:ea typeface="楷体" panose="02010609060101010101" charset="-122"/>
            </a:endParaRPr>
          </a:p>
          <a:p>
            <a:pPr eaLnBrk="0" hangingPunct="0">
              <a:lnSpc>
                <a:spcPct val="150000"/>
              </a:lnSpc>
            </a:pPr>
            <a:r>
              <a:rPr lang="en-US" altLang="zh-CN" sz="3200" b="1" dirty="0">
                <a:latin typeface="楷体" panose="02010609060101010101" charset="-122"/>
                <a:ea typeface="楷体" panose="02010609060101010101" charset="-122"/>
              </a:rPr>
              <a:t>B</a:t>
            </a:r>
            <a:r>
              <a:rPr lang="en-US" altLang="zh-CN" sz="3200" b="1" baseline="-25000" dirty="0">
                <a:latin typeface="楷体" panose="02010609060101010101" charset="-122"/>
                <a:ea typeface="楷体" panose="02010609060101010101" charset="-122"/>
              </a:rPr>
              <a:t>1</a:t>
            </a:r>
            <a:r>
              <a:rPr lang="en-US" altLang="zh-CN" sz="3200" b="1" dirty="0">
                <a:latin typeface="楷体" panose="02010609060101010101" charset="-122"/>
                <a:ea typeface="楷体" panose="02010609060101010101" charset="-122"/>
              </a:rPr>
              <a:t>: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妈妈</a:t>
            </a:r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正在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做饭</a:t>
            </a:r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呢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。</a:t>
            </a:r>
            <a:endParaRPr lang="en-US" altLang="zh-CN" sz="3200" b="1" dirty="0">
              <a:latin typeface="楷体" panose="02010609060101010101" charset="-122"/>
              <a:ea typeface="楷体" panose="02010609060101010101" charset="-122"/>
            </a:endParaRPr>
          </a:p>
          <a:p>
            <a:pPr eaLnBrk="0" hangingPunct="0">
              <a:lnSpc>
                <a:spcPct val="150000"/>
              </a:lnSpc>
            </a:pPr>
            <a:r>
              <a:rPr lang="en-US" altLang="zh-CN" sz="3200" b="1" dirty="0">
                <a:latin typeface="楷体" panose="02010609060101010101" charset="-122"/>
                <a:ea typeface="楷体" panose="02010609060101010101" charset="-122"/>
              </a:rPr>
              <a:t>B</a:t>
            </a:r>
            <a:r>
              <a:rPr lang="en-US" altLang="zh-CN" sz="3200" b="1" baseline="-25000" dirty="0">
                <a:latin typeface="楷体" panose="02010609060101010101" charset="-122"/>
                <a:ea typeface="楷体" panose="02010609060101010101" charset="-122"/>
              </a:rPr>
              <a:t>2</a:t>
            </a:r>
            <a:r>
              <a:rPr lang="en-US" altLang="zh-CN" sz="3200" b="1" dirty="0">
                <a:latin typeface="楷体" panose="02010609060101010101" charset="-122"/>
                <a:ea typeface="楷体" panose="02010609060101010101" charset="-122"/>
              </a:rPr>
              <a:t>: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妈妈</a:t>
            </a:r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在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做饭</a:t>
            </a:r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呢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。</a:t>
            </a:r>
            <a:endParaRPr lang="en-US" altLang="zh-CN" sz="3200" b="1" dirty="0">
              <a:latin typeface="楷体" panose="02010609060101010101" charset="-122"/>
              <a:ea typeface="楷体" panose="02010609060101010101" charset="-122"/>
            </a:endParaRPr>
          </a:p>
          <a:p>
            <a:pPr eaLnBrk="0" hangingPunct="0">
              <a:lnSpc>
                <a:spcPct val="150000"/>
              </a:lnSpc>
            </a:pPr>
            <a:r>
              <a:rPr lang="en-US" altLang="zh-CN" sz="3200" b="1" dirty="0">
                <a:latin typeface="楷体" panose="02010609060101010101" charset="-122"/>
                <a:ea typeface="楷体" panose="02010609060101010101" charset="-122"/>
              </a:rPr>
              <a:t>B</a:t>
            </a:r>
            <a:r>
              <a:rPr lang="en-US" altLang="zh-CN" sz="3200" b="1" baseline="-25000" dirty="0">
                <a:latin typeface="楷体" panose="02010609060101010101" charset="-122"/>
                <a:ea typeface="楷体" panose="02010609060101010101" charset="-122"/>
              </a:rPr>
              <a:t>3</a:t>
            </a:r>
            <a:r>
              <a:rPr lang="en-US" altLang="zh-CN" sz="3200" b="1" dirty="0">
                <a:latin typeface="楷体" panose="02010609060101010101" charset="-122"/>
                <a:ea typeface="楷体" panose="02010609060101010101" charset="-122"/>
              </a:rPr>
              <a:t>: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妈妈</a:t>
            </a:r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正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做饭</a:t>
            </a:r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呢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。</a:t>
            </a:r>
            <a:endParaRPr lang="en-US" altLang="zh-CN" sz="3200" b="1" dirty="0">
              <a:latin typeface="楷体" panose="02010609060101010101" charset="-122"/>
              <a:ea typeface="楷体" panose="02010609060101010101" charset="-122"/>
            </a:endParaRPr>
          </a:p>
          <a:p>
            <a:pPr eaLnBrk="0" hangingPunct="0">
              <a:lnSpc>
                <a:spcPct val="150000"/>
              </a:lnSpc>
            </a:pPr>
            <a:r>
              <a:rPr lang="en-US" altLang="zh-CN" sz="3200" b="1" dirty="0">
                <a:latin typeface="楷体" panose="02010609060101010101" charset="-122"/>
                <a:ea typeface="楷体" panose="02010609060101010101" charset="-122"/>
              </a:rPr>
              <a:t>B</a:t>
            </a:r>
            <a:r>
              <a:rPr lang="en-US" altLang="zh-CN" sz="3200" b="1" baseline="-25000" dirty="0">
                <a:latin typeface="楷体" panose="02010609060101010101" charset="-122"/>
                <a:ea typeface="楷体" panose="02010609060101010101" charset="-122"/>
              </a:rPr>
              <a:t>4</a:t>
            </a:r>
            <a:r>
              <a:rPr lang="en-US" altLang="zh-CN" sz="3200" b="1" dirty="0">
                <a:latin typeface="楷体" panose="02010609060101010101" charset="-122"/>
                <a:ea typeface="楷体" panose="02010609060101010101" charset="-122"/>
              </a:rPr>
              <a:t>: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妈妈</a:t>
            </a:r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正在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做饭。</a:t>
            </a:r>
            <a:endParaRPr lang="en-US" altLang="zh-CN" sz="3200" b="1" dirty="0">
              <a:latin typeface="楷体" panose="02010609060101010101" charset="-122"/>
              <a:ea typeface="楷体" panose="02010609060101010101" charset="-122"/>
            </a:endParaRPr>
          </a:p>
          <a:p>
            <a:pPr eaLnBrk="0" hangingPunct="0">
              <a:lnSpc>
                <a:spcPct val="150000"/>
              </a:lnSpc>
            </a:pPr>
            <a:r>
              <a:rPr lang="en-US" altLang="zh-CN" sz="3200" b="1" dirty="0">
                <a:latin typeface="楷体" panose="02010609060101010101" charset="-122"/>
                <a:ea typeface="楷体" panose="02010609060101010101" charset="-122"/>
              </a:rPr>
              <a:t>B</a:t>
            </a:r>
            <a:r>
              <a:rPr lang="en-US" altLang="zh-CN" sz="3200" b="1" baseline="-25000" dirty="0">
                <a:latin typeface="楷体" panose="02010609060101010101" charset="-122"/>
                <a:ea typeface="楷体" panose="02010609060101010101" charset="-122"/>
              </a:rPr>
              <a:t>5</a:t>
            </a:r>
            <a:r>
              <a:rPr lang="en-US" altLang="zh-CN" sz="3200" b="1" dirty="0">
                <a:latin typeface="楷体" panose="02010609060101010101" charset="-122"/>
                <a:ea typeface="楷体" panose="02010609060101010101" charset="-122"/>
              </a:rPr>
              <a:t>: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妈妈</a:t>
            </a:r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在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做饭。</a:t>
            </a:r>
            <a:endParaRPr lang="en-US" altLang="zh-CN" sz="3200" b="1" dirty="0">
              <a:latin typeface="楷体" panose="02010609060101010101" charset="-122"/>
              <a:ea typeface="楷体" panose="02010609060101010101" charset="-122"/>
            </a:endParaRPr>
          </a:p>
          <a:p>
            <a:pPr eaLnBrk="0" hangingPunct="0">
              <a:lnSpc>
                <a:spcPct val="150000"/>
              </a:lnSpc>
            </a:pPr>
            <a:r>
              <a:rPr lang="en-US" altLang="zh-CN" sz="3200" b="1" dirty="0">
                <a:latin typeface="楷体" panose="02010609060101010101" charset="-122"/>
                <a:ea typeface="楷体" panose="02010609060101010101" charset="-122"/>
              </a:rPr>
              <a:t>B</a:t>
            </a:r>
            <a:r>
              <a:rPr lang="en-US" altLang="zh-CN" sz="3200" b="1" baseline="-25000" dirty="0">
                <a:latin typeface="楷体" panose="02010609060101010101" charset="-122"/>
                <a:ea typeface="楷体" panose="02010609060101010101" charset="-122"/>
              </a:rPr>
              <a:t>6</a:t>
            </a:r>
            <a:r>
              <a:rPr lang="en-US" altLang="zh-CN" sz="3200" b="1" dirty="0">
                <a:latin typeface="楷体" panose="02010609060101010101" charset="-122"/>
                <a:ea typeface="楷体" panose="02010609060101010101" charset="-122"/>
              </a:rPr>
              <a:t>: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妈妈做饭</a:t>
            </a:r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呢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。</a:t>
            </a:r>
          </a:p>
        </p:txBody>
      </p:sp>
      <p:pic>
        <p:nvPicPr>
          <p:cNvPr id="20" name="图片 19" descr="1_画板 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7">
            <a:alphaModFix amt="25000"/>
          </a:blip>
          <a:stretch>
            <a:fillRect/>
          </a:stretch>
        </p:blipFill>
        <p:spPr>
          <a:xfrm>
            <a:off x="6743700" y="3888105"/>
            <a:ext cx="5645150" cy="3176905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200025" y="307975"/>
            <a:ext cx="5857875" cy="647700"/>
          </a:xfrm>
          <a:prstGeom prst="rect">
            <a:avLst/>
          </a:prstGeom>
          <a:solidFill>
            <a:srgbClr val="BB313E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123825" y="212725"/>
            <a:ext cx="5840095" cy="647700"/>
          </a:xfrm>
          <a:prstGeom prst="rect">
            <a:avLst/>
          </a:prstGeom>
          <a:solidFill>
            <a:srgbClr val="BB313E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Title 6"/>
          <p:cNvSpPr txBox="1"/>
          <p:nvPr>
            <p:custDataLst>
              <p:tags r:id="rId3"/>
            </p:custDataLst>
          </p:nvPr>
        </p:nvSpPr>
        <p:spPr>
          <a:xfrm>
            <a:off x="267970" y="299720"/>
            <a:ext cx="11704320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>
            <a:noAutofit/>
          </a:bodyPr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lvl="0">
              <a:lnSpc>
                <a:spcPct val="100000"/>
              </a:lnSpc>
              <a:defRPr/>
            </a:pPr>
            <a:r>
              <a:rPr lang="zh-CN" altLang="en-US" sz="4000" b="1" spc="150" dirty="0">
                <a:ln w="3175">
                  <a:noFill/>
                  <a:prstDash val="dash"/>
                </a:ln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思源黑体 CN Heavy" panose="020B0A00000000000000" charset="-122"/>
              </a:rPr>
              <a:t>语言点</a:t>
            </a:r>
            <a:r>
              <a:rPr altLang="zh-CN" sz="4000" b="1" spc="150" dirty="0">
                <a:ln w="3175">
                  <a:noFill/>
                  <a:prstDash val="dash"/>
                </a:ln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思源黑体 CN Heavy" panose="020B0A00000000000000" charset="-122"/>
              </a:rPr>
              <a:t>1</a:t>
            </a:r>
            <a:r>
              <a:rPr lang="zh-CN" altLang="en-US" sz="4000" b="1" spc="150" dirty="0">
                <a:ln w="3175">
                  <a:noFill/>
                  <a:prstDash val="dash"/>
                </a:ln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思源黑体 CN Heavy" panose="020B0A00000000000000" charset="-122"/>
              </a:rPr>
              <a:t>：</a:t>
            </a:r>
            <a:r>
              <a:rPr lang="zh-CN" altLang="en-US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正在</a:t>
            </a:r>
            <a:r>
              <a:rPr altLang="zh-CN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……(</a:t>
            </a:r>
            <a:r>
              <a:rPr lang="zh-CN" altLang="en-US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呢</a:t>
            </a:r>
            <a:r>
              <a:rPr altLang="zh-CN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)</a:t>
            </a:r>
            <a:endParaRPr lang="zh-CN" altLang="zh-CN" sz="4000" b="1" spc="0" noProof="0" dirty="0">
              <a:ln>
                <a:noFill/>
              </a:ln>
              <a:solidFill>
                <a:schemeClr val="bg1"/>
              </a:solidFill>
              <a:uLnTx/>
              <a:uFillTx/>
              <a:latin typeface="楷体" panose="02010609060101010101" charset="-122"/>
              <a:ea typeface="楷体" panose="02010609060101010101" charset="-122"/>
              <a:cs typeface="+mn-cs"/>
              <a:sym typeface="+mn-ea"/>
            </a:endParaRPr>
          </a:p>
        </p:txBody>
      </p:sp>
      <p:pic>
        <p:nvPicPr>
          <p:cNvPr id="7" name="图片 6"/>
          <p:cNvPicPr/>
          <p:nvPr>
            <p:custDataLst>
              <p:tags r:id="rId4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9432981" y="-708433"/>
            <a:ext cx="2441302" cy="2438718"/>
          </a:xfrm>
          <a:prstGeom prst="rect">
            <a:avLst/>
          </a:prstGeom>
        </p:spPr>
      </p:pic>
      <p:pic>
        <p:nvPicPr>
          <p:cNvPr id="72706" name="Picture 2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96875" y="2099945"/>
            <a:ext cx="5884545" cy="39446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24" name="文本框 1"/>
          <p:cNvSpPr txBox="1"/>
          <p:nvPr/>
        </p:nvSpPr>
        <p:spPr>
          <a:xfrm>
            <a:off x="2454116" y="1278573"/>
            <a:ext cx="1770063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/>
          <a:p>
            <a:r>
              <a:rPr lang="zh-CN" altLang="en-US" sz="4000" b="1">
                <a:latin typeface="楷体" panose="02010609060101010101" charset="-122"/>
                <a:ea typeface="楷体" panose="02010609060101010101" charset="-122"/>
              </a:rPr>
              <a:t>做饭</a:t>
            </a: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半闭框 1"/>
          <p:cNvSpPr/>
          <p:nvPr/>
        </p:nvSpPr>
        <p:spPr>
          <a:xfrm>
            <a:off x="0" y="0"/>
            <a:ext cx="3784600" cy="4410710"/>
          </a:xfrm>
          <a:prstGeom prst="halfFrame">
            <a:avLst/>
          </a:prstGeom>
          <a:solidFill>
            <a:srgbClr val="BB313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半闭框 5"/>
          <p:cNvSpPr/>
          <p:nvPr/>
        </p:nvSpPr>
        <p:spPr>
          <a:xfrm flipH="1" flipV="1">
            <a:off x="8407400" y="2447290"/>
            <a:ext cx="3784600" cy="4410710"/>
          </a:xfrm>
          <a:prstGeom prst="halfFrame">
            <a:avLst/>
          </a:prstGeom>
          <a:solidFill>
            <a:srgbClr val="B5313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7" name="矩形 6"/>
          <p:cNvSpPr/>
          <p:nvPr/>
        </p:nvSpPr>
        <p:spPr>
          <a:xfrm>
            <a:off x="330835" y="283210"/>
            <a:ext cx="11551920" cy="630301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63500" sx="101000" sy="101000" algn="ctr" rotWithShape="0">
              <a:schemeClr val="tx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41" name="图片 40"/>
          <p:cNvPicPr/>
          <p:nvPr/>
        </p:nvPicPr>
        <p:blipFill>
          <a:blip r:embed="rId3"/>
          <a:stretch>
            <a:fillRect/>
          </a:stretch>
        </p:blipFill>
        <p:spPr>
          <a:xfrm>
            <a:off x="9441236" y="-436018"/>
            <a:ext cx="2441302" cy="2438718"/>
          </a:xfrm>
          <a:prstGeom prst="rect">
            <a:avLst/>
          </a:prstGeom>
        </p:spPr>
      </p:pic>
      <p:sp>
        <p:nvSpPr>
          <p:cNvPr id="4" name="矩形 3"/>
          <p:cNvSpPr/>
          <p:nvPr/>
        </p:nvSpPr>
        <p:spPr>
          <a:xfrm>
            <a:off x="6460173" y="1564323"/>
            <a:ext cx="5006975" cy="378460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 eaLnBrk="0" hangingPunct="0">
              <a:lnSpc>
                <a:spcPct val="150000"/>
              </a:lnSpc>
            </a:pPr>
            <a:r>
              <a:rPr lang="en-US" altLang="zh-CN" sz="3200" b="1" dirty="0">
                <a:latin typeface="楷体" panose="02010609060101010101" charset="-122"/>
                <a:ea typeface="楷体" panose="02010609060101010101" charset="-122"/>
              </a:rPr>
              <a:t>A</a:t>
            </a:r>
            <a:r>
              <a:rPr lang="en-US" altLang="zh-CN" sz="3200" b="1" baseline="-25000" dirty="0">
                <a:latin typeface="楷体" panose="02010609060101010101" charset="-122"/>
                <a:ea typeface="楷体" panose="02010609060101010101" charset="-122"/>
              </a:rPr>
              <a:t>1</a:t>
            </a:r>
            <a:r>
              <a:rPr lang="en-US" altLang="zh-CN" sz="3200" b="1" dirty="0">
                <a:latin typeface="楷体" panose="02010609060101010101" charset="-122"/>
                <a:ea typeface="楷体" panose="02010609060101010101" charset="-122"/>
              </a:rPr>
              <a:t>: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他</a:t>
            </a:r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正在干什么呢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？</a:t>
            </a:r>
            <a:endParaRPr lang="en-US" altLang="zh-CN" sz="3200" b="1" dirty="0">
              <a:latin typeface="楷体" panose="02010609060101010101" charset="-122"/>
              <a:ea typeface="楷体" panose="02010609060101010101" charset="-122"/>
            </a:endParaRPr>
          </a:p>
          <a:p>
            <a:pPr eaLnBrk="0" hangingPunct="0">
              <a:lnSpc>
                <a:spcPct val="150000"/>
              </a:lnSpc>
            </a:pPr>
            <a:r>
              <a:rPr lang="en-US" altLang="zh-CN" sz="3200" b="1" dirty="0">
                <a:latin typeface="楷体" panose="02010609060101010101" charset="-122"/>
                <a:ea typeface="楷体" panose="02010609060101010101" charset="-122"/>
              </a:rPr>
              <a:t>A</a:t>
            </a:r>
            <a:r>
              <a:rPr lang="en-US" altLang="zh-CN" sz="3200" b="1" baseline="-25000" dirty="0">
                <a:latin typeface="楷体" panose="02010609060101010101" charset="-122"/>
                <a:ea typeface="楷体" panose="02010609060101010101" charset="-122"/>
              </a:rPr>
              <a:t>2</a:t>
            </a:r>
            <a:r>
              <a:rPr lang="en-US" altLang="zh-CN" sz="3200" b="1" dirty="0">
                <a:latin typeface="楷体" panose="02010609060101010101" charset="-122"/>
                <a:ea typeface="楷体" panose="02010609060101010101" charset="-122"/>
              </a:rPr>
              <a:t>: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他</a:t>
            </a:r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在干什么呢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？</a:t>
            </a:r>
            <a:endParaRPr lang="en-US" altLang="zh-CN" sz="3200" b="1" dirty="0">
              <a:latin typeface="楷体" panose="02010609060101010101" charset="-122"/>
              <a:ea typeface="楷体" panose="02010609060101010101" charset="-122"/>
            </a:endParaRPr>
          </a:p>
          <a:p>
            <a:pPr eaLnBrk="0" hangingPunct="0">
              <a:lnSpc>
                <a:spcPct val="150000"/>
              </a:lnSpc>
            </a:pPr>
            <a:r>
              <a:rPr lang="en-US" altLang="zh-CN" sz="3200" b="1" dirty="0">
                <a:latin typeface="楷体" panose="02010609060101010101" charset="-122"/>
                <a:ea typeface="楷体" panose="02010609060101010101" charset="-122"/>
              </a:rPr>
              <a:t>A</a:t>
            </a:r>
            <a:r>
              <a:rPr lang="en-US" altLang="zh-CN" sz="3200" b="1" baseline="-25000" dirty="0">
                <a:latin typeface="楷体" panose="02010609060101010101" charset="-122"/>
                <a:ea typeface="楷体" panose="02010609060101010101" charset="-122"/>
              </a:rPr>
              <a:t>3</a:t>
            </a:r>
            <a:r>
              <a:rPr lang="en-US" altLang="zh-CN" sz="3200" b="1" dirty="0">
                <a:latin typeface="楷体" panose="02010609060101010101" charset="-122"/>
                <a:ea typeface="楷体" panose="02010609060101010101" charset="-122"/>
              </a:rPr>
              <a:t>: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他</a:t>
            </a:r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正干什么呢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？</a:t>
            </a:r>
            <a:endParaRPr lang="en-US" altLang="zh-CN" sz="3200" b="1" dirty="0">
              <a:latin typeface="楷体" panose="02010609060101010101" charset="-122"/>
              <a:ea typeface="楷体" panose="02010609060101010101" charset="-122"/>
            </a:endParaRPr>
          </a:p>
          <a:p>
            <a:pPr eaLnBrk="0" hangingPunct="0">
              <a:lnSpc>
                <a:spcPct val="150000"/>
              </a:lnSpc>
            </a:pPr>
            <a:r>
              <a:rPr lang="en-US" altLang="zh-CN" sz="3200" b="1" dirty="0">
                <a:latin typeface="楷体" panose="02010609060101010101" charset="-122"/>
                <a:ea typeface="楷体" panose="02010609060101010101" charset="-122"/>
              </a:rPr>
              <a:t>A</a:t>
            </a:r>
            <a:r>
              <a:rPr lang="en-US" altLang="zh-CN" sz="3200" b="1" baseline="-25000" dirty="0">
                <a:latin typeface="楷体" panose="02010609060101010101" charset="-122"/>
                <a:ea typeface="楷体" panose="02010609060101010101" charset="-122"/>
              </a:rPr>
              <a:t>4</a:t>
            </a:r>
            <a:r>
              <a:rPr lang="en-US" altLang="zh-CN" sz="3200" b="1" dirty="0">
                <a:latin typeface="楷体" panose="02010609060101010101" charset="-122"/>
                <a:ea typeface="楷体" panose="02010609060101010101" charset="-122"/>
              </a:rPr>
              <a:t>: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他</a:t>
            </a:r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干什么呢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？</a:t>
            </a:r>
            <a:endParaRPr lang="en-US" altLang="zh-CN" sz="3200" b="1" dirty="0">
              <a:latin typeface="楷体" panose="02010609060101010101" charset="-122"/>
              <a:ea typeface="楷体" panose="02010609060101010101" charset="-122"/>
            </a:endParaRPr>
          </a:p>
          <a:p>
            <a:pPr eaLnBrk="0" hangingPunct="0">
              <a:lnSpc>
                <a:spcPct val="150000"/>
              </a:lnSpc>
            </a:pPr>
            <a:r>
              <a:rPr lang="en-US" altLang="zh-CN" sz="3200" b="1" dirty="0">
                <a:latin typeface="楷体" panose="02010609060101010101" charset="-122"/>
                <a:ea typeface="楷体" panose="02010609060101010101" charset="-122"/>
              </a:rPr>
              <a:t>B</a:t>
            </a:r>
            <a:r>
              <a:rPr lang="zh-CN" altLang="en-US" sz="3200" b="1" baseline="-25000" dirty="0"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en-US" altLang="zh-CN" sz="3200" b="1" dirty="0">
                <a:latin typeface="楷体" panose="02010609060101010101" charset="-122"/>
                <a:ea typeface="楷体" panose="02010609060101010101" charset="-122"/>
              </a:rPr>
              <a:t>: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他</a:t>
            </a:r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正在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说汉语呢。</a:t>
            </a:r>
          </a:p>
        </p:txBody>
      </p:sp>
      <p:sp>
        <p:nvSpPr>
          <p:cNvPr id="10" name="矩形 9"/>
          <p:cNvSpPr/>
          <p:nvPr/>
        </p:nvSpPr>
        <p:spPr>
          <a:xfrm rot="1453273">
            <a:off x="4157980" y="1043305"/>
            <a:ext cx="1447800" cy="156845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/>
          <a:p>
            <a:pPr eaLnBrk="0" hangingPunct="0"/>
            <a:r>
              <a:rPr lang="zh-CN" altLang="en-US" sz="9600" b="1" dirty="0">
                <a:solidFill>
                  <a:srgbClr val="FF0000"/>
                </a:solidFill>
                <a:latin typeface="华文中宋" pitchFamily="2" charset="-122"/>
                <a:ea typeface="华文中宋" pitchFamily="2" charset="-122"/>
              </a:rPr>
              <a:t>？</a:t>
            </a:r>
          </a:p>
        </p:txBody>
      </p:sp>
      <p:pic>
        <p:nvPicPr>
          <p:cNvPr id="3" name="图片 2">
            <a:extLst>
              <a:ext uri="{FF2B5EF4-FFF2-40B4-BE49-F238E27FC236}">
                <a16:creationId xmlns:a16="http://schemas.microsoft.com/office/drawing/2014/main" id="{5DF33D57-546C-49FE-BD36-54EC0178BA7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7059" y="2107045"/>
            <a:ext cx="3876002" cy="4029922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直接连接符 1"/>
          <p:cNvCxnSpPr/>
          <p:nvPr/>
        </p:nvCxnSpPr>
        <p:spPr>
          <a:xfrm>
            <a:off x="1101725" y="-3175"/>
            <a:ext cx="0" cy="6840220"/>
          </a:xfrm>
          <a:prstGeom prst="line">
            <a:avLst/>
          </a:prstGeom>
          <a:ln w="28575" cmpd="sng">
            <a:solidFill>
              <a:schemeClr val="accent1">
                <a:shade val="5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矩形 9"/>
          <p:cNvSpPr/>
          <p:nvPr/>
        </p:nvSpPr>
        <p:spPr>
          <a:xfrm>
            <a:off x="496570" y="399415"/>
            <a:ext cx="7117080" cy="635000"/>
          </a:xfrm>
          <a:prstGeom prst="rect">
            <a:avLst/>
          </a:prstGeom>
          <a:solidFill>
            <a:schemeClr val="bg1"/>
          </a:solidFill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zh-CN"/>
          </a:p>
        </p:txBody>
      </p:sp>
      <p:pic>
        <p:nvPicPr>
          <p:cNvPr id="41" name="图片 40"/>
          <p:cNvPicPr/>
          <p:nvPr/>
        </p:nvPicPr>
        <p:blipFill>
          <a:blip r:embed="rId4"/>
          <a:stretch>
            <a:fillRect/>
          </a:stretch>
        </p:blipFill>
        <p:spPr>
          <a:xfrm>
            <a:off x="9431076" y="-691923"/>
            <a:ext cx="2441302" cy="2438718"/>
          </a:xfrm>
          <a:prstGeom prst="rect">
            <a:avLst/>
          </a:prstGeom>
        </p:spPr>
      </p:pic>
      <p:sp>
        <p:nvSpPr>
          <p:cNvPr id="15" name="Title 6"/>
          <p:cNvSpPr txBox="1"/>
          <p:nvPr>
            <p:custDataLst>
              <p:tags r:id="rId2"/>
            </p:custDataLst>
          </p:nvPr>
        </p:nvSpPr>
        <p:spPr>
          <a:xfrm>
            <a:off x="667385" y="470535"/>
            <a:ext cx="7689850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/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algn="l">
              <a:lnSpc>
                <a:spcPct val="90000"/>
              </a:lnSpc>
            </a:pPr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语言点练习（</a:t>
            </a:r>
            <a:r>
              <a:rPr altLang="zh-CN" sz="40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</a:t>
            </a:r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）：第</a:t>
            </a:r>
            <a:r>
              <a:rPr altLang="zh-CN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126</a:t>
            </a:r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页</a:t>
            </a:r>
          </a:p>
        </p:txBody>
      </p:sp>
      <p:pic>
        <p:nvPicPr>
          <p:cNvPr id="3" name="内容占位符 4"/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1480820" y="1971040"/>
            <a:ext cx="9394825" cy="3001645"/>
          </a:xfrm>
          <a:ln>
            <a:noFill/>
            <a:miter/>
          </a:ln>
          <a:effectLst/>
        </p:spPr>
      </p:pic>
    </p:spTree>
    <p:custDataLst>
      <p:tags r:id="rId1"/>
    </p:custData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1303655" y="504825"/>
            <a:ext cx="6369050" cy="193802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/>
          <a:p>
            <a:pPr indent="0" eaLnBrk="0" hangingPunct="0">
              <a:lnSpc>
                <a:spcPct val="300000"/>
              </a:lnSpc>
              <a:buFont typeface="Arial" panose="020B0604020202020204" pitchFamily="34" charset="0"/>
              <a:buNone/>
            </a:pP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他们</a:t>
            </a:r>
            <a:r>
              <a:rPr lang="zh-CN" altLang="en-US" sz="40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在</a:t>
            </a:r>
            <a:r>
              <a:rPr lang="zh-CN" altLang="en-US" sz="4000" b="1" dirty="0">
                <a:solidFill>
                  <a:srgbClr val="0066CC"/>
                </a:solidFill>
                <a:latin typeface="楷体" panose="02010609060101010101" charset="-122"/>
                <a:ea typeface="楷体" panose="02010609060101010101" charset="-122"/>
              </a:rPr>
              <a:t>商店</a:t>
            </a:r>
            <a:r>
              <a:rPr lang="zh-CN" altLang="en-US" sz="40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买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东西。</a:t>
            </a:r>
          </a:p>
        </p:txBody>
      </p:sp>
      <p:pic>
        <p:nvPicPr>
          <p:cNvPr id="20" name="图片 19" descr="1_画板 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7">
            <a:alphaModFix amt="25000"/>
          </a:blip>
          <a:stretch>
            <a:fillRect/>
          </a:stretch>
        </p:blipFill>
        <p:spPr>
          <a:xfrm>
            <a:off x="6743700" y="3888105"/>
            <a:ext cx="5645150" cy="3176905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200025" y="307975"/>
            <a:ext cx="5223510" cy="647700"/>
          </a:xfrm>
          <a:prstGeom prst="rect">
            <a:avLst/>
          </a:prstGeom>
          <a:solidFill>
            <a:srgbClr val="BB313E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123825" y="212725"/>
            <a:ext cx="5205730" cy="647700"/>
          </a:xfrm>
          <a:prstGeom prst="rect">
            <a:avLst/>
          </a:prstGeom>
          <a:solidFill>
            <a:srgbClr val="BB313E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Title 6"/>
          <p:cNvSpPr txBox="1"/>
          <p:nvPr>
            <p:custDataLst>
              <p:tags r:id="rId3"/>
            </p:custDataLst>
          </p:nvPr>
        </p:nvSpPr>
        <p:spPr>
          <a:xfrm>
            <a:off x="267970" y="299720"/>
            <a:ext cx="11704320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>
            <a:noAutofit/>
          </a:bodyPr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lvl="0">
              <a:lnSpc>
                <a:spcPct val="100000"/>
              </a:lnSpc>
              <a:defRPr/>
            </a:pPr>
            <a:r>
              <a:rPr lang="zh-CN" altLang="en-US" sz="4000" b="1" spc="150" dirty="0">
                <a:ln w="3175">
                  <a:noFill/>
                  <a:prstDash val="dash"/>
                </a:ln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思源黑体 CN Heavy" panose="020B0A00000000000000" charset="-122"/>
              </a:rPr>
              <a:t>语言点</a:t>
            </a:r>
            <a:r>
              <a:rPr altLang="zh-CN" sz="4000" b="1" spc="150" dirty="0">
                <a:ln w="3175">
                  <a:noFill/>
                  <a:prstDash val="dash"/>
                </a:ln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思源黑体 CN Heavy" panose="020B0A00000000000000" charset="-122"/>
              </a:rPr>
              <a:t>2</a:t>
            </a:r>
            <a:r>
              <a:rPr lang="zh-CN" altLang="en-US" sz="4000" b="1" spc="150" dirty="0">
                <a:ln w="3175">
                  <a:noFill/>
                  <a:prstDash val="dash"/>
                </a:ln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思源黑体 CN Heavy" panose="020B0A00000000000000" charset="-122"/>
              </a:rPr>
              <a:t>：</a:t>
            </a:r>
            <a:r>
              <a:rPr lang="zh-CN" altLang="en-US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在</a:t>
            </a:r>
            <a:r>
              <a:rPr altLang="zh-CN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+</a:t>
            </a:r>
            <a:r>
              <a:rPr lang="zh-CN" altLang="en-US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地方</a:t>
            </a:r>
            <a:r>
              <a:rPr altLang="zh-CN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+V</a:t>
            </a:r>
            <a:endParaRPr altLang="zh-CN" sz="4000" b="1" spc="0" noProof="0" dirty="0">
              <a:ln>
                <a:noFill/>
              </a:ln>
              <a:solidFill>
                <a:schemeClr val="bg1"/>
              </a:solidFill>
              <a:uLnTx/>
              <a:uFillTx/>
              <a:latin typeface="楷体" panose="02010609060101010101" charset="-122"/>
              <a:ea typeface="楷体" panose="02010609060101010101" charset="-122"/>
              <a:cs typeface="+mn-cs"/>
              <a:sym typeface="+mn-ea"/>
            </a:endParaRPr>
          </a:p>
        </p:txBody>
      </p:sp>
      <p:pic>
        <p:nvPicPr>
          <p:cNvPr id="7" name="图片 6"/>
          <p:cNvPicPr/>
          <p:nvPr>
            <p:custDataLst>
              <p:tags r:id="rId4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9432981" y="-708433"/>
            <a:ext cx="2441302" cy="2438718"/>
          </a:xfrm>
          <a:prstGeom prst="rect">
            <a:avLst/>
          </a:prstGeom>
        </p:spPr>
      </p:pic>
      <p:pic>
        <p:nvPicPr>
          <p:cNvPr id="74754" name="Picture 2" descr="C:\Users\l\Desktop\学在中国.基础教程1—王斯璐\内文插图\SJ00049899\学在中国·基础教程1 3011677187_M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287770" y="742950"/>
            <a:ext cx="2722880" cy="1778635"/>
          </a:xfrm>
          <a:prstGeom prst="roundRect">
            <a:avLst>
              <a:gd name="adj" fmla="val 16667"/>
            </a:avLst>
          </a:prstGeom>
          <a:ln>
            <a:noFill/>
          </a:ln>
          <a:effectLst/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74755" name="Picture 3" descr="C:\Users\l\Desktop\学在中国.基础教程1—王斯璐\内文插图\SJ00049899\学在中国·基础教程1 3094219980_M.jpg"/>
          <p:cNvPicPr>
            <a:picLocks noChangeAspect="1" noChangeArrowheads="1"/>
          </p:cNvPicPr>
          <p:nvPr/>
        </p:nvPicPr>
        <p:blipFill>
          <a:blip r:embed="rId10">
            <a:lum bright="-10000"/>
          </a:blip>
          <a:srcRect/>
          <a:stretch>
            <a:fillRect/>
          </a:stretch>
        </p:blipFill>
        <p:spPr bwMode="auto">
          <a:xfrm>
            <a:off x="1816100" y="2605405"/>
            <a:ext cx="2859405" cy="190817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softEdge rad="101600"/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74757" name="Picture 5" descr="C:\Users\l\Desktop\学在中国.基础教程1—王斯璐\内文插图\学在中国·基础教程1\VCG41127065012.jpg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6209665" y="4225290"/>
            <a:ext cx="2889250" cy="1926590"/>
          </a:xfrm>
          <a:prstGeom prst="roundRect">
            <a:avLst>
              <a:gd name="adj" fmla="val 16667"/>
            </a:avLst>
          </a:prstGeom>
          <a:ln>
            <a:noFill/>
          </a:ln>
          <a:effectLst/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3" name="文本框 2"/>
          <p:cNvSpPr txBox="1"/>
          <p:nvPr/>
        </p:nvSpPr>
        <p:spPr>
          <a:xfrm>
            <a:off x="5937250" y="3124835"/>
            <a:ext cx="354647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  <a:sym typeface="+mn-ea"/>
              </a:rPr>
              <a:t>他们</a:t>
            </a:r>
            <a:r>
              <a:rPr lang="zh-CN" altLang="en-US" sz="40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在</a:t>
            </a:r>
            <a:r>
              <a:rPr lang="zh-CN" altLang="en-US" sz="4000" b="1" dirty="0">
                <a:solidFill>
                  <a:srgbClr val="0066CC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饭店</a:t>
            </a:r>
            <a:r>
              <a:rPr lang="zh-CN" altLang="en-US" sz="32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吃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  <a:sym typeface="+mn-ea"/>
              </a:rPr>
              <a:t>饭。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717550" y="4972685"/>
            <a:ext cx="505650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  <a:sym typeface="+mn-ea"/>
              </a:rPr>
              <a:t>老师和同学们</a:t>
            </a:r>
            <a:r>
              <a:rPr lang="zh-CN" altLang="en-US" sz="40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在</a:t>
            </a:r>
            <a:r>
              <a:rPr lang="zh-CN" altLang="en-US" sz="4000" b="1" dirty="0">
                <a:solidFill>
                  <a:srgbClr val="0066CC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教室</a:t>
            </a:r>
            <a:r>
              <a:rPr lang="zh-CN" altLang="en-US" sz="32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上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  <a:sym typeface="+mn-ea"/>
              </a:rPr>
              <a:t>课。</a:t>
            </a: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直接连接符 1"/>
          <p:cNvCxnSpPr/>
          <p:nvPr/>
        </p:nvCxnSpPr>
        <p:spPr>
          <a:xfrm>
            <a:off x="1101725" y="-3175"/>
            <a:ext cx="0" cy="6840220"/>
          </a:xfrm>
          <a:prstGeom prst="line">
            <a:avLst/>
          </a:prstGeom>
          <a:ln w="28575" cmpd="sng">
            <a:solidFill>
              <a:schemeClr val="accent1">
                <a:shade val="5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矩形 9"/>
          <p:cNvSpPr/>
          <p:nvPr/>
        </p:nvSpPr>
        <p:spPr>
          <a:xfrm>
            <a:off x="496570" y="399415"/>
            <a:ext cx="7117080" cy="635000"/>
          </a:xfrm>
          <a:prstGeom prst="rect">
            <a:avLst/>
          </a:prstGeom>
          <a:solidFill>
            <a:schemeClr val="bg1"/>
          </a:solidFill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zh-CN"/>
          </a:p>
        </p:txBody>
      </p:sp>
      <p:pic>
        <p:nvPicPr>
          <p:cNvPr id="41" name="图片 40"/>
          <p:cNvPicPr/>
          <p:nvPr/>
        </p:nvPicPr>
        <p:blipFill>
          <a:blip r:embed="rId4"/>
          <a:stretch>
            <a:fillRect/>
          </a:stretch>
        </p:blipFill>
        <p:spPr>
          <a:xfrm>
            <a:off x="9431076" y="-691923"/>
            <a:ext cx="2441302" cy="2438718"/>
          </a:xfrm>
          <a:prstGeom prst="rect">
            <a:avLst/>
          </a:prstGeom>
        </p:spPr>
      </p:pic>
      <p:sp>
        <p:nvSpPr>
          <p:cNvPr id="15" name="Title 6"/>
          <p:cNvSpPr txBox="1"/>
          <p:nvPr>
            <p:custDataLst>
              <p:tags r:id="rId2"/>
            </p:custDataLst>
          </p:nvPr>
        </p:nvSpPr>
        <p:spPr>
          <a:xfrm>
            <a:off x="703580" y="458470"/>
            <a:ext cx="7689850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/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algn="l">
              <a:lnSpc>
                <a:spcPct val="90000"/>
              </a:lnSpc>
            </a:pPr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语言点练习（</a:t>
            </a:r>
            <a:r>
              <a:rPr altLang="zh-CN" sz="40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</a:t>
            </a:r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）：第</a:t>
            </a:r>
            <a:r>
              <a:rPr altLang="zh-CN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128</a:t>
            </a:r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页</a:t>
            </a:r>
          </a:p>
        </p:txBody>
      </p:sp>
      <p:pic>
        <p:nvPicPr>
          <p:cNvPr id="29699" name="图片 3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529080" y="1609725"/>
            <a:ext cx="9315450" cy="3743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文本框 4"/>
          <p:cNvSpPr txBox="1"/>
          <p:nvPr/>
        </p:nvSpPr>
        <p:spPr>
          <a:xfrm>
            <a:off x="2347913" y="2919413"/>
            <a:ext cx="3698875" cy="58356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我</a:t>
            </a:r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在</a:t>
            </a:r>
            <a:r>
              <a:rPr lang="zh-CN" altLang="en-US" sz="3200" b="1" dirty="0">
                <a:solidFill>
                  <a:srgbClr val="0066CC"/>
                </a:solidFill>
                <a:latin typeface="楷体" panose="02010609060101010101" charset="-122"/>
                <a:ea typeface="楷体" panose="02010609060101010101" charset="-122"/>
              </a:rPr>
              <a:t>银行</a:t>
            </a:r>
            <a:r>
              <a:rPr lang="zh-CN" altLang="en-US" sz="32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取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钱。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2347913" y="4470400"/>
            <a:ext cx="3698875" cy="58356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她</a:t>
            </a:r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在</a:t>
            </a:r>
            <a:r>
              <a:rPr lang="zh-CN" altLang="en-US" sz="3200" b="1" dirty="0">
                <a:solidFill>
                  <a:srgbClr val="0066CC"/>
                </a:solidFill>
                <a:latin typeface="楷体" panose="02010609060101010101" charset="-122"/>
                <a:ea typeface="楷体" panose="02010609060101010101" charset="-122"/>
              </a:rPr>
              <a:t>教室</a:t>
            </a:r>
            <a:r>
              <a:rPr lang="zh-CN" altLang="en-US" sz="32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写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作业。</a:t>
            </a: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直接连接符 1"/>
          <p:cNvCxnSpPr/>
          <p:nvPr/>
        </p:nvCxnSpPr>
        <p:spPr>
          <a:xfrm>
            <a:off x="1101725" y="-3175"/>
            <a:ext cx="0" cy="6840220"/>
          </a:xfrm>
          <a:prstGeom prst="line">
            <a:avLst/>
          </a:prstGeom>
          <a:ln w="28575" cmpd="sng">
            <a:solidFill>
              <a:schemeClr val="accent1">
                <a:shade val="5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矩形 4"/>
          <p:cNvSpPr/>
          <p:nvPr/>
        </p:nvSpPr>
        <p:spPr>
          <a:xfrm>
            <a:off x="496570" y="447675"/>
            <a:ext cx="7117080" cy="635000"/>
          </a:xfrm>
          <a:prstGeom prst="rect">
            <a:avLst/>
          </a:prstGeom>
          <a:solidFill>
            <a:schemeClr val="bg1"/>
          </a:solidFill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zh-CN"/>
          </a:p>
        </p:txBody>
      </p:sp>
      <p:pic>
        <p:nvPicPr>
          <p:cNvPr id="41" name="图片 40"/>
          <p:cNvPicPr/>
          <p:nvPr/>
        </p:nvPicPr>
        <p:blipFill>
          <a:blip r:embed="rId4"/>
          <a:stretch>
            <a:fillRect/>
          </a:stretch>
        </p:blipFill>
        <p:spPr>
          <a:xfrm>
            <a:off x="9431076" y="-691923"/>
            <a:ext cx="2441302" cy="2438718"/>
          </a:xfrm>
          <a:prstGeom prst="rect">
            <a:avLst/>
          </a:prstGeom>
        </p:spPr>
      </p:pic>
      <p:sp>
        <p:nvSpPr>
          <p:cNvPr id="15" name="Title 6"/>
          <p:cNvSpPr txBox="1"/>
          <p:nvPr>
            <p:custDataLst>
              <p:tags r:id="rId2"/>
            </p:custDataLst>
          </p:nvPr>
        </p:nvSpPr>
        <p:spPr>
          <a:xfrm>
            <a:off x="667385" y="506730"/>
            <a:ext cx="7689850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/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algn="l">
              <a:lnSpc>
                <a:spcPct val="90000"/>
              </a:lnSpc>
            </a:pPr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语言点练习（</a:t>
            </a:r>
            <a:r>
              <a:rPr altLang="zh-CN" sz="40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</a:t>
            </a:r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）：第</a:t>
            </a:r>
            <a:r>
              <a:rPr altLang="zh-CN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128</a:t>
            </a:r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页</a:t>
            </a:r>
          </a:p>
        </p:txBody>
      </p:sp>
      <p:pic>
        <p:nvPicPr>
          <p:cNvPr id="30722" name="图片 1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504950" y="1554480"/>
            <a:ext cx="9352915" cy="466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文本框 2"/>
          <p:cNvSpPr txBox="1"/>
          <p:nvPr/>
        </p:nvSpPr>
        <p:spPr>
          <a:xfrm>
            <a:off x="2260600" y="2327275"/>
            <a:ext cx="4681538" cy="58356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他们</a:t>
            </a:r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在</a:t>
            </a:r>
            <a:r>
              <a:rPr lang="zh-CN" altLang="en-US" sz="3200" b="1" dirty="0">
                <a:solidFill>
                  <a:srgbClr val="0066CC"/>
                </a:solidFill>
                <a:latin typeface="楷体" panose="02010609060101010101" charset="-122"/>
                <a:ea typeface="楷体" panose="02010609060101010101" charset="-122"/>
              </a:rPr>
              <a:t>咖啡馆</a:t>
            </a:r>
            <a:r>
              <a:rPr lang="zh-CN" altLang="en-US" sz="32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喝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咖啡。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2260600" y="3886200"/>
            <a:ext cx="4681538" cy="58356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你</a:t>
            </a:r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在</a:t>
            </a:r>
            <a:r>
              <a:rPr lang="zh-CN" altLang="en-US" sz="3200" b="1" dirty="0">
                <a:solidFill>
                  <a:srgbClr val="0066CC"/>
                </a:solidFill>
                <a:latin typeface="楷体" panose="02010609060101010101" charset="-122"/>
                <a:ea typeface="楷体" panose="02010609060101010101" charset="-122"/>
              </a:rPr>
              <a:t>宿舍</a:t>
            </a:r>
            <a:r>
              <a:rPr lang="zh-CN" altLang="en-US" sz="32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干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什么呢？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2260600" y="5465763"/>
            <a:ext cx="8229600" cy="58356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我没</a:t>
            </a:r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在</a:t>
            </a:r>
            <a:r>
              <a:rPr lang="zh-CN" altLang="en-US" sz="3200" b="1" dirty="0">
                <a:solidFill>
                  <a:srgbClr val="0066CC"/>
                </a:solidFill>
                <a:latin typeface="楷体" panose="02010609060101010101" charset="-122"/>
                <a:ea typeface="楷体" panose="02010609060101010101" charset="-122"/>
              </a:rPr>
              <a:t>房间</a:t>
            </a:r>
            <a:r>
              <a:rPr lang="zh-CN" altLang="en-US" sz="32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睡觉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，我</a:t>
            </a:r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在</a:t>
            </a:r>
            <a:r>
              <a:rPr lang="zh-CN" altLang="en-US" sz="3200" b="1" dirty="0">
                <a:solidFill>
                  <a:srgbClr val="0066CC"/>
                </a:solidFill>
                <a:latin typeface="楷体" panose="02010609060101010101" charset="-122"/>
                <a:ea typeface="楷体" panose="02010609060101010101" charset="-122"/>
              </a:rPr>
              <a:t>图书馆</a:t>
            </a:r>
            <a:r>
              <a:rPr lang="zh-CN" altLang="en-US" sz="32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看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杂志呢。</a:t>
            </a: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1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矩形 3"/>
          <p:cNvSpPr/>
          <p:nvPr/>
        </p:nvSpPr>
        <p:spPr>
          <a:xfrm>
            <a:off x="703898" y="1285875"/>
            <a:ext cx="10741025" cy="202882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/>
          <a:p>
            <a:pPr eaLnBrk="0" hangingPunct="0">
              <a:lnSpc>
                <a:spcPct val="150000"/>
              </a:lnSpc>
            </a:pPr>
            <a:r>
              <a:rPr lang="en-US" altLang="zh-CN" sz="40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1. </a:t>
            </a:r>
            <a:r>
              <a:rPr lang="zh-CN" altLang="en-US" sz="40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一直</a:t>
            </a:r>
            <a:r>
              <a:rPr lang="zh-CN" altLang="en-US" sz="4000" b="1" dirty="0">
                <a:solidFill>
                  <a:srgbClr val="666699"/>
                </a:solidFill>
                <a:latin typeface="楷体" panose="02010609060101010101" charset="-122"/>
                <a:ea typeface="楷体" panose="02010609060101010101" charset="-122"/>
              </a:rPr>
              <a:t>（都）</a:t>
            </a:r>
            <a:r>
              <a:rPr lang="zh-CN" altLang="en-US" sz="4000" b="1" dirty="0">
                <a:solidFill>
                  <a:srgbClr val="548235"/>
                </a:solidFill>
                <a:latin typeface="楷体" panose="02010609060101010101" charset="-122"/>
                <a:ea typeface="楷体" panose="02010609060101010101" charset="-122"/>
              </a:rPr>
              <a:t>在</a:t>
            </a:r>
            <a:r>
              <a:rPr lang="en-US" altLang="zh-CN" sz="40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+</a:t>
            </a:r>
            <a:r>
              <a:rPr lang="en-US" altLang="zh-CN" sz="40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V</a:t>
            </a:r>
            <a:r>
              <a:rPr lang="en-US" altLang="zh-CN" sz="40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……/</a:t>
            </a:r>
            <a:r>
              <a:rPr lang="zh-CN" altLang="en-US" sz="40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一直</a:t>
            </a:r>
            <a:r>
              <a:rPr lang="zh-CN" altLang="en-US" sz="4000" b="1" dirty="0">
                <a:solidFill>
                  <a:srgbClr val="666699"/>
                </a:solidFill>
                <a:latin typeface="楷体" panose="02010609060101010101" charset="-122"/>
                <a:ea typeface="楷体" panose="02010609060101010101" charset="-122"/>
              </a:rPr>
              <a:t>（都）</a:t>
            </a:r>
            <a:r>
              <a:rPr lang="zh-CN" altLang="en-US" sz="4000" b="1" dirty="0">
                <a:solidFill>
                  <a:srgbClr val="548235"/>
                </a:solidFill>
                <a:latin typeface="楷体" panose="02010609060101010101" charset="-122"/>
                <a:ea typeface="楷体" panose="02010609060101010101" charset="-122"/>
              </a:rPr>
              <a:t>在</a:t>
            </a:r>
            <a:r>
              <a:rPr lang="en-US" altLang="zh-CN" sz="40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+</a:t>
            </a:r>
            <a:r>
              <a:rPr lang="zh-CN" altLang="en-US" sz="4000" b="1" dirty="0">
                <a:solidFill>
                  <a:srgbClr val="0066CC"/>
                </a:solidFill>
                <a:latin typeface="楷体" panose="02010609060101010101" charset="-122"/>
                <a:ea typeface="楷体" panose="02010609060101010101" charset="-122"/>
              </a:rPr>
              <a:t>地方</a:t>
            </a:r>
            <a:r>
              <a:rPr lang="en-US" altLang="zh-CN" sz="40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+</a:t>
            </a:r>
            <a:r>
              <a:rPr lang="en-US" altLang="zh-CN" sz="40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V</a:t>
            </a:r>
          </a:p>
          <a:p>
            <a:pPr eaLnBrk="0" hangingPunct="0">
              <a:lnSpc>
                <a:spcPct val="150000"/>
              </a:lnSpc>
            </a:pPr>
            <a:endParaRPr lang="zh-CN" altLang="en-US" sz="4400" b="1" dirty="0">
              <a:solidFill>
                <a:srgbClr val="FF40FF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20" name="图片 19" descr="1_画板 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7">
            <a:alphaModFix amt="25000"/>
          </a:blip>
          <a:stretch>
            <a:fillRect/>
          </a:stretch>
        </p:blipFill>
        <p:spPr>
          <a:xfrm>
            <a:off x="6743700" y="3888105"/>
            <a:ext cx="5645150" cy="3176905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200025" y="307975"/>
            <a:ext cx="6543675" cy="647700"/>
          </a:xfrm>
          <a:prstGeom prst="rect">
            <a:avLst/>
          </a:prstGeom>
          <a:solidFill>
            <a:srgbClr val="BB313E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123825" y="212725"/>
            <a:ext cx="6518910" cy="647700"/>
          </a:xfrm>
          <a:prstGeom prst="rect">
            <a:avLst/>
          </a:prstGeom>
          <a:solidFill>
            <a:srgbClr val="BB313E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Title 6"/>
          <p:cNvSpPr txBox="1"/>
          <p:nvPr>
            <p:custDataLst>
              <p:tags r:id="rId3"/>
            </p:custDataLst>
          </p:nvPr>
        </p:nvSpPr>
        <p:spPr>
          <a:xfrm>
            <a:off x="267970" y="299720"/>
            <a:ext cx="11704320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>
            <a:noAutofit/>
          </a:bodyPr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lvl="0">
              <a:lnSpc>
                <a:spcPct val="100000"/>
              </a:lnSpc>
              <a:defRPr/>
            </a:pPr>
            <a:r>
              <a:rPr lang="zh-CN" altLang="en-US" sz="4000" b="1" spc="150" dirty="0">
                <a:ln w="3175">
                  <a:noFill/>
                  <a:prstDash val="dash"/>
                </a:ln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思源黑体 CN Heavy" panose="020B0A00000000000000" charset="-122"/>
              </a:rPr>
              <a:t>语言点</a:t>
            </a:r>
            <a:r>
              <a:rPr altLang="zh-CN" sz="4000" b="1" spc="150" dirty="0">
                <a:ln w="3175">
                  <a:noFill/>
                  <a:prstDash val="dash"/>
                </a:ln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思源黑体 CN Heavy" panose="020B0A00000000000000" charset="-122"/>
              </a:rPr>
              <a:t>3</a:t>
            </a:r>
            <a:r>
              <a:rPr lang="zh-CN" altLang="en-US" sz="4000" b="1" spc="150" dirty="0">
                <a:ln w="3175">
                  <a:noFill/>
                  <a:prstDash val="dash"/>
                </a:ln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思源黑体 CN Heavy" panose="020B0A00000000000000" charset="-122"/>
              </a:rPr>
              <a:t>：</a:t>
            </a:r>
            <a:r>
              <a:rPr lang="zh-CN" altLang="en-US" sz="4000" b="1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一直（都）</a:t>
            </a:r>
            <a:r>
              <a:rPr altLang="zh-CN" sz="4000" b="1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……</a:t>
            </a:r>
            <a:endParaRPr altLang="zh-CN" sz="4000" b="1" spc="0" noProof="0" dirty="0">
              <a:ln>
                <a:noFill/>
              </a:ln>
              <a:solidFill>
                <a:schemeClr val="bg1"/>
              </a:solidFill>
              <a:uLnTx/>
              <a:uFillTx/>
              <a:latin typeface="楷体" panose="02010609060101010101" charset="-122"/>
              <a:ea typeface="楷体" panose="02010609060101010101" charset="-122"/>
              <a:cs typeface="+mn-cs"/>
              <a:sym typeface="+mn-ea"/>
            </a:endParaRPr>
          </a:p>
        </p:txBody>
      </p:sp>
      <p:pic>
        <p:nvPicPr>
          <p:cNvPr id="7" name="图片 6"/>
          <p:cNvPicPr/>
          <p:nvPr>
            <p:custDataLst>
              <p:tags r:id="rId4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9432981" y="-708433"/>
            <a:ext cx="2441302" cy="2438718"/>
          </a:xfrm>
          <a:prstGeom prst="rect">
            <a:avLst/>
          </a:prstGeom>
        </p:spPr>
      </p:pic>
      <p:sp>
        <p:nvSpPr>
          <p:cNvPr id="20483" name="矩形 4"/>
          <p:cNvSpPr/>
          <p:nvPr/>
        </p:nvSpPr>
        <p:spPr>
          <a:xfrm>
            <a:off x="4214495" y="3051810"/>
            <a:ext cx="7977505" cy="40925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/>
          <a:p>
            <a:pPr eaLnBrk="0" hangingPunct="0">
              <a:lnSpc>
                <a:spcPct val="250000"/>
              </a:lnSpc>
              <a:buFont typeface="Arial" panose="020B0604020202020204" pitchFamily="34" charset="0"/>
              <a:buChar char="•"/>
            </a:pP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我从早上</a:t>
            </a:r>
            <a:r>
              <a:rPr lang="en-US" altLang="zh-CN" sz="3200" b="1" dirty="0">
                <a:latin typeface="楷体" panose="02010609060101010101" charset="-122"/>
                <a:ea typeface="楷体" panose="02010609060101010101" charset="-122"/>
              </a:rPr>
              <a:t>9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点到现在，</a:t>
            </a:r>
            <a:r>
              <a:rPr lang="zh-CN" altLang="en-US" sz="40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一直</a:t>
            </a:r>
            <a:r>
              <a:rPr lang="zh-CN" altLang="en-US" sz="4000" b="1" dirty="0">
                <a:solidFill>
                  <a:srgbClr val="666699"/>
                </a:solidFill>
                <a:latin typeface="楷体" panose="02010609060101010101" charset="-122"/>
                <a:ea typeface="楷体" panose="02010609060101010101" charset="-122"/>
              </a:rPr>
              <a:t>都</a:t>
            </a:r>
            <a:r>
              <a:rPr lang="zh-CN" altLang="en-US" sz="4000" b="1" dirty="0">
                <a:solidFill>
                  <a:srgbClr val="548235"/>
                </a:solidFill>
                <a:latin typeface="楷体" panose="02010609060101010101" charset="-122"/>
                <a:ea typeface="楷体" panose="02010609060101010101" charset="-122"/>
              </a:rPr>
              <a:t>在</a:t>
            </a:r>
            <a:r>
              <a:rPr lang="zh-CN" altLang="en-US" sz="40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看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书。</a:t>
            </a:r>
          </a:p>
          <a:p>
            <a:pPr eaLnBrk="0" hangingPunct="0">
              <a:lnSpc>
                <a:spcPct val="250000"/>
              </a:lnSpc>
              <a:buFont typeface="Arial" panose="020B0604020202020204" pitchFamily="34" charset="0"/>
              <a:buChar char="•"/>
            </a:pP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  <a:sym typeface="等线" panose="02010600030101010101" pitchFamily="2" charset="-122"/>
              </a:rPr>
              <a:t>我下午</a:t>
            </a:r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等线" panose="02010600030101010101" pitchFamily="2" charset="-122"/>
              </a:rPr>
              <a:t>一直</a:t>
            </a:r>
            <a:r>
              <a:rPr lang="zh-CN" altLang="en-US" sz="3200" b="1" dirty="0">
                <a:solidFill>
                  <a:srgbClr val="548235"/>
                </a:solidFill>
                <a:latin typeface="楷体" panose="02010609060101010101" charset="-122"/>
                <a:ea typeface="楷体" panose="02010609060101010101" charset="-122"/>
                <a:sym typeface="等线" panose="02010600030101010101" pitchFamily="2" charset="-122"/>
              </a:rPr>
              <a:t>在</a:t>
            </a:r>
            <a:r>
              <a:rPr lang="zh-CN" altLang="en-US" sz="3200" b="1" dirty="0">
                <a:solidFill>
                  <a:srgbClr val="0066CC"/>
                </a:solidFill>
                <a:latin typeface="楷体" panose="02010609060101010101" charset="-122"/>
                <a:ea typeface="楷体" panose="02010609060101010101" charset="-122"/>
                <a:sym typeface="等线" panose="02010600030101010101" pitchFamily="2" charset="-122"/>
              </a:rPr>
              <a:t>教室</a:t>
            </a:r>
            <a:r>
              <a:rPr lang="zh-CN" altLang="en-US" sz="32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  <a:sym typeface="等线" panose="02010600030101010101" pitchFamily="2" charset="-122"/>
              </a:rPr>
              <a:t>写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  <a:sym typeface="等线" panose="02010600030101010101" pitchFamily="2" charset="-122"/>
              </a:rPr>
              <a:t>作业。</a:t>
            </a:r>
            <a:endParaRPr lang="en-US" altLang="zh-CN" sz="3200" b="1" dirty="0">
              <a:latin typeface="楷体" panose="02010609060101010101" charset="-122"/>
              <a:ea typeface="楷体" panose="02010609060101010101" charset="-122"/>
            </a:endParaRPr>
          </a:p>
          <a:p>
            <a:pPr eaLnBrk="0" hangingPunct="0">
              <a:lnSpc>
                <a:spcPct val="250000"/>
              </a:lnSpc>
              <a:buFont typeface="Arial" panose="020B0604020202020204" pitchFamily="34" charset="0"/>
              <a:buChar char="•"/>
            </a:pPr>
            <a:endParaRPr lang="en-US" altLang="zh-CN" sz="3200" b="1" dirty="0">
              <a:latin typeface="楷体" panose="02010609060101010101" charset="-122"/>
              <a:ea typeface="楷体" panose="02010609060101010101" charset="-122"/>
            </a:endParaRPr>
          </a:p>
        </p:txBody>
      </p:sp>
      <p:cxnSp>
        <p:nvCxnSpPr>
          <p:cNvPr id="3" name="直接连接符 2"/>
          <p:cNvCxnSpPr>
            <a:cxnSpLocks/>
            <a:stCxn id="36868" idx="3"/>
          </p:cNvCxnSpPr>
          <p:nvPr/>
        </p:nvCxnSpPr>
        <p:spPr>
          <a:xfrm>
            <a:off x="6699250" y="3021013"/>
            <a:ext cx="21971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868" name="文本框 4"/>
          <p:cNvSpPr txBox="1"/>
          <p:nvPr/>
        </p:nvSpPr>
        <p:spPr>
          <a:xfrm>
            <a:off x="5378450" y="2729230"/>
            <a:ext cx="1320800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/>
          <a:p>
            <a:r>
              <a:rPr lang="en-US" altLang="zh-CN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9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：</a:t>
            </a:r>
            <a:r>
              <a:rPr lang="en-US" altLang="zh-CN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00</a:t>
            </a:r>
          </a:p>
        </p:txBody>
      </p:sp>
      <p:sp>
        <p:nvSpPr>
          <p:cNvPr id="36869" name="文本框 5"/>
          <p:cNvSpPr txBox="1"/>
          <p:nvPr/>
        </p:nvSpPr>
        <p:spPr>
          <a:xfrm>
            <a:off x="8896350" y="2729230"/>
            <a:ext cx="1320800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/>
          <a:p>
            <a:r>
              <a:rPr lang="zh-CN" altLang="en-US" sz="3200" b="1">
                <a:latin typeface="楷体" panose="02010609060101010101" charset="-122"/>
                <a:ea typeface="楷体" panose="02010609060101010101" charset="-122"/>
              </a:rPr>
              <a:t>现在</a:t>
            </a: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2300" y="2766060"/>
            <a:ext cx="2773045" cy="256921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52425" y="4197985"/>
            <a:ext cx="3312795" cy="2353310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半闭框 1"/>
          <p:cNvSpPr/>
          <p:nvPr/>
        </p:nvSpPr>
        <p:spPr>
          <a:xfrm>
            <a:off x="0" y="0"/>
            <a:ext cx="3784600" cy="4410710"/>
          </a:xfrm>
          <a:prstGeom prst="halfFrame">
            <a:avLst/>
          </a:prstGeom>
          <a:solidFill>
            <a:srgbClr val="BB313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半闭框 5"/>
          <p:cNvSpPr/>
          <p:nvPr/>
        </p:nvSpPr>
        <p:spPr>
          <a:xfrm flipH="1" flipV="1">
            <a:off x="8407400" y="2447290"/>
            <a:ext cx="3784600" cy="4410710"/>
          </a:xfrm>
          <a:prstGeom prst="halfFrame">
            <a:avLst/>
          </a:prstGeom>
          <a:solidFill>
            <a:srgbClr val="B5313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7" name="矩形 6"/>
          <p:cNvSpPr/>
          <p:nvPr/>
        </p:nvSpPr>
        <p:spPr>
          <a:xfrm>
            <a:off x="330835" y="283210"/>
            <a:ext cx="11551920" cy="630301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63500" sx="101000" sy="101000" algn="ctr" rotWithShape="0">
              <a:schemeClr val="tx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41" name="图片 40"/>
          <p:cNvPicPr/>
          <p:nvPr/>
        </p:nvPicPr>
        <p:blipFill>
          <a:blip r:embed="rId3"/>
          <a:stretch>
            <a:fillRect/>
          </a:stretch>
        </p:blipFill>
        <p:spPr>
          <a:xfrm>
            <a:off x="9441236" y="-436018"/>
            <a:ext cx="2441302" cy="2438718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/>
        </p:nvSpPr>
        <p:spPr>
          <a:xfrm>
            <a:off x="953135" y="692785"/>
            <a:ext cx="10515600" cy="1325563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等线 Light" panose="02010600030101010101" pitchFamily="2" charset="-122"/>
                <a:ea typeface="等线 Light" panose="02010600030101010101" pitchFamily="2" charset="-122"/>
                <a:cs typeface="等线 Light" panose="02010600030101010101" pitchFamily="2" charset="-122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等线 Light" panose="02010600030101010101" pitchFamily="2" charset="-122"/>
                <a:ea typeface="等线 Light" panose="02010600030101010101" pitchFamily="2" charset="-122"/>
                <a:cs typeface="等线 Light" panose="02010600030101010101" pitchFamily="2" charset="-122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等线 Light" panose="02010600030101010101" pitchFamily="2" charset="-122"/>
                <a:ea typeface="等线 Light" panose="02010600030101010101" pitchFamily="2" charset="-122"/>
                <a:cs typeface="等线 Light" panose="02010600030101010101" pitchFamily="2" charset="-122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等线 Light" panose="02010600030101010101" pitchFamily="2" charset="-122"/>
                <a:ea typeface="等线 Light" panose="02010600030101010101" pitchFamily="2" charset="-122"/>
                <a:cs typeface="等线 Light" panose="02010600030101010101" pitchFamily="2" charset="-122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等线 Light" panose="02010600030101010101" pitchFamily="2" charset="-122"/>
                <a:ea typeface="等线 Light" panose="02010600030101010101" pitchFamily="2" charset="-122"/>
                <a:cs typeface="等线 Light" panose="02010600030101010101" pitchFamily="2" charset="-122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等线 Light" panose="02010600030101010101" pitchFamily="2" charset="-122"/>
                <a:ea typeface="等线 Light" panose="02010600030101010101" pitchFamily="2" charset="-122"/>
                <a:cs typeface="等线 Light" panose="02010600030101010101" pitchFamily="2" charset="-122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等线 Light" panose="02010600030101010101" pitchFamily="2" charset="-122"/>
                <a:ea typeface="等线 Light" panose="02010600030101010101" pitchFamily="2" charset="-122"/>
                <a:cs typeface="等线 Light" panose="02010600030101010101" pitchFamily="2" charset="-122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等线 Light" panose="02010600030101010101" pitchFamily="2" charset="-122"/>
                <a:ea typeface="等线 Light" panose="02010600030101010101" pitchFamily="2" charset="-122"/>
                <a:cs typeface="等线 Light" panose="02010600030101010101" pitchFamily="2" charset="-122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等线 Light" panose="02010600030101010101" pitchFamily="2" charset="-122"/>
                <a:ea typeface="等线 Light" panose="02010600030101010101" pitchFamily="2" charset="-122"/>
                <a:cs typeface="等线 Light" panose="02010600030101010101" pitchFamily="2" charset="-122"/>
              </a:defRPr>
            </a:lvl9pPr>
          </a:lstStyle>
          <a:p>
            <a:r>
              <a:rPr lang="en-US" altLang="zh-CN" sz="4000" b="1"/>
              <a:t>2.</a:t>
            </a:r>
            <a:r>
              <a:rPr lang="zh-CN" altLang="en-US" sz="40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一直</a:t>
            </a:r>
            <a:r>
              <a:rPr lang="zh-CN" altLang="en-US" sz="4000" b="1" dirty="0">
                <a:solidFill>
                  <a:srgbClr val="666699"/>
                </a:solidFill>
                <a:latin typeface="楷体" panose="02010609060101010101" charset="-122"/>
                <a:ea typeface="楷体" panose="02010609060101010101" charset="-122"/>
              </a:rPr>
              <a:t>（都）很</a:t>
            </a:r>
            <a:r>
              <a:rPr lang="en-US" altLang="zh-CN" sz="40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+</a:t>
            </a:r>
            <a:r>
              <a:rPr lang="en-US" altLang="zh-CN" sz="40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A</a:t>
            </a:r>
          </a:p>
        </p:txBody>
      </p:sp>
      <p:sp>
        <p:nvSpPr>
          <p:cNvPr id="5" name="内容占位符 2"/>
          <p:cNvSpPr>
            <a:spLocks noGrp="1"/>
          </p:cNvSpPr>
          <p:nvPr/>
        </p:nvSpPr>
        <p:spPr>
          <a:xfrm>
            <a:off x="4572635" y="3620770"/>
            <a:ext cx="5739765" cy="233426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228600" indent="-228600"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等线" panose="02010600030101010101" pitchFamily="2" charset="-122"/>
              </a:defRPr>
            </a:lvl1pPr>
            <a:lvl2pPr marL="6858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等线" panose="02010600030101010101" pitchFamily="2" charset="-122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等线" panose="02010600030101010101" pitchFamily="2" charset="-122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等线" panose="02010600030101010101" pitchFamily="2" charset="-122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等线" panose="02010600030101010101" pitchFamily="2" charset="-122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我的妈妈</a:t>
            </a:r>
            <a:r>
              <a:rPr lang="zh-CN" altLang="en-US" sz="36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一直</a:t>
            </a:r>
            <a:r>
              <a:rPr lang="zh-CN" altLang="en-US" sz="3600" b="1" dirty="0">
                <a:solidFill>
                  <a:srgbClr val="666699"/>
                </a:solidFill>
                <a:latin typeface="楷体" panose="02010609060101010101" charset="-122"/>
                <a:ea typeface="楷体" panose="02010609060101010101" charset="-122"/>
              </a:rPr>
              <a:t>都很</a:t>
            </a:r>
            <a:r>
              <a:rPr lang="zh-CN" altLang="en-US" sz="36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漂亮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。</a:t>
            </a:r>
          </a:p>
          <a:p>
            <a:pPr>
              <a:lnSpc>
                <a:spcPct val="150000"/>
              </a:lnSpc>
            </a:pP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我们的作业</a:t>
            </a:r>
            <a:r>
              <a:rPr lang="zh-CN" altLang="en-US" sz="36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一直</a:t>
            </a:r>
            <a:r>
              <a:rPr lang="zh-CN" altLang="en-US" sz="3600" b="1" dirty="0">
                <a:solidFill>
                  <a:srgbClr val="666699"/>
                </a:solidFill>
                <a:latin typeface="楷体" panose="02010609060101010101" charset="-122"/>
                <a:ea typeface="楷体" panose="02010609060101010101" charset="-122"/>
              </a:rPr>
              <a:t>很</a:t>
            </a:r>
            <a:r>
              <a:rPr lang="zh-CN" altLang="en-US" sz="36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多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。</a:t>
            </a:r>
            <a:endParaRPr lang="en-US" altLang="zh-CN" sz="3600" b="1" dirty="0">
              <a:latin typeface="楷体" panose="02010609060101010101" charset="-122"/>
              <a:ea typeface="楷体" panose="02010609060101010101" charset="-122"/>
            </a:endParaRPr>
          </a:p>
          <a:p>
            <a:endParaRPr lang="en-US" altLang="zh-CN" sz="3600" b="1" dirty="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326198" y="2044700"/>
            <a:ext cx="5170487" cy="64516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/>
          <a:p>
            <a:r>
              <a:rPr lang="zh-CN" altLang="en-US" sz="3600" b="1">
                <a:latin typeface="楷体" panose="02010609060101010101" charset="-122"/>
                <a:ea typeface="楷体" panose="02010609060101010101" charset="-122"/>
              </a:rPr>
              <a:t>你的妈妈小时候漂亮吗？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1326198" y="2876550"/>
            <a:ext cx="4610100" cy="64516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/>
          <a:p>
            <a:r>
              <a:rPr lang="zh-CN" altLang="en-US" sz="3600" b="1">
                <a:latin typeface="楷体" panose="02010609060101010101" charset="-122"/>
                <a:ea typeface="楷体" panose="02010609060101010101" charset="-122"/>
              </a:rPr>
              <a:t>现在呢？</a:t>
            </a: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8" grpId="0"/>
      <p:bldP spid="8" grpId="1"/>
      <p:bldP spid="9" grpId="0"/>
      <p:bldP spid="9" grpId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半闭框 1"/>
          <p:cNvSpPr/>
          <p:nvPr/>
        </p:nvSpPr>
        <p:spPr>
          <a:xfrm>
            <a:off x="0" y="0"/>
            <a:ext cx="3784600" cy="4410710"/>
          </a:xfrm>
          <a:prstGeom prst="halfFrame">
            <a:avLst/>
          </a:prstGeom>
          <a:solidFill>
            <a:srgbClr val="BB313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半闭框 5"/>
          <p:cNvSpPr/>
          <p:nvPr/>
        </p:nvSpPr>
        <p:spPr>
          <a:xfrm flipH="1" flipV="1">
            <a:off x="8407400" y="2447290"/>
            <a:ext cx="3784600" cy="4410710"/>
          </a:xfrm>
          <a:prstGeom prst="halfFrame">
            <a:avLst/>
          </a:prstGeom>
          <a:solidFill>
            <a:srgbClr val="B5313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7" name="矩形 6"/>
          <p:cNvSpPr/>
          <p:nvPr/>
        </p:nvSpPr>
        <p:spPr>
          <a:xfrm>
            <a:off x="330835" y="283210"/>
            <a:ext cx="11551920" cy="630301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63500" sx="101000" sy="101000" algn="ctr" rotWithShape="0">
              <a:schemeClr val="tx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41" name="图片 40"/>
          <p:cNvPicPr/>
          <p:nvPr/>
        </p:nvPicPr>
        <p:blipFill>
          <a:blip r:embed="rId3"/>
          <a:stretch>
            <a:fillRect/>
          </a:stretch>
        </p:blipFill>
        <p:spPr>
          <a:xfrm>
            <a:off x="9441236" y="-436018"/>
            <a:ext cx="2441302" cy="2438718"/>
          </a:xfrm>
          <a:prstGeom prst="rect">
            <a:avLst/>
          </a:prstGeom>
        </p:spPr>
      </p:pic>
      <p:sp>
        <p:nvSpPr>
          <p:cNvPr id="38913" name="矩形 3"/>
          <p:cNvSpPr/>
          <p:nvPr/>
        </p:nvSpPr>
        <p:spPr>
          <a:xfrm>
            <a:off x="589598" y="1244283"/>
            <a:ext cx="11263312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/>
          <a:p>
            <a:pPr eaLnBrk="0" hangingPunct="0"/>
            <a:r>
              <a:rPr lang="en-US" altLang="zh-CN" sz="4800" b="1" dirty="0">
                <a:latin typeface="楷体" panose="02010609060101010101" charset="-122"/>
                <a:ea typeface="楷体" panose="02010609060101010101" charset="-122"/>
              </a:rPr>
              <a:t>3.</a:t>
            </a:r>
            <a:r>
              <a:rPr lang="en-US" altLang="zh-CN" sz="48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en-US" altLang="zh-CN" sz="4800" b="1" dirty="0">
                <a:latin typeface="楷体" panose="02010609060101010101" charset="-122"/>
                <a:ea typeface="楷体" panose="02010609060101010101" charset="-122"/>
              </a:rPr>
              <a:t>S +</a:t>
            </a:r>
            <a:r>
              <a:rPr lang="en-US" altLang="zh-CN" sz="48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48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一直 </a:t>
            </a:r>
            <a:r>
              <a:rPr lang="en-US" altLang="zh-CN" sz="48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+ </a:t>
            </a:r>
            <a:r>
              <a:rPr lang="zh-CN" altLang="en-US" sz="48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待 </a:t>
            </a:r>
            <a:r>
              <a:rPr lang="en-US" altLang="zh-CN" sz="4800" b="1" dirty="0">
                <a:latin typeface="楷体" panose="02010609060101010101" charset="-122"/>
                <a:ea typeface="楷体" panose="02010609060101010101" charset="-122"/>
              </a:rPr>
              <a:t>+ </a:t>
            </a:r>
            <a:r>
              <a:rPr lang="zh-CN" altLang="en-US" sz="4800" b="1" dirty="0">
                <a:latin typeface="楷体" panose="02010609060101010101" charset="-122"/>
                <a:ea typeface="楷体" panose="02010609060101010101" charset="-122"/>
              </a:rPr>
              <a:t>在 </a:t>
            </a:r>
            <a:r>
              <a:rPr lang="en-US" altLang="zh-CN" sz="4800" b="1" dirty="0">
                <a:latin typeface="楷体" panose="02010609060101010101" charset="-122"/>
                <a:ea typeface="楷体" panose="02010609060101010101" charset="-122"/>
              </a:rPr>
              <a:t>+ </a:t>
            </a:r>
            <a:r>
              <a:rPr lang="zh-CN" altLang="en-US" sz="4800" b="1" dirty="0">
                <a:latin typeface="楷体" panose="02010609060101010101" charset="-122"/>
                <a:ea typeface="楷体" panose="02010609060101010101" charset="-122"/>
              </a:rPr>
              <a:t>地方</a:t>
            </a:r>
          </a:p>
        </p:txBody>
      </p:sp>
      <p:sp>
        <p:nvSpPr>
          <p:cNvPr id="38914" name="矩形 4"/>
          <p:cNvSpPr/>
          <p:nvPr/>
        </p:nvSpPr>
        <p:spPr>
          <a:xfrm>
            <a:off x="1509395" y="2537143"/>
            <a:ext cx="9213850" cy="2867708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 eaLnBrk="0" hangingPunct="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从</a:t>
            </a:r>
            <a:r>
              <a:rPr lang="en-US" altLang="zh-CN" sz="3600" b="1" dirty="0">
                <a:latin typeface="楷体" panose="02010609060101010101" charset="-122"/>
                <a:ea typeface="楷体" panose="02010609060101010101" charset="-122"/>
              </a:rPr>
              <a:t>9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月到现在，我</a:t>
            </a:r>
            <a:r>
              <a:rPr lang="zh-CN" altLang="en-US" sz="44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一直</a:t>
            </a:r>
            <a:r>
              <a:rPr lang="zh-CN" altLang="en-US" sz="44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待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在泰国。</a:t>
            </a:r>
            <a:endParaRPr lang="en-US" altLang="zh-CN" sz="3600" b="1" dirty="0">
              <a:latin typeface="楷体" panose="02010609060101010101" charset="-122"/>
              <a:ea typeface="楷体" panose="02010609060101010101" charset="-122"/>
            </a:endParaRPr>
          </a:p>
          <a:p>
            <a:pPr eaLnBrk="0" hangingPunct="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我</a:t>
            </a:r>
            <a:r>
              <a:rPr lang="zh-CN" altLang="en-US" sz="44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一直</a:t>
            </a:r>
            <a:r>
              <a:rPr lang="zh-CN" altLang="en-US" sz="44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待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在宿舍，没有去外边。</a:t>
            </a:r>
            <a:endParaRPr lang="en-US" altLang="zh-CN" sz="3600" b="1" dirty="0">
              <a:latin typeface="楷体" panose="02010609060101010101" charset="-122"/>
              <a:ea typeface="楷体" panose="02010609060101010101" charset="-122"/>
            </a:endParaRPr>
          </a:p>
          <a:p>
            <a:pPr eaLnBrk="0" hangingPunct="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今天从早到晚，你</a:t>
            </a:r>
            <a:r>
              <a:rPr lang="zh-CN" altLang="en-US" sz="48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一直</a:t>
            </a:r>
            <a:r>
              <a:rPr lang="zh-CN" altLang="en-US" sz="48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待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在家吗？</a:t>
            </a:r>
            <a:endParaRPr lang="en-US" altLang="zh-CN" sz="3600" b="1" dirty="0">
              <a:latin typeface="楷体" panose="02010609060101010101" charset="-122"/>
              <a:ea typeface="楷体" panose="02010609060101010101" charset="-122"/>
            </a:endParaRP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89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89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89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89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89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89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图片 19" descr="1_画板 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7">
            <a:alphaModFix amt="25000"/>
          </a:blip>
          <a:stretch>
            <a:fillRect/>
          </a:stretch>
        </p:blipFill>
        <p:spPr>
          <a:xfrm>
            <a:off x="6743700" y="3888105"/>
            <a:ext cx="5645150" cy="3176905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200025" y="307975"/>
            <a:ext cx="1103630" cy="647700"/>
          </a:xfrm>
          <a:prstGeom prst="rect">
            <a:avLst/>
          </a:prstGeom>
          <a:solidFill>
            <a:srgbClr val="BB313E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123825" y="212725"/>
            <a:ext cx="1077595" cy="647700"/>
          </a:xfrm>
          <a:prstGeom prst="rect">
            <a:avLst/>
          </a:prstGeom>
          <a:solidFill>
            <a:srgbClr val="BB313E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Title 6"/>
          <p:cNvSpPr txBox="1"/>
          <p:nvPr>
            <p:custDataLst>
              <p:tags r:id="rId3"/>
            </p:custDataLst>
          </p:nvPr>
        </p:nvSpPr>
        <p:spPr>
          <a:xfrm>
            <a:off x="267970" y="299720"/>
            <a:ext cx="1429385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>
            <a:noAutofit/>
          </a:bodyPr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lvl="0">
              <a:lnSpc>
                <a:spcPct val="100000"/>
              </a:lnSpc>
              <a:defRPr/>
            </a:pPr>
            <a:r>
              <a:rPr lang="zh-CN" altLang="en-US" sz="4000" b="1" spc="150" dirty="0">
                <a:ln w="3175">
                  <a:noFill/>
                  <a:prstDash val="dash"/>
                </a:ln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思源黑体 CN Heavy" panose="020B0A00000000000000" charset="-122"/>
              </a:rPr>
              <a:t>待</a:t>
            </a:r>
            <a:endParaRPr lang="zh-CN" altLang="en-US" sz="4000" b="1" spc="0" noProof="0" dirty="0">
              <a:ln>
                <a:noFill/>
              </a:ln>
              <a:solidFill>
                <a:schemeClr val="bg1"/>
              </a:solidFill>
              <a:uLnTx/>
              <a:uFillTx/>
              <a:latin typeface="楷体" panose="02010609060101010101" charset="-122"/>
              <a:ea typeface="楷体" panose="02010609060101010101" charset="-122"/>
              <a:cs typeface="+mn-cs"/>
              <a:sym typeface="+mn-ea"/>
            </a:endParaRPr>
          </a:p>
        </p:txBody>
      </p:sp>
      <p:pic>
        <p:nvPicPr>
          <p:cNvPr id="7" name="图片 6"/>
          <p:cNvPicPr/>
          <p:nvPr>
            <p:custDataLst>
              <p:tags r:id="rId4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9432981" y="-708433"/>
            <a:ext cx="2441302" cy="2438718"/>
          </a:xfrm>
          <a:prstGeom prst="rect">
            <a:avLst/>
          </a:prstGeom>
        </p:spPr>
      </p:pic>
      <p:sp>
        <p:nvSpPr>
          <p:cNvPr id="5" name="内容占位符 2"/>
          <p:cNvSpPr>
            <a:spLocks noGrp="1"/>
          </p:cNvSpPr>
          <p:nvPr/>
        </p:nvSpPr>
        <p:spPr>
          <a:xfrm>
            <a:off x="1697355" y="1104900"/>
            <a:ext cx="10515600" cy="46482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228600" indent="-228600"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等线" panose="02010600030101010101" pitchFamily="2" charset="-122"/>
              </a:defRPr>
            </a:lvl1pPr>
            <a:lvl2pPr marL="6858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等线" panose="02010600030101010101" pitchFamily="2" charset="-122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等线" panose="02010600030101010101" pitchFamily="2" charset="-122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等线" panose="02010600030101010101" pitchFamily="2" charset="-122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等线" panose="02010600030101010101" pitchFamily="2" charset="-122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buNone/>
            </a:pPr>
            <a:r>
              <a:rPr lang="en-US" altLang="zh-CN" sz="3600" b="1" dirty="0">
                <a:latin typeface="楷体" panose="02010609060101010101" charset="-122"/>
                <a:ea typeface="楷体" panose="02010609060101010101" charset="-122"/>
                <a:sym typeface="等线" panose="02010600030101010101" pitchFamily="2" charset="-122"/>
              </a:rPr>
              <a:t>1.</a:t>
            </a:r>
            <a:r>
              <a:rPr lang="zh-CN" altLang="en-US" sz="36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等线" panose="02010600030101010101" pitchFamily="2" charset="-122"/>
              </a:rPr>
              <a:t>（一直 ）待 在 </a:t>
            </a:r>
            <a:r>
              <a:rPr lang="en-US" altLang="zh-CN" sz="36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等线" panose="02010600030101010101" pitchFamily="2" charset="-122"/>
              </a:rPr>
              <a:t>+ </a:t>
            </a:r>
            <a:r>
              <a:rPr lang="zh-CN" altLang="en-US" sz="36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等线" panose="02010600030101010101" pitchFamily="2" charset="-122"/>
              </a:rPr>
              <a:t>地方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altLang="zh-CN" sz="3600" b="1" dirty="0">
                <a:latin typeface="楷体" panose="02010609060101010101" charset="-122"/>
                <a:ea typeface="楷体" panose="02010609060101010101" charset="-122"/>
                <a:sym typeface="等线" panose="02010600030101010101" pitchFamily="2" charset="-122"/>
              </a:rPr>
              <a:t>  A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  <a:sym typeface="等线" panose="02010600030101010101" pitchFamily="2" charset="-122"/>
              </a:rPr>
              <a:t>：你周末去哪儿了？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altLang="zh-CN" sz="3600" b="1" dirty="0">
                <a:latin typeface="楷体" panose="02010609060101010101" charset="-122"/>
                <a:ea typeface="楷体" panose="02010609060101010101" charset="-122"/>
                <a:sym typeface="等线" panose="02010600030101010101" pitchFamily="2" charset="-122"/>
              </a:rPr>
              <a:t>  B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  <a:sym typeface="等线" panose="02010600030101010101" pitchFamily="2" charset="-122"/>
              </a:rPr>
              <a:t>：我周末一直待在家里。</a:t>
            </a:r>
          </a:p>
          <a:p>
            <a:pPr marL="0" indent="0">
              <a:lnSpc>
                <a:spcPct val="120000"/>
              </a:lnSpc>
              <a:buNone/>
            </a:pPr>
            <a:endParaRPr lang="zh-CN" altLang="en-US" sz="3600" b="1" dirty="0">
              <a:latin typeface="楷体" panose="02010609060101010101" charset="-122"/>
              <a:ea typeface="楷体" panose="02010609060101010101" charset="-122"/>
              <a:sym typeface="等线" panose="02010600030101010101" pitchFamily="2" charset="-122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altLang="zh-CN" sz="3600" b="1" dirty="0">
                <a:latin typeface="楷体" panose="02010609060101010101" charset="-122"/>
                <a:ea typeface="楷体" panose="02010609060101010101" charset="-122"/>
                <a:sym typeface="等线" panose="02010600030101010101" pitchFamily="2" charset="-122"/>
              </a:rPr>
              <a:t>2.</a:t>
            </a:r>
            <a:r>
              <a:rPr lang="zh-CN" altLang="en-US" sz="36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等线" panose="02010600030101010101" pitchFamily="2" charset="-122"/>
              </a:rPr>
              <a:t>在 </a:t>
            </a:r>
            <a:r>
              <a:rPr lang="en-US" altLang="zh-CN" sz="36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等线" panose="02010600030101010101" pitchFamily="2" charset="-122"/>
              </a:rPr>
              <a:t>+ </a:t>
            </a:r>
            <a:r>
              <a:rPr lang="zh-CN" altLang="en-US" sz="36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等线" panose="02010600030101010101" pitchFamily="2" charset="-122"/>
              </a:rPr>
              <a:t>地方 </a:t>
            </a:r>
            <a:r>
              <a:rPr lang="en-US" altLang="zh-CN" sz="36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等线" panose="02010600030101010101" pitchFamily="2" charset="-122"/>
              </a:rPr>
              <a:t>+ </a:t>
            </a:r>
            <a:r>
              <a:rPr lang="zh-CN" altLang="en-US" sz="36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等线" panose="02010600030101010101" pitchFamily="2" charset="-122"/>
              </a:rPr>
              <a:t>待 </a:t>
            </a:r>
            <a:r>
              <a:rPr lang="en-US" altLang="zh-CN" sz="36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等线" panose="02010600030101010101" pitchFamily="2" charset="-122"/>
              </a:rPr>
              <a:t>+ </a:t>
            </a:r>
            <a:r>
              <a:rPr lang="zh-CN" altLang="en-US" sz="36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等线" panose="02010600030101010101" pitchFamily="2" charset="-122"/>
              </a:rPr>
              <a:t>时间</a:t>
            </a:r>
            <a:endParaRPr lang="en-US" altLang="zh-CN" sz="3600" b="1" dirty="0">
              <a:solidFill>
                <a:srgbClr val="C0000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altLang="zh-CN" sz="3600" b="1" dirty="0">
                <a:latin typeface="楷体" panose="02010609060101010101" charset="-122"/>
                <a:ea typeface="楷体" panose="02010609060101010101" charset="-122"/>
                <a:sym typeface="等线" panose="02010600030101010101" pitchFamily="2" charset="-122"/>
              </a:rPr>
              <a:t>  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  <a:sym typeface="等线" panose="02010600030101010101" pitchFamily="2" charset="-122"/>
              </a:rPr>
              <a:t>我们要在中国</a:t>
            </a:r>
            <a:r>
              <a:rPr lang="zh-CN" altLang="en-US" sz="36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  <a:sym typeface="等线" panose="02010600030101010101" pitchFamily="2" charset="-122"/>
              </a:rPr>
              <a:t>待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  <a:sym typeface="等线" panose="02010600030101010101" pitchFamily="2" charset="-122"/>
              </a:rPr>
              <a:t>五年。</a:t>
            </a: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1568768" y="1276350"/>
            <a:ext cx="9213850" cy="4154488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 eaLnBrk="0" hangingPunct="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现在是</a:t>
            </a:r>
            <a:r>
              <a:rPr lang="en-US" altLang="zh-CN" sz="3600" b="1" dirty="0">
                <a:latin typeface="楷体" panose="02010609060101010101" charset="-122"/>
                <a:ea typeface="楷体" panose="02010609060101010101" charset="-122"/>
              </a:rPr>
              <a:t>8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点</a:t>
            </a:r>
            <a:r>
              <a:rPr lang="en-US" altLang="zh-CN" sz="3600" b="1" dirty="0">
                <a:latin typeface="楷体" panose="02010609060101010101" charset="-122"/>
                <a:ea typeface="楷体" panose="02010609060101010101" charset="-122"/>
              </a:rPr>
              <a:t>32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，我们</a:t>
            </a:r>
            <a:r>
              <a:rPr lang="zh-CN" altLang="en-US" sz="44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刚</a:t>
            </a:r>
            <a:r>
              <a:rPr lang="zh-CN" altLang="en-US" sz="44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开始上课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。</a:t>
            </a:r>
            <a:endParaRPr lang="en-US" altLang="zh-CN" sz="3600" b="1" dirty="0">
              <a:latin typeface="楷体" panose="02010609060101010101" charset="-122"/>
              <a:ea typeface="楷体" panose="02010609060101010101" charset="-122"/>
            </a:endParaRPr>
          </a:p>
          <a:p>
            <a:pPr eaLnBrk="0" hangingPunct="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我</a:t>
            </a:r>
            <a:r>
              <a:rPr lang="zh-CN" altLang="en-US" sz="44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刚</a:t>
            </a:r>
            <a:r>
              <a:rPr lang="zh-CN" altLang="en-US" sz="44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学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汉语两个月，我的汉语不太好。</a:t>
            </a:r>
            <a:endParaRPr lang="en-US" altLang="zh-CN" sz="3600" b="1" dirty="0">
              <a:latin typeface="楷体" panose="02010609060101010101" charset="-122"/>
              <a:ea typeface="楷体" panose="02010609060101010101" charset="-122"/>
            </a:endParaRPr>
          </a:p>
          <a:p>
            <a:pPr eaLnBrk="0" hangingPunct="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我</a:t>
            </a:r>
            <a:r>
              <a:rPr lang="zh-CN" altLang="en-US" sz="44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刚</a:t>
            </a:r>
            <a:r>
              <a:rPr lang="zh-CN" altLang="en-US" sz="44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到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家，她就走了。</a:t>
            </a:r>
            <a:endParaRPr lang="en-US" altLang="zh-CN" sz="3600" b="1" dirty="0"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20" name="图片 19" descr="1_画板 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7">
            <a:alphaModFix amt="25000"/>
          </a:blip>
          <a:stretch>
            <a:fillRect/>
          </a:stretch>
        </p:blipFill>
        <p:spPr>
          <a:xfrm>
            <a:off x="6743700" y="3888105"/>
            <a:ext cx="5645150" cy="3176905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200025" y="307975"/>
            <a:ext cx="3917315" cy="647700"/>
          </a:xfrm>
          <a:prstGeom prst="rect">
            <a:avLst/>
          </a:prstGeom>
          <a:solidFill>
            <a:srgbClr val="BB313E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123825" y="212725"/>
            <a:ext cx="3870325" cy="647700"/>
          </a:xfrm>
          <a:prstGeom prst="rect">
            <a:avLst/>
          </a:prstGeom>
          <a:solidFill>
            <a:srgbClr val="BB313E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Title 6"/>
          <p:cNvSpPr txBox="1"/>
          <p:nvPr>
            <p:custDataLst>
              <p:tags r:id="rId3"/>
            </p:custDataLst>
          </p:nvPr>
        </p:nvSpPr>
        <p:spPr>
          <a:xfrm>
            <a:off x="267970" y="299720"/>
            <a:ext cx="11704320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>
            <a:noAutofit/>
          </a:bodyPr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lvl="0">
              <a:lnSpc>
                <a:spcPct val="100000"/>
              </a:lnSpc>
              <a:defRPr/>
            </a:pPr>
            <a:r>
              <a:rPr lang="zh-CN" altLang="en-US" sz="4000" b="1" spc="150" dirty="0">
                <a:ln w="3175">
                  <a:noFill/>
                  <a:prstDash val="dash"/>
                </a:ln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思源黑体 CN Heavy" panose="020B0A00000000000000" charset="-122"/>
              </a:rPr>
              <a:t>语言点</a:t>
            </a:r>
            <a:r>
              <a:rPr altLang="zh-CN" sz="4000" b="1" spc="150" dirty="0">
                <a:ln w="3175">
                  <a:noFill/>
                  <a:prstDash val="dash"/>
                </a:ln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思源黑体 CN Heavy" panose="020B0A00000000000000" charset="-122"/>
              </a:rPr>
              <a:t>4</a:t>
            </a:r>
            <a:r>
              <a:rPr lang="zh-CN" altLang="en-US" sz="4000" b="1" spc="150" dirty="0">
                <a:ln w="3175">
                  <a:noFill/>
                  <a:prstDash val="dash"/>
                </a:ln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思源黑体 CN Heavy" panose="020B0A00000000000000" charset="-122"/>
              </a:rPr>
              <a:t>：</a:t>
            </a:r>
            <a:r>
              <a:rPr lang="zh-CN" altLang="en-US" sz="4000" b="1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刚</a:t>
            </a:r>
            <a:r>
              <a:rPr altLang="zh-CN" sz="4000" b="1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+V</a:t>
            </a:r>
            <a:endParaRPr altLang="zh-CN" sz="4000" b="1" spc="0" noProof="0" dirty="0">
              <a:ln>
                <a:noFill/>
              </a:ln>
              <a:solidFill>
                <a:schemeClr val="bg1"/>
              </a:solidFill>
              <a:uLnTx/>
              <a:uFillTx/>
              <a:latin typeface="楷体" panose="02010609060101010101" charset="-122"/>
              <a:ea typeface="楷体" panose="02010609060101010101" charset="-122"/>
              <a:cs typeface="+mn-cs"/>
              <a:sym typeface="+mn-ea"/>
            </a:endParaRPr>
          </a:p>
        </p:txBody>
      </p:sp>
      <p:pic>
        <p:nvPicPr>
          <p:cNvPr id="7" name="图片 6"/>
          <p:cNvPicPr/>
          <p:nvPr>
            <p:custDataLst>
              <p:tags r:id="rId4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9432981" y="-708433"/>
            <a:ext cx="2441302" cy="2438718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直接连接符 1"/>
          <p:cNvCxnSpPr/>
          <p:nvPr/>
        </p:nvCxnSpPr>
        <p:spPr>
          <a:xfrm>
            <a:off x="1101725" y="-3175"/>
            <a:ext cx="0" cy="6840220"/>
          </a:xfrm>
          <a:prstGeom prst="line">
            <a:avLst/>
          </a:prstGeom>
          <a:ln w="28575" cmpd="sng">
            <a:solidFill>
              <a:schemeClr val="accent1">
                <a:shade val="5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矩形 4"/>
          <p:cNvSpPr/>
          <p:nvPr/>
        </p:nvSpPr>
        <p:spPr>
          <a:xfrm>
            <a:off x="496570" y="447675"/>
            <a:ext cx="7117080" cy="635000"/>
          </a:xfrm>
          <a:prstGeom prst="rect">
            <a:avLst/>
          </a:prstGeom>
          <a:solidFill>
            <a:schemeClr val="bg1"/>
          </a:solidFill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zh-CN"/>
          </a:p>
        </p:txBody>
      </p:sp>
      <p:pic>
        <p:nvPicPr>
          <p:cNvPr id="41" name="图片 40"/>
          <p:cNvPicPr/>
          <p:nvPr/>
        </p:nvPicPr>
        <p:blipFill>
          <a:blip r:embed="rId4"/>
          <a:stretch>
            <a:fillRect/>
          </a:stretch>
        </p:blipFill>
        <p:spPr>
          <a:xfrm>
            <a:off x="9431076" y="-691923"/>
            <a:ext cx="2441302" cy="2438718"/>
          </a:xfrm>
          <a:prstGeom prst="rect">
            <a:avLst/>
          </a:prstGeom>
        </p:spPr>
      </p:pic>
      <p:sp>
        <p:nvSpPr>
          <p:cNvPr id="15" name="Title 6"/>
          <p:cNvSpPr txBox="1"/>
          <p:nvPr>
            <p:custDataLst>
              <p:tags r:id="rId2"/>
            </p:custDataLst>
          </p:nvPr>
        </p:nvSpPr>
        <p:spPr>
          <a:xfrm>
            <a:off x="667385" y="506730"/>
            <a:ext cx="7689850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/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algn="l">
              <a:lnSpc>
                <a:spcPct val="90000"/>
              </a:lnSpc>
            </a:pPr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语言点练习（</a:t>
            </a:r>
            <a:r>
              <a:rPr altLang="zh-CN" sz="40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</a:t>
            </a:r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）：第</a:t>
            </a:r>
            <a:r>
              <a:rPr altLang="zh-CN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126</a:t>
            </a:r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页</a:t>
            </a:r>
          </a:p>
        </p:txBody>
      </p:sp>
      <p:pic>
        <p:nvPicPr>
          <p:cNvPr id="34819" name="图片 10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480820" y="1588135"/>
            <a:ext cx="9416415" cy="3801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文本框 2"/>
          <p:cNvSpPr txBox="1"/>
          <p:nvPr/>
        </p:nvSpPr>
        <p:spPr>
          <a:xfrm>
            <a:off x="2252345" y="2870835"/>
            <a:ext cx="2825750" cy="6461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我们</a:t>
            </a:r>
            <a:r>
              <a:rPr lang="zh-CN" altLang="en-US" sz="36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刚</a:t>
            </a:r>
            <a:r>
              <a:rPr lang="zh-CN" altLang="en-US" sz="36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认识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。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2252345" y="4436428"/>
            <a:ext cx="3808413" cy="646112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我</a:t>
            </a:r>
            <a:r>
              <a:rPr lang="zh-CN" altLang="en-US" sz="36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刚</a:t>
            </a:r>
            <a:r>
              <a:rPr lang="zh-CN" altLang="en-US" sz="36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到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你家门口。</a:t>
            </a: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直接连接符 1"/>
          <p:cNvCxnSpPr/>
          <p:nvPr/>
        </p:nvCxnSpPr>
        <p:spPr>
          <a:xfrm>
            <a:off x="1101725" y="-3175"/>
            <a:ext cx="0" cy="6840220"/>
          </a:xfrm>
          <a:prstGeom prst="line">
            <a:avLst/>
          </a:prstGeom>
          <a:ln w="28575" cmpd="sng">
            <a:solidFill>
              <a:schemeClr val="accent1">
                <a:shade val="5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矩形 2"/>
          <p:cNvSpPr/>
          <p:nvPr/>
        </p:nvSpPr>
        <p:spPr>
          <a:xfrm>
            <a:off x="496570" y="447675"/>
            <a:ext cx="7117080" cy="635000"/>
          </a:xfrm>
          <a:prstGeom prst="rect">
            <a:avLst/>
          </a:prstGeom>
          <a:solidFill>
            <a:schemeClr val="bg1"/>
          </a:solidFill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zh-CN"/>
          </a:p>
        </p:txBody>
      </p:sp>
      <p:pic>
        <p:nvPicPr>
          <p:cNvPr id="41" name="图片 40"/>
          <p:cNvPicPr/>
          <p:nvPr/>
        </p:nvPicPr>
        <p:blipFill>
          <a:blip r:embed="rId4"/>
          <a:stretch>
            <a:fillRect/>
          </a:stretch>
        </p:blipFill>
        <p:spPr>
          <a:xfrm>
            <a:off x="9431076" y="-691923"/>
            <a:ext cx="2441302" cy="2438718"/>
          </a:xfrm>
          <a:prstGeom prst="rect">
            <a:avLst/>
          </a:prstGeom>
        </p:spPr>
      </p:pic>
      <p:sp>
        <p:nvSpPr>
          <p:cNvPr id="15" name="Title 6"/>
          <p:cNvSpPr txBox="1"/>
          <p:nvPr>
            <p:custDataLst>
              <p:tags r:id="rId2"/>
            </p:custDataLst>
          </p:nvPr>
        </p:nvSpPr>
        <p:spPr>
          <a:xfrm>
            <a:off x="667385" y="506730"/>
            <a:ext cx="7689850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/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algn="l">
              <a:lnSpc>
                <a:spcPct val="90000"/>
              </a:lnSpc>
            </a:pPr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语言点练习（</a:t>
            </a:r>
            <a:r>
              <a:rPr altLang="zh-CN" sz="40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</a:t>
            </a:r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）：第</a:t>
            </a:r>
            <a:r>
              <a:rPr altLang="zh-CN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126</a:t>
            </a:r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页</a:t>
            </a:r>
          </a:p>
        </p:txBody>
      </p:sp>
      <p:grpSp>
        <p:nvGrpSpPr>
          <p:cNvPr id="17" name="组合 16"/>
          <p:cNvGrpSpPr/>
          <p:nvPr/>
        </p:nvGrpSpPr>
        <p:grpSpPr>
          <a:xfrm>
            <a:off x="1570990" y="1461135"/>
            <a:ext cx="9231630" cy="4509770"/>
            <a:chOff x="2496" y="2235"/>
            <a:chExt cx="15840" cy="7737"/>
          </a:xfrm>
        </p:grpSpPr>
        <p:pic>
          <p:nvPicPr>
            <p:cNvPr id="46086" name="图片 3"/>
            <p:cNvPicPr>
              <a:picLocks noChangeAspect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2496" y="2235"/>
              <a:ext cx="15840" cy="5517"/>
            </a:xfrm>
            <a:prstGeom prst="rect">
              <a:avLst/>
            </a:prstGeom>
            <a:noFill/>
            <a:ln w="28575">
              <a:noFill/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6087" name="图片 4"/>
            <p:cNvPicPr>
              <a:picLocks noChangeAspect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2496" y="7752"/>
              <a:ext cx="15840" cy="2220"/>
            </a:xfrm>
            <a:prstGeom prst="rect">
              <a:avLst/>
            </a:prstGeom>
            <a:noFill/>
            <a:ln w="28575">
              <a:noFill/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" name="文本框 4"/>
          <p:cNvSpPr txBox="1"/>
          <p:nvPr/>
        </p:nvSpPr>
        <p:spPr>
          <a:xfrm>
            <a:off x="2289493" y="2375218"/>
            <a:ext cx="3698875" cy="583565"/>
          </a:xfrm>
          <a:prstGeom prst="rect">
            <a:avLst/>
          </a:prstGeom>
          <a:noFill/>
          <a:ln w="2857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老师</a:t>
            </a:r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刚</a:t>
            </a:r>
            <a:r>
              <a:rPr lang="zh-CN" altLang="en-US" sz="32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开始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上课。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2289493" y="3898583"/>
            <a:ext cx="4476750" cy="583565"/>
          </a:xfrm>
          <a:prstGeom prst="rect">
            <a:avLst/>
          </a:prstGeom>
          <a:noFill/>
          <a:ln w="2857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他</a:t>
            </a:r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刚</a:t>
            </a:r>
            <a:r>
              <a:rPr lang="zh-CN" altLang="en-US" sz="32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来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这儿一个星期。 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2289493" y="5337493"/>
            <a:ext cx="3698875" cy="583565"/>
          </a:xfrm>
          <a:prstGeom prst="rect">
            <a:avLst/>
          </a:prstGeom>
          <a:noFill/>
          <a:ln w="2857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我们</a:t>
            </a:r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刚</a:t>
            </a:r>
            <a:r>
              <a:rPr lang="zh-CN" altLang="en-US" sz="32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开始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吃饭。</a:t>
            </a: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  <p:bldP spid="10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图片 19" descr="1_画板 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7">
            <a:alphaModFix amt="25000"/>
          </a:blip>
          <a:stretch>
            <a:fillRect/>
          </a:stretch>
        </p:blipFill>
        <p:spPr>
          <a:xfrm>
            <a:off x="6743700" y="3888105"/>
            <a:ext cx="5645150" cy="3176905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208915" y="300355"/>
            <a:ext cx="6849745" cy="647700"/>
          </a:xfrm>
          <a:prstGeom prst="rect">
            <a:avLst/>
          </a:prstGeom>
          <a:solidFill>
            <a:srgbClr val="BB313E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123825" y="205105"/>
            <a:ext cx="6822440" cy="647700"/>
          </a:xfrm>
          <a:prstGeom prst="rect">
            <a:avLst/>
          </a:prstGeom>
          <a:solidFill>
            <a:srgbClr val="BB313E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Title 6"/>
          <p:cNvSpPr txBox="1"/>
          <p:nvPr>
            <p:custDataLst>
              <p:tags r:id="rId3"/>
            </p:custDataLst>
          </p:nvPr>
        </p:nvSpPr>
        <p:spPr>
          <a:xfrm>
            <a:off x="258445" y="288925"/>
            <a:ext cx="7117715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>
            <a:noAutofit/>
          </a:bodyPr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语言点</a:t>
            </a:r>
            <a:r>
              <a:rPr altLang="zh-CN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5</a:t>
            </a:r>
            <a:r>
              <a:rPr lang="zh-CN" altLang="en-US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：不太</a:t>
            </a:r>
            <a:r>
              <a:rPr altLang="zh-CN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+A/V</a:t>
            </a:r>
            <a:r>
              <a:rPr altLang="zh-CN" sz="32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(</a:t>
            </a:r>
            <a:r>
              <a:rPr lang="zh-CN" altLang="en-US" sz="32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心理动词）</a:t>
            </a:r>
            <a:endParaRPr lang="zh-CN" altLang="en-US" sz="3200" b="1" spc="0" noProof="0" dirty="0">
              <a:ln>
                <a:noFill/>
              </a:ln>
              <a:solidFill>
                <a:schemeClr val="bg1"/>
              </a:solidFill>
              <a:uLnTx/>
              <a:uFillTx/>
              <a:latin typeface="楷体" panose="02010609060101010101" charset="-122"/>
              <a:ea typeface="楷体" panose="02010609060101010101" charset="-122"/>
              <a:cs typeface="+mn-cs"/>
              <a:sym typeface="+mn-ea"/>
            </a:endParaRPr>
          </a:p>
        </p:txBody>
      </p:sp>
      <p:pic>
        <p:nvPicPr>
          <p:cNvPr id="7" name="图片 6"/>
          <p:cNvPicPr/>
          <p:nvPr>
            <p:custDataLst>
              <p:tags r:id="rId4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9432981" y="-708433"/>
            <a:ext cx="2441302" cy="2438718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1134428" y="897255"/>
            <a:ext cx="6645275" cy="550799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 eaLnBrk="0" hangingPunct="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这个书店里的书都</a:t>
            </a:r>
            <a:r>
              <a:rPr lang="zh-CN" altLang="en-US" sz="44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不太</a:t>
            </a:r>
            <a:r>
              <a:rPr lang="zh-CN" altLang="en-US" sz="44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贵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。</a:t>
            </a:r>
            <a:endParaRPr lang="en-US" altLang="zh-CN" sz="3600" b="1" dirty="0">
              <a:latin typeface="楷体" panose="02010609060101010101" charset="-122"/>
              <a:ea typeface="楷体" panose="02010609060101010101" charset="-122"/>
            </a:endParaRPr>
          </a:p>
          <a:p>
            <a:pPr eaLnBrk="0" hangingPunct="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我的中国朋友</a:t>
            </a:r>
            <a:r>
              <a:rPr lang="zh-CN" altLang="en-US" sz="44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不太</a:t>
            </a:r>
            <a:r>
              <a:rPr lang="zh-CN" altLang="en-US" sz="44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多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。</a:t>
            </a:r>
            <a:endParaRPr lang="en-US" altLang="zh-CN" sz="3600" b="1" dirty="0">
              <a:latin typeface="楷体" panose="02010609060101010101" charset="-122"/>
              <a:ea typeface="楷体" panose="02010609060101010101" charset="-122"/>
            </a:endParaRPr>
          </a:p>
          <a:p>
            <a:pPr eaLnBrk="0" hangingPunct="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我</a:t>
            </a:r>
            <a:r>
              <a:rPr lang="zh-CN" altLang="en-US" sz="44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不太</a:t>
            </a:r>
            <a:r>
              <a:rPr lang="zh-CN" altLang="en-US" sz="44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喜欢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喝茶。</a:t>
            </a:r>
            <a:endParaRPr lang="en-US" altLang="zh-CN" sz="3600" b="1" dirty="0">
              <a:latin typeface="楷体" panose="02010609060101010101" charset="-122"/>
              <a:ea typeface="楷体" panose="02010609060101010101" charset="-122"/>
            </a:endParaRPr>
          </a:p>
          <a:p>
            <a:pPr eaLnBrk="0" hangingPunct="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今天的课我</a:t>
            </a:r>
            <a:r>
              <a:rPr lang="zh-CN" altLang="en-US" sz="44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不太</a:t>
            </a:r>
            <a:r>
              <a:rPr lang="zh-CN" altLang="en-US" sz="44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明白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。</a:t>
            </a:r>
            <a:endParaRPr lang="en-US" altLang="zh-CN" sz="3600" b="1" dirty="0">
              <a:latin typeface="楷体" panose="02010609060101010101" charset="-122"/>
              <a:ea typeface="楷体" panose="02010609060101010101" charset="-122"/>
            </a:endParaRP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直接连接符 1"/>
          <p:cNvCxnSpPr/>
          <p:nvPr/>
        </p:nvCxnSpPr>
        <p:spPr>
          <a:xfrm>
            <a:off x="1101725" y="-3175"/>
            <a:ext cx="0" cy="6840220"/>
          </a:xfrm>
          <a:prstGeom prst="line">
            <a:avLst/>
          </a:prstGeom>
          <a:ln w="28575" cmpd="sng">
            <a:solidFill>
              <a:schemeClr val="accent1">
                <a:shade val="5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矩形 4"/>
          <p:cNvSpPr/>
          <p:nvPr/>
        </p:nvSpPr>
        <p:spPr>
          <a:xfrm>
            <a:off x="496570" y="447675"/>
            <a:ext cx="7117080" cy="635000"/>
          </a:xfrm>
          <a:prstGeom prst="rect">
            <a:avLst/>
          </a:prstGeom>
          <a:solidFill>
            <a:schemeClr val="bg1"/>
          </a:solidFill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zh-CN"/>
          </a:p>
        </p:txBody>
      </p:sp>
      <p:pic>
        <p:nvPicPr>
          <p:cNvPr id="41" name="图片 40"/>
          <p:cNvPicPr/>
          <p:nvPr/>
        </p:nvPicPr>
        <p:blipFill>
          <a:blip r:embed="rId4"/>
          <a:stretch>
            <a:fillRect/>
          </a:stretch>
        </p:blipFill>
        <p:spPr>
          <a:xfrm>
            <a:off x="9431076" y="-691923"/>
            <a:ext cx="2441302" cy="2438718"/>
          </a:xfrm>
          <a:prstGeom prst="rect">
            <a:avLst/>
          </a:prstGeom>
        </p:spPr>
      </p:pic>
      <p:sp>
        <p:nvSpPr>
          <p:cNvPr id="15" name="Title 6"/>
          <p:cNvSpPr txBox="1"/>
          <p:nvPr>
            <p:custDataLst>
              <p:tags r:id="rId2"/>
            </p:custDataLst>
          </p:nvPr>
        </p:nvSpPr>
        <p:spPr>
          <a:xfrm>
            <a:off x="667385" y="506730"/>
            <a:ext cx="7689850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/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algn="l">
              <a:lnSpc>
                <a:spcPct val="90000"/>
              </a:lnSpc>
            </a:pPr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语言点练习（</a:t>
            </a:r>
            <a:r>
              <a:rPr altLang="zh-CN" sz="40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4</a:t>
            </a:r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）：第</a:t>
            </a:r>
            <a:r>
              <a:rPr altLang="zh-CN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127</a:t>
            </a:r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页</a:t>
            </a:r>
          </a:p>
        </p:txBody>
      </p:sp>
      <p:pic>
        <p:nvPicPr>
          <p:cNvPr id="38915" name="图片 9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531620" y="1366520"/>
            <a:ext cx="9287510" cy="45605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直接连接符 1"/>
          <p:cNvCxnSpPr/>
          <p:nvPr/>
        </p:nvCxnSpPr>
        <p:spPr>
          <a:xfrm>
            <a:off x="1101725" y="-3175"/>
            <a:ext cx="0" cy="6840220"/>
          </a:xfrm>
          <a:prstGeom prst="line">
            <a:avLst/>
          </a:prstGeom>
          <a:ln w="28575" cmpd="sng">
            <a:solidFill>
              <a:schemeClr val="accent1">
                <a:shade val="5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矩形 4"/>
          <p:cNvSpPr/>
          <p:nvPr/>
        </p:nvSpPr>
        <p:spPr>
          <a:xfrm>
            <a:off x="496570" y="447675"/>
            <a:ext cx="7117080" cy="635000"/>
          </a:xfrm>
          <a:prstGeom prst="rect">
            <a:avLst/>
          </a:prstGeom>
          <a:solidFill>
            <a:schemeClr val="bg1"/>
          </a:solidFill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zh-CN"/>
          </a:p>
        </p:txBody>
      </p:sp>
      <p:pic>
        <p:nvPicPr>
          <p:cNvPr id="41" name="图片 40"/>
          <p:cNvPicPr/>
          <p:nvPr/>
        </p:nvPicPr>
        <p:blipFill>
          <a:blip r:embed="rId4"/>
          <a:stretch>
            <a:fillRect/>
          </a:stretch>
        </p:blipFill>
        <p:spPr>
          <a:xfrm>
            <a:off x="9431076" y="-691923"/>
            <a:ext cx="2441302" cy="2438718"/>
          </a:xfrm>
          <a:prstGeom prst="rect">
            <a:avLst/>
          </a:prstGeom>
        </p:spPr>
      </p:pic>
      <p:sp>
        <p:nvSpPr>
          <p:cNvPr id="15" name="Title 6"/>
          <p:cNvSpPr txBox="1"/>
          <p:nvPr>
            <p:custDataLst>
              <p:tags r:id="rId2"/>
            </p:custDataLst>
          </p:nvPr>
        </p:nvSpPr>
        <p:spPr>
          <a:xfrm>
            <a:off x="667385" y="506730"/>
            <a:ext cx="7689850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/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algn="l">
              <a:lnSpc>
                <a:spcPct val="90000"/>
              </a:lnSpc>
            </a:pPr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语言点练习（</a:t>
            </a:r>
            <a:r>
              <a:rPr altLang="zh-CN" sz="40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4</a:t>
            </a:r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）：第</a:t>
            </a:r>
            <a:r>
              <a:rPr altLang="zh-CN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127</a:t>
            </a:r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页</a:t>
            </a:r>
          </a:p>
        </p:txBody>
      </p:sp>
      <p:grpSp>
        <p:nvGrpSpPr>
          <p:cNvPr id="47105" name="组 3"/>
          <p:cNvGrpSpPr/>
          <p:nvPr/>
        </p:nvGrpSpPr>
        <p:grpSpPr>
          <a:xfrm>
            <a:off x="1649095" y="1463040"/>
            <a:ext cx="8972550" cy="4580890"/>
            <a:chOff x="900332" y="787792"/>
            <a:chExt cx="10058400" cy="5134708"/>
          </a:xfrm>
        </p:grpSpPr>
        <p:pic>
          <p:nvPicPr>
            <p:cNvPr id="47106" name="图片 1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900332" y="2264900"/>
              <a:ext cx="10058400" cy="3657600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47107" name="图片 2"/>
            <p:cNvPicPr>
              <a:picLocks noChangeAspect="1"/>
            </p:cNvPicPr>
            <p:nvPr/>
          </p:nvPicPr>
          <p:blipFill>
            <a:blip r:embed="rId6"/>
            <a:srcRect l="710" t="854" r="1700" b="72060"/>
            <a:stretch>
              <a:fillRect/>
            </a:stretch>
          </p:blipFill>
          <p:spPr>
            <a:xfrm>
              <a:off x="900332" y="787792"/>
              <a:ext cx="9692640" cy="1336430"/>
            </a:xfrm>
            <a:prstGeom prst="rect">
              <a:avLst/>
            </a:prstGeom>
            <a:noFill/>
            <a:ln w="9525">
              <a:noFill/>
            </a:ln>
          </p:spPr>
        </p:pic>
      </p:grpSp>
    </p:spTree>
    <p:custDataLst>
      <p:tags r:id="rId1"/>
    </p:custData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图片 19" descr="1_画板 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7">
            <a:alphaModFix amt="25000"/>
          </a:blip>
          <a:stretch>
            <a:fillRect/>
          </a:stretch>
        </p:blipFill>
        <p:spPr>
          <a:xfrm>
            <a:off x="6743700" y="3888105"/>
            <a:ext cx="5645150" cy="3176905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208915" y="300355"/>
            <a:ext cx="8916670" cy="647700"/>
          </a:xfrm>
          <a:prstGeom prst="rect">
            <a:avLst/>
          </a:prstGeom>
          <a:solidFill>
            <a:srgbClr val="BB313E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123825" y="205105"/>
            <a:ext cx="8908415" cy="647700"/>
          </a:xfrm>
          <a:prstGeom prst="rect">
            <a:avLst/>
          </a:prstGeom>
          <a:solidFill>
            <a:srgbClr val="BB313E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Title 6"/>
          <p:cNvSpPr txBox="1"/>
          <p:nvPr>
            <p:custDataLst>
              <p:tags r:id="rId3"/>
            </p:custDataLst>
          </p:nvPr>
        </p:nvSpPr>
        <p:spPr>
          <a:xfrm>
            <a:off x="258445" y="288925"/>
            <a:ext cx="9174480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>
            <a:noAutofit/>
          </a:bodyPr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语言点</a:t>
            </a:r>
            <a:r>
              <a:rPr altLang="zh-CN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6</a:t>
            </a:r>
            <a:r>
              <a:rPr lang="zh-CN" altLang="en-US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：</a:t>
            </a:r>
            <a:r>
              <a:rPr altLang="zh-CN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A+(</a:t>
            </a:r>
            <a:r>
              <a:rPr lang="zh-CN" altLang="en-US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一</a:t>
            </a:r>
            <a:r>
              <a:rPr altLang="zh-CN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)</a:t>
            </a:r>
            <a:r>
              <a:rPr lang="zh-CN" altLang="en-US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点儿</a:t>
            </a:r>
            <a:r>
              <a:rPr altLang="zh-CN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; V+(</a:t>
            </a:r>
            <a:r>
              <a:rPr lang="zh-CN" altLang="en-US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一</a:t>
            </a:r>
            <a:r>
              <a:rPr altLang="zh-CN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)</a:t>
            </a:r>
            <a:r>
              <a:rPr lang="zh-CN" altLang="en-US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点儿</a:t>
            </a:r>
            <a:r>
              <a:rPr altLang="zh-CN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+N</a:t>
            </a:r>
            <a:endParaRPr lang="zh-CN" altLang="zh-CN" sz="4000" b="1" spc="0" noProof="0" dirty="0">
              <a:ln>
                <a:noFill/>
              </a:ln>
              <a:solidFill>
                <a:schemeClr val="bg1"/>
              </a:solidFill>
              <a:uLnTx/>
              <a:uFillTx/>
              <a:latin typeface="楷体" panose="02010609060101010101" charset="-122"/>
              <a:ea typeface="楷体" panose="02010609060101010101" charset="-122"/>
              <a:cs typeface="+mn-cs"/>
              <a:sym typeface="+mn-ea"/>
            </a:endParaRPr>
          </a:p>
        </p:txBody>
      </p:sp>
      <p:pic>
        <p:nvPicPr>
          <p:cNvPr id="7" name="图片 6"/>
          <p:cNvPicPr/>
          <p:nvPr>
            <p:custDataLst>
              <p:tags r:id="rId4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9432981" y="-708433"/>
            <a:ext cx="2441302" cy="2438718"/>
          </a:xfrm>
          <a:prstGeom prst="rect">
            <a:avLst/>
          </a:prstGeom>
        </p:spPr>
      </p:pic>
      <p:sp>
        <p:nvSpPr>
          <p:cNvPr id="11" name="矩形 10"/>
          <p:cNvSpPr/>
          <p:nvPr/>
        </p:nvSpPr>
        <p:spPr>
          <a:xfrm>
            <a:off x="1019493" y="1584325"/>
            <a:ext cx="9213850" cy="267652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 eaLnBrk="0" hangingPunct="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请你</a:t>
            </a:r>
            <a:r>
              <a:rPr lang="zh-CN" altLang="en-US" sz="40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慢</a:t>
            </a:r>
            <a:r>
              <a:rPr lang="zh-CN" altLang="en-US" sz="40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一点儿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说，我不太明白。</a:t>
            </a:r>
            <a:endParaRPr lang="en-US" altLang="zh-CN" sz="3200" b="1" dirty="0">
              <a:latin typeface="楷体" panose="02010609060101010101" charset="-122"/>
              <a:ea typeface="楷体" panose="02010609060101010101" charset="-122"/>
            </a:endParaRPr>
          </a:p>
          <a:p>
            <a:pPr eaLnBrk="0" hangingPunct="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你</a:t>
            </a:r>
            <a:r>
              <a:rPr lang="zh-CN" altLang="en-US" sz="40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早</a:t>
            </a:r>
            <a:r>
              <a:rPr lang="zh-CN" altLang="en-US" sz="40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一点儿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走吧，</a:t>
            </a:r>
            <a:r>
              <a:rPr lang="en-US" altLang="zh-CN" sz="3200" b="1" dirty="0">
                <a:latin typeface="楷体" panose="02010609060101010101" charset="-122"/>
                <a:ea typeface="楷体" panose="02010609060101010101" charset="-122"/>
              </a:rPr>
              <a:t>8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点就上课了。</a:t>
            </a:r>
            <a:endParaRPr lang="en-US" altLang="zh-CN" sz="3200" b="1" dirty="0">
              <a:latin typeface="楷体" panose="02010609060101010101" charset="-122"/>
              <a:ea typeface="楷体" panose="02010609060101010101" charset="-122"/>
            </a:endParaRPr>
          </a:p>
          <a:p>
            <a:pPr eaLnBrk="0" hangingPunct="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altLang="zh-CN" sz="3200" b="1" dirty="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" name="右大括号 11"/>
          <p:cNvSpPr/>
          <p:nvPr/>
        </p:nvSpPr>
        <p:spPr>
          <a:xfrm>
            <a:off x="7882255" y="1966913"/>
            <a:ext cx="517525" cy="1530350"/>
          </a:xfrm>
          <a:prstGeom prst="rightBrace">
            <a:avLst/>
          </a:prstGeom>
        </p:spPr>
        <p:style>
          <a:lnRef idx="1">
            <a:srgbClr val="4472C4"/>
          </a:lnRef>
          <a:fillRef idx="0">
            <a:srgbClr val="4472C4"/>
          </a:fillRef>
          <a:effectRef idx="0">
            <a:srgbClr val="4472C4"/>
          </a:effectRef>
          <a:fontRef idx="minor">
            <a:sysClr val="windowText" lastClr="000000"/>
          </a:fontRef>
        </p:style>
        <p:txBody>
          <a:bodyPr rtlCol="0" anchor="ctr"/>
          <a:lstStyle/>
          <a:p>
            <a:pPr algn="ctr" fontAlgn="base"/>
            <a:endParaRPr lang="zh-CN" altLang="en-US" sz="1600" strike="noStrike" noProof="1"/>
          </a:p>
        </p:txBody>
      </p:sp>
      <p:sp>
        <p:nvSpPr>
          <p:cNvPr id="13" name="文本框 12"/>
          <p:cNvSpPr txBox="1"/>
          <p:nvPr/>
        </p:nvSpPr>
        <p:spPr>
          <a:xfrm>
            <a:off x="8529955" y="2196465"/>
            <a:ext cx="2476500" cy="107632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/>
          <a:p>
            <a:r>
              <a:rPr lang="zh-CN" altLang="en-US" sz="3200">
                <a:latin typeface="楷体" panose="02010609060101010101" charset="-122"/>
                <a:ea typeface="楷体" panose="02010609060101010101" charset="-122"/>
              </a:rPr>
              <a:t>建议，命令，请求</a:t>
            </a:r>
          </a:p>
        </p:txBody>
      </p:sp>
      <p:sp>
        <p:nvSpPr>
          <p:cNvPr id="14" name="文本框 13"/>
          <p:cNvSpPr txBox="1"/>
          <p:nvPr/>
        </p:nvSpPr>
        <p:spPr>
          <a:xfrm>
            <a:off x="1019493" y="3683953"/>
            <a:ext cx="8947150" cy="2192908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3200" dirty="0">
                <a:latin typeface="楷体" panose="02010609060101010101" charset="-122"/>
                <a:ea typeface="楷体" panose="02010609060101010101" charset="-122"/>
              </a:rPr>
              <a:t>情景：</a:t>
            </a:r>
          </a:p>
          <a:p>
            <a:pPr>
              <a:lnSpc>
                <a:spcPct val="150000"/>
              </a:lnSpc>
            </a:pPr>
            <a:r>
              <a:rPr lang="en-US" altLang="zh-CN" sz="3200" dirty="0">
                <a:latin typeface="楷体" panose="02010609060101010101" charset="-122"/>
                <a:ea typeface="楷体" panose="02010609060101010101" charset="-122"/>
              </a:rPr>
              <a:t>1. </a:t>
            </a:r>
            <a:r>
              <a:rPr lang="zh-CN" altLang="en-US" sz="3200" dirty="0">
                <a:latin typeface="楷体" panose="02010609060101010101" charset="-122"/>
                <a:ea typeface="楷体" panose="02010609060101010101" charset="-122"/>
              </a:rPr>
              <a:t>买东西的时候，东西太贵了。</a:t>
            </a:r>
          </a:p>
          <a:p>
            <a:pPr>
              <a:lnSpc>
                <a:spcPct val="150000"/>
              </a:lnSpc>
            </a:pPr>
            <a:r>
              <a:rPr lang="en-US" altLang="zh-CN" sz="3200" dirty="0">
                <a:latin typeface="楷体" panose="02010609060101010101" charset="-122"/>
                <a:ea typeface="楷体" panose="02010609060101010101" charset="-122"/>
              </a:rPr>
              <a:t>2. 8</a:t>
            </a:r>
            <a:r>
              <a:rPr lang="zh-CN" altLang="en-US" sz="3200" dirty="0">
                <a:latin typeface="楷体" panose="02010609060101010101" charset="-122"/>
                <a:ea typeface="楷体" panose="02010609060101010101" charset="-122"/>
              </a:rPr>
              <a:t>：</a:t>
            </a:r>
            <a:r>
              <a:rPr lang="en-US" altLang="zh-CN" sz="3200" dirty="0">
                <a:latin typeface="楷体" panose="02010609060101010101" charset="-122"/>
                <a:ea typeface="楷体" panose="02010609060101010101" charset="-122"/>
              </a:rPr>
              <a:t>25</a:t>
            </a:r>
            <a:r>
              <a:rPr lang="zh-CN" altLang="en-US" sz="3200" dirty="0">
                <a:latin typeface="楷体" panose="02010609060101010101" charset="-122"/>
                <a:ea typeface="楷体" panose="02010609060101010101" charset="-122"/>
              </a:rPr>
              <a:t>了，林阳还在食堂吃饭。</a:t>
            </a: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3" grpId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/>
        </p:nvSpPr>
        <p:spPr>
          <a:xfrm>
            <a:off x="1343025" y="1409700"/>
            <a:ext cx="8812213" cy="175323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/>
          <a:p>
            <a:pPr eaLnBrk="0" hangingPunct="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我想</a:t>
            </a:r>
            <a:r>
              <a:rPr lang="zh-CN" altLang="en-US" sz="36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买</a:t>
            </a:r>
            <a:r>
              <a:rPr lang="zh-CN" altLang="en-US" sz="36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点儿</a:t>
            </a:r>
            <a:r>
              <a:rPr lang="zh-CN" altLang="en-US" sz="3600" b="1" dirty="0">
                <a:solidFill>
                  <a:srgbClr val="0066CC"/>
                </a:solidFill>
                <a:latin typeface="楷体" panose="02010609060101010101" charset="-122"/>
                <a:ea typeface="楷体" panose="02010609060101010101" charset="-122"/>
              </a:rPr>
              <a:t>面包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。</a:t>
            </a:r>
            <a:endParaRPr lang="en-US" altLang="zh-CN" sz="3600" b="1" dirty="0">
              <a:latin typeface="楷体" panose="02010609060101010101" charset="-122"/>
              <a:ea typeface="楷体" panose="02010609060101010101" charset="-122"/>
            </a:endParaRPr>
          </a:p>
          <a:p>
            <a:pPr eaLnBrk="0" hangingPunct="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他想</a:t>
            </a:r>
            <a:r>
              <a:rPr lang="zh-CN" altLang="en-US" sz="36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喝</a:t>
            </a:r>
            <a:r>
              <a:rPr lang="zh-CN" altLang="en-US" sz="36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一点儿</a:t>
            </a:r>
            <a:r>
              <a:rPr lang="zh-CN" altLang="en-US" sz="3600" b="1" dirty="0">
                <a:solidFill>
                  <a:srgbClr val="0066CC"/>
                </a:solidFill>
                <a:latin typeface="楷体" panose="02010609060101010101" charset="-122"/>
                <a:ea typeface="楷体" panose="02010609060101010101" charset="-122"/>
              </a:rPr>
              <a:t>牛奶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。</a:t>
            </a:r>
          </a:p>
        </p:txBody>
      </p:sp>
      <p:pic>
        <p:nvPicPr>
          <p:cNvPr id="20" name="图片 19" descr="1_画板 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7">
            <a:alphaModFix amt="25000"/>
          </a:blip>
          <a:stretch>
            <a:fillRect/>
          </a:stretch>
        </p:blipFill>
        <p:spPr>
          <a:xfrm>
            <a:off x="6743700" y="3888105"/>
            <a:ext cx="5645150" cy="3176905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208915" y="300355"/>
            <a:ext cx="8916670" cy="647700"/>
          </a:xfrm>
          <a:prstGeom prst="rect">
            <a:avLst/>
          </a:prstGeom>
          <a:solidFill>
            <a:srgbClr val="BB313E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123825" y="205105"/>
            <a:ext cx="8908415" cy="647700"/>
          </a:xfrm>
          <a:prstGeom prst="rect">
            <a:avLst/>
          </a:prstGeom>
          <a:solidFill>
            <a:srgbClr val="BB313E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Title 6"/>
          <p:cNvSpPr txBox="1"/>
          <p:nvPr>
            <p:custDataLst>
              <p:tags r:id="rId3"/>
            </p:custDataLst>
          </p:nvPr>
        </p:nvSpPr>
        <p:spPr>
          <a:xfrm>
            <a:off x="258445" y="288925"/>
            <a:ext cx="9174480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>
            <a:noAutofit/>
          </a:bodyPr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语言点</a:t>
            </a:r>
            <a:r>
              <a:rPr altLang="zh-CN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6</a:t>
            </a:r>
            <a:r>
              <a:rPr lang="zh-CN" altLang="en-US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：</a:t>
            </a:r>
            <a:r>
              <a:rPr altLang="zh-CN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A+(</a:t>
            </a:r>
            <a:r>
              <a:rPr lang="zh-CN" altLang="en-US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一</a:t>
            </a:r>
            <a:r>
              <a:rPr altLang="zh-CN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)</a:t>
            </a:r>
            <a:r>
              <a:rPr lang="zh-CN" altLang="en-US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点儿</a:t>
            </a:r>
            <a:r>
              <a:rPr altLang="zh-CN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; V+(</a:t>
            </a:r>
            <a:r>
              <a:rPr lang="zh-CN" altLang="en-US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一</a:t>
            </a:r>
            <a:r>
              <a:rPr altLang="zh-CN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)</a:t>
            </a:r>
            <a:r>
              <a:rPr lang="zh-CN" altLang="en-US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点儿</a:t>
            </a:r>
            <a:r>
              <a:rPr altLang="zh-CN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+N</a:t>
            </a:r>
            <a:endParaRPr lang="zh-CN" altLang="zh-CN" sz="4000" b="1" spc="0" noProof="0" dirty="0">
              <a:ln>
                <a:noFill/>
              </a:ln>
              <a:solidFill>
                <a:schemeClr val="bg1"/>
              </a:solidFill>
              <a:uLnTx/>
              <a:uFillTx/>
              <a:latin typeface="楷体" panose="02010609060101010101" charset="-122"/>
              <a:ea typeface="楷体" panose="02010609060101010101" charset="-122"/>
              <a:cs typeface="+mn-cs"/>
              <a:sym typeface="+mn-ea"/>
            </a:endParaRPr>
          </a:p>
        </p:txBody>
      </p:sp>
      <p:pic>
        <p:nvPicPr>
          <p:cNvPr id="7" name="图片 6"/>
          <p:cNvPicPr/>
          <p:nvPr>
            <p:custDataLst>
              <p:tags r:id="rId4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9432981" y="-708433"/>
            <a:ext cx="2441302" cy="2438718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1414463" y="3548063"/>
            <a:ext cx="8812212" cy="258445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/>
          <a:p>
            <a:pPr eaLnBrk="0" hangingPunct="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  <a:sym typeface="等线" panose="02010600030101010101" pitchFamily="2" charset="-122"/>
              </a:rPr>
              <a:t>我会说一点儿</a:t>
            </a:r>
            <a:r>
              <a:rPr lang="en-US" altLang="zh-CN" sz="3600" b="1" dirty="0">
                <a:latin typeface="楷体" panose="02010609060101010101" charset="-122"/>
                <a:ea typeface="楷体" panose="02010609060101010101" charset="-122"/>
                <a:sym typeface="等线" panose="02010600030101010101" pitchFamily="2" charset="-122"/>
              </a:rPr>
              <a:t>______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  <a:sym typeface="等线" panose="02010600030101010101" pitchFamily="2" charset="-122"/>
              </a:rPr>
              <a:t>。</a:t>
            </a:r>
            <a:endParaRPr lang="en-US" altLang="zh-CN" sz="3600" b="1" dirty="0">
              <a:latin typeface="楷体" panose="02010609060101010101" charset="-122"/>
              <a:ea typeface="楷体" panose="02010609060101010101" charset="-122"/>
            </a:endParaRPr>
          </a:p>
          <a:p>
            <a:pPr eaLnBrk="0" hangingPunct="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  <a:sym typeface="等线" panose="02010600030101010101" pitchFamily="2" charset="-122"/>
              </a:rPr>
              <a:t>我想去超市买点儿</a:t>
            </a:r>
            <a:r>
              <a:rPr lang="en-US" altLang="zh-CN" sz="3600" b="1" dirty="0">
                <a:latin typeface="楷体" panose="02010609060101010101" charset="-122"/>
                <a:ea typeface="楷体" panose="02010609060101010101" charset="-122"/>
                <a:sym typeface="等线" panose="02010600030101010101" pitchFamily="2" charset="-122"/>
              </a:rPr>
              <a:t>______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  <a:sym typeface="等线" panose="02010600030101010101" pitchFamily="2" charset="-122"/>
              </a:rPr>
              <a:t>。</a:t>
            </a:r>
          </a:p>
          <a:p>
            <a:pPr eaLnBrk="0" hangingPunct="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  <a:sym typeface="等线" panose="02010600030101010101" pitchFamily="2" charset="-122"/>
              </a:rPr>
              <a:t>我想吃点儿</a:t>
            </a:r>
            <a:r>
              <a:rPr lang="en-US" altLang="zh-CN" sz="3600" b="1" dirty="0">
                <a:latin typeface="楷体" panose="02010609060101010101" charset="-122"/>
                <a:ea typeface="楷体" panose="02010609060101010101" charset="-122"/>
                <a:sym typeface="等线" panose="02010600030101010101" pitchFamily="2" charset="-122"/>
              </a:rPr>
              <a:t>________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  <a:sym typeface="等线" panose="02010600030101010101" pitchFamily="2" charset="-122"/>
              </a:rPr>
              <a:t>。</a:t>
            </a: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4" grpId="0"/>
      <p:bldP spid="4" grpId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直接连接符 1"/>
          <p:cNvCxnSpPr/>
          <p:nvPr/>
        </p:nvCxnSpPr>
        <p:spPr>
          <a:xfrm>
            <a:off x="1101725" y="-3175"/>
            <a:ext cx="0" cy="6840220"/>
          </a:xfrm>
          <a:prstGeom prst="line">
            <a:avLst/>
          </a:prstGeom>
          <a:ln w="28575" cmpd="sng">
            <a:solidFill>
              <a:schemeClr val="accent1">
                <a:shade val="5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矩形 4"/>
          <p:cNvSpPr/>
          <p:nvPr/>
        </p:nvSpPr>
        <p:spPr>
          <a:xfrm>
            <a:off x="496570" y="447675"/>
            <a:ext cx="7117080" cy="635000"/>
          </a:xfrm>
          <a:prstGeom prst="rect">
            <a:avLst/>
          </a:prstGeom>
          <a:solidFill>
            <a:schemeClr val="bg1"/>
          </a:solidFill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zh-CN"/>
          </a:p>
        </p:txBody>
      </p:sp>
      <p:pic>
        <p:nvPicPr>
          <p:cNvPr id="41" name="图片 40"/>
          <p:cNvPicPr/>
          <p:nvPr/>
        </p:nvPicPr>
        <p:blipFill>
          <a:blip r:embed="rId4"/>
          <a:stretch>
            <a:fillRect/>
          </a:stretch>
        </p:blipFill>
        <p:spPr>
          <a:xfrm>
            <a:off x="9431076" y="-691923"/>
            <a:ext cx="2441302" cy="2438718"/>
          </a:xfrm>
          <a:prstGeom prst="rect">
            <a:avLst/>
          </a:prstGeom>
        </p:spPr>
      </p:pic>
      <p:sp>
        <p:nvSpPr>
          <p:cNvPr id="15" name="Title 6"/>
          <p:cNvSpPr txBox="1"/>
          <p:nvPr>
            <p:custDataLst>
              <p:tags r:id="rId2"/>
            </p:custDataLst>
          </p:nvPr>
        </p:nvSpPr>
        <p:spPr>
          <a:xfrm>
            <a:off x="648335" y="509270"/>
            <a:ext cx="8764270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/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algn="l">
              <a:lnSpc>
                <a:spcPct val="90000"/>
              </a:lnSpc>
            </a:pPr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语言点练习（</a:t>
            </a:r>
            <a:r>
              <a:rPr altLang="zh-CN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5</a:t>
            </a:r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）：第</a:t>
            </a:r>
            <a:r>
              <a:rPr altLang="zh-CN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128</a:t>
            </a:r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页</a:t>
            </a:r>
          </a:p>
        </p:txBody>
      </p:sp>
      <p:pic>
        <p:nvPicPr>
          <p:cNvPr id="41987" name="图片 2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536700" y="2060575"/>
            <a:ext cx="9298305" cy="2865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图片 19" descr="1_画板 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7">
            <a:alphaModFix amt="25000"/>
          </a:blip>
          <a:stretch>
            <a:fillRect/>
          </a:stretch>
        </p:blipFill>
        <p:spPr>
          <a:xfrm>
            <a:off x="6743700" y="3888105"/>
            <a:ext cx="5645150" cy="3176905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208915" y="300355"/>
            <a:ext cx="8147685" cy="647700"/>
          </a:xfrm>
          <a:prstGeom prst="rect">
            <a:avLst/>
          </a:prstGeom>
          <a:solidFill>
            <a:srgbClr val="BB313E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123825" y="205105"/>
            <a:ext cx="8128000" cy="647700"/>
          </a:xfrm>
          <a:prstGeom prst="rect">
            <a:avLst/>
          </a:prstGeom>
          <a:solidFill>
            <a:srgbClr val="BB313E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Title 6"/>
          <p:cNvSpPr txBox="1"/>
          <p:nvPr>
            <p:custDataLst>
              <p:tags r:id="rId3"/>
            </p:custDataLst>
          </p:nvPr>
        </p:nvSpPr>
        <p:spPr>
          <a:xfrm>
            <a:off x="258445" y="288925"/>
            <a:ext cx="9174480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>
            <a:noAutofit/>
          </a:bodyPr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语言点</a:t>
            </a:r>
            <a:r>
              <a:rPr altLang="zh-CN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6</a:t>
            </a:r>
            <a:r>
              <a:rPr lang="zh-CN" altLang="en-US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：抓紧</a:t>
            </a:r>
            <a:r>
              <a:rPr altLang="zh-CN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+N;</a:t>
            </a:r>
            <a:r>
              <a:rPr lang="zh-CN" altLang="en-US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抓紧（时间）</a:t>
            </a:r>
            <a:r>
              <a:rPr altLang="zh-CN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+V</a:t>
            </a:r>
            <a:endParaRPr altLang="zh-CN" sz="4000" b="1" spc="0" noProof="0" dirty="0">
              <a:ln>
                <a:noFill/>
              </a:ln>
              <a:solidFill>
                <a:schemeClr val="bg1"/>
              </a:solidFill>
              <a:uLnTx/>
              <a:uFillTx/>
              <a:latin typeface="楷体" panose="02010609060101010101" charset="-122"/>
              <a:ea typeface="楷体" panose="02010609060101010101" charset="-122"/>
              <a:cs typeface="+mn-cs"/>
              <a:sym typeface="+mn-ea"/>
            </a:endParaRPr>
          </a:p>
        </p:txBody>
      </p:sp>
      <p:pic>
        <p:nvPicPr>
          <p:cNvPr id="7" name="图片 6"/>
          <p:cNvPicPr/>
          <p:nvPr>
            <p:custDataLst>
              <p:tags r:id="rId4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9432981" y="-708433"/>
            <a:ext cx="2441302" cy="2438718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854075" y="3952875"/>
            <a:ext cx="9213850" cy="196532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 eaLnBrk="0" hangingPunct="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明天有听写，我们</a:t>
            </a:r>
            <a:r>
              <a:rPr lang="zh-CN" altLang="en-US" sz="44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抓紧时间</a:t>
            </a:r>
            <a:r>
              <a:rPr lang="zh-CN" altLang="en-US" sz="44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看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书吧。</a:t>
            </a:r>
            <a:endParaRPr lang="en-US" altLang="zh-CN" sz="3600" b="1" dirty="0">
              <a:latin typeface="楷体" panose="02010609060101010101" charset="-122"/>
              <a:ea typeface="楷体" panose="02010609060101010101" charset="-122"/>
            </a:endParaRPr>
          </a:p>
          <a:p>
            <a:pPr eaLnBrk="0" hangingPunct="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你</a:t>
            </a:r>
            <a:r>
              <a:rPr lang="zh-CN" altLang="en-US" sz="44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抓紧</a:t>
            </a:r>
            <a:r>
              <a:rPr lang="zh-CN" altLang="en-US" sz="44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写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作业吧，太晚了！</a:t>
            </a:r>
            <a:endParaRPr lang="en-US" altLang="zh-CN" sz="3600" b="1" dirty="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939800" y="1314450"/>
            <a:ext cx="4471988" cy="196532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 eaLnBrk="0" hangingPunct="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你</a:t>
            </a:r>
            <a:r>
              <a:rPr lang="zh-CN" altLang="en-US" sz="44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抓紧</a:t>
            </a:r>
            <a:r>
              <a:rPr lang="zh-CN" altLang="en-US" sz="3600" b="1" dirty="0">
                <a:solidFill>
                  <a:srgbClr val="0066CC"/>
                </a:solidFill>
                <a:latin typeface="楷体" panose="02010609060101010101" charset="-122"/>
                <a:ea typeface="楷体" panose="02010609060101010101" charset="-122"/>
              </a:rPr>
              <a:t>我的手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。</a:t>
            </a:r>
            <a:endParaRPr lang="en-US" altLang="zh-CN" sz="3600" b="1" dirty="0">
              <a:latin typeface="楷体" panose="02010609060101010101" charset="-122"/>
              <a:ea typeface="楷体" panose="02010609060101010101" charset="-122"/>
            </a:endParaRPr>
          </a:p>
          <a:p>
            <a:pPr eaLnBrk="0" hangingPunct="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你快</a:t>
            </a:r>
            <a:r>
              <a:rPr lang="zh-CN" altLang="en-US" sz="44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抓紧</a:t>
            </a:r>
            <a:r>
              <a:rPr lang="zh-CN" altLang="en-US" sz="3600" b="1" dirty="0">
                <a:solidFill>
                  <a:srgbClr val="0066CC"/>
                </a:solidFill>
                <a:latin typeface="楷体" panose="02010609060101010101" charset="-122"/>
                <a:ea typeface="楷体" panose="02010609060101010101" charset="-122"/>
              </a:rPr>
              <a:t>方向盘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！</a:t>
            </a:r>
            <a:endParaRPr lang="en-US" altLang="zh-CN" sz="3600" b="1" dirty="0"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751445" y="1150620"/>
            <a:ext cx="3123565" cy="208153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5" name="图片 14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46595" y="1497965"/>
            <a:ext cx="2914650" cy="2186940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直接连接符 1"/>
          <p:cNvCxnSpPr/>
          <p:nvPr/>
        </p:nvCxnSpPr>
        <p:spPr>
          <a:xfrm>
            <a:off x="1101725" y="-3175"/>
            <a:ext cx="0" cy="6840220"/>
          </a:xfrm>
          <a:prstGeom prst="line">
            <a:avLst/>
          </a:prstGeom>
          <a:ln w="28575" cmpd="sng">
            <a:solidFill>
              <a:schemeClr val="accent1">
                <a:shade val="5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矩形 4"/>
          <p:cNvSpPr/>
          <p:nvPr/>
        </p:nvSpPr>
        <p:spPr>
          <a:xfrm>
            <a:off x="496570" y="447675"/>
            <a:ext cx="7117080" cy="635000"/>
          </a:xfrm>
          <a:prstGeom prst="rect">
            <a:avLst/>
          </a:prstGeom>
          <a:solidFill>
            <a:schemeClr val="bg1"/>
          </a:solidFill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zh-CN"/>
          </a:p>
        </p:txBody>
      </p:sp>
      <p:pic>
        <p:nvPicPr>
          <p:cNvPr id="41" name="图片 40"/>
          <p:cNvPicPr/>
          <p:nvPr/>
        </p:nvPicPr>
        <p:blipFill>
          <a:blip r:embed="rId4"/>
          <a:stretch>
            <a:fillRect/>
          </a:stretch>
        </p:blipFill>
        <p:spPr>
          <a:xfrm>
            <a:off x="9431076" y="-691923"/>
            <a:ext cx="2441302" cy="2438718"/>
          </a:xfrm>
          <a:prstGeom prst="rect">
            <a:avLst/>
          </a:prstGeom>
        </p:spPr>
      </p:pic>
      <p:sp>
        <p:nvSpPr>
          <p:cNvPr id="15" name="Title 6"/>
          <p:cNvSpPr txBox="1"/>
          <p:nvPr>
            <p:custDataLst>
              <p:tags r:id="rId2"/>
            </p:custDataLst>
          </p:nvPr>
        </p:nvSpPr>
        <p:spPr>
          <a:xfrm>
            <a:off x="667385" y="506730"/>
            <a:ext cx="7689850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/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algn="l">
              <a:lnSpc>
                <a:spcPct val="90000"/>
              </a:lnSpc>
            </a:pPr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语言点练习（</a:t>
            </a:r>
            <a:r>
              <a:rPr altLang="zh-CN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6</a:t>
            </a:r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）：第</a:t>
            </a:r>
            <a:r>
              <a:rPr altLang="zh-CN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129</a:t>
            </a:r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页</a:t>
            </a:r>
          </a:p>
        </p:txBody>
      </p:sp>
      <p:sp>
        <p:nvSpPr>
          <p:cNvPr id="9219" name="文本框 2"/>
          <p:cNvSpPr txBox="1"/>
          <p:nvPr/>
        </p:nvSpPr>
        <p:spPr>
          <a:xfrm>
            <a:off x="1477963" y="1761808"/>
            <a:ext cx="133350" cy="369887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 anchor="t" anchorCtr="0">
            <a:spAutoFit/>
          </a:bodyPr>
          <a:lstStyle/>
          <a:p>
            <a:endParaRPr lang="zh-CN" altLang="en-US" dirty="0">
              <a:solidFill>
                <a:schemeClr val="bg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  <p:pic>
        <p:nvPicPr>
          <p:cNvPr id="44035" name="图片 2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531620" y="1275080"/>
            <a:ext cx="9121140" cy="51422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文本框 2"/>
          <p:cNvSpPr txBox="1"/>
          <p:nvPr/>
        </p:nvSpPr>
        <p:spPr>
          <a:xfrm>
            <a:off x="4958715" y="2641283"/>
            <a:ext cx="1843088" cy="58356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抓紧</a:t>
            </a:r>
            <a:r>
              <a:rPr lang="zh-CN" altLang="en-US" sz="32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写</a:t>
            </a:r>
          </a:p>
        </p:txBody>
      </p:sp>
      <p:sp>
        <p:nvSpPr>
          <p:cNvPr id="17" name="文本框 16"/>
          <p:cNvSpPr txBox="1"/>
          <p:nvPr/>
        </p:nvSpPr>
        <p:spPr>
          <a:xfrm>
            <a:off x="5863590" y="3408045"/>
            <a:ext cx="3021013" cy="58356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抓紧时间</a:t>
            </a:r>
            <a:r>
              <a:rPr lang="zh-CN" altLang="en-US" sz="32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看书</a:t>
            </a:r>
          </a:p>
        </p:txBody>
      </p:sp>
      <p:sp>
        <p:nvSpPr>
          <p:cNvPr id="18" name="文本框 17"/>
          <p:cNvSpPr txBox="1"/>
          <p:nvPr/>
        </p:nvSpPr>
        <p:spPr>
          <a:xfrm>
            <a:off x="5340350" y="4208145"/>
            <a:ext cx="3082925" cy="58356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抓紧时间</a:t>
            </a:r>
            <a:r>
              <a:rPr lang="zh-CN" altLang="en-US" sz="32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复习</a:t>
            </a:r>
          </a:p>
        </p:txBody>
      </p:sp>
      <p:sp>
        <p:nvSpPr>
          <p:cNvPr id="19" name="文本框 18"/>
          <p:cNvSpPr txBox="1"/>
          <p:nvPr/>
        </p:nvSpPr>
        <p:spPr>
          <a:xfrm>
            <a:off x="6215063" y="4974908"/>
            <a:ext cx="1841500" cy="58356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抓紧</a:t>
            </a:r>
            <a:r>
              <a:rPr lang="zh-CN" altLang="en-US" sz="32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去</a:t>
            </a:r>
          </a:p>
        </p:txBody>
      </p:sp>
      <p:sp>
        <p:nvSpPr>
          <p:cNvPr id="20" name="文本框 19"/>
          <p:cNvSpPr txBox="1"/>
          <p:nvPr/>
        </p:nvSpPr>
        <p:spPr>
          <a:xfrm>
            <a:off x="7784148" y="5741988"/>
            <a:ext cx="2597150" cy="58356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抓紧</a:t>
            </a:r>
            <a:r>
              <a:rPr lang="zh-CN" altLang="en-US" sz="32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去吃饭</a:t>
            </a: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7" grpId="0"/>
      <p:bldP spid="18" grpId="0"/>
      <p:bldP spid="19" grpId="0"/>
      <p:bldP spid="20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直接连接符 1"/>
          <p:cNvCxnSpPr/>
          <p:nvPr/>
        </p:nvCxnSpPr>
        <p:spPr>
          <a:xfrm>
            <a:off x="1101725" y="-3175"/>
            <a:ext cx="0" cy="6840220"/>
          </a:xfrm>
          <a:prstGeom prst="line">
            <a:avLst/>
          </a:prstGeom>
          <a:ln w="28575" cmpd="sng">
            <a:solidFill>
              <a:schemeClr val="accent1">
                <a:shade val="5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矩形 2"/>
          <p:cNvSpPr/>
          <p:nvPr/>
        </p:nvSpPr>
        <p:spPr>
          <a:xfrm>
            <a:off x="496570" y="447675"/>
            <a:ext cx="8858250" cy="635000"/>
          </a:xfrm>
          <a:prstGeom prst="rect">
            <a:avLst/>
          </a:prstGeom>
          <a:solidFill>
            <a:schemeClr val="bg1"/>
          </a:solidFill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zh-CN"/>
          </a:p>
        </p:txBody>
      </p:sp>
      <p:pic>
        <p:nvPicPr>
          <p:cNvPr id="41" name="图片 40"/>
          <p:cNvPicPr/>
          <p:nvPr/>
        </p:nvPicPr>
        <p:blipFill>
          <a:blip r:embed="rId4"/>
          <a:stretch>
            <a:fillRect/>
          </a:stretch>
        </p:blipFill>
        <p:spPr>
          <a:xfrm>
            <a:off x="9431076" y="-691923"/>
            <a:ext cx="2441302" cy="2438718"/>
          </a:xfrm>
          <a:prstGeom prst="rect">
            <a:avLst/>
          </a:prstGeom>
        </p:spPr>
      </p:pic>
      <p:sp>
        <p:nvSpPr>
          <p:cNvPr id="15" name="Title 6"/>
          <p:cNvSpPr txBox="1"/>
          <p:nvPr>
            <p:custDataLst>
              <p:tags r:id="rId2"/>
            </p:custDataLst>
          </p:nvPr>
        </p:nvSpPr>
        <p:spPr>
          <a:xfrm>
            <a:off x="591185" y="487680"/>
            <a:ext cx="9347200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/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algn="l">
              <a:lnSpc>
                <a:spcPct val="90000"/>
              </a:lnSpc>
            </a:pPr>
            <a:r>
              <a:rPr lang="zh-CN" altLang="en-US" sz="36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课文热身（预习作业检查</a:t>
            </a:r>
            <a:r>
              <a:rPr altLang="zh-CN" sz="36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3</a:t>
            </a:r>
            <a:r>
              <a:rPr lang="zh-CN" altLang="en-US" sz="36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）：第</a:t>
            </a:r>
            <a:r>
              <a:rPr altLang="zh-CN" sz="36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124</a:t>
            </a:r>
            <a:r>
              <a:rPr lang="zh-CN" altLang="en-US" sz="36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页</a:t>
            </a:r>
          </a:p>
        </p:txBody>
      </p:sp>
      <p:pic>
        <p:nvPicPr>
          <p:cNvPr id="53249" name="内容占位符 6"/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1493520" y="1724660"/>
            <a:ext cx="9307830" cy="4002405"/>
          </a:xfrm>
          <a:ln>
            <a:noFill/>
            <a:miter/>
          </a:ln>
          <a:effectLst/>
        </p:spPr>
      </p:pic>
      <p:cxnSp>
        <p:nvCxnSpPr>
          <p:cNvPr id="9" name="直接连接符 6"/>
          <p:cNvCxnSpPr/>
          <p:nvPr/>
        </p:nvCxnSpPr>
        <p:spPr>
          <a:xfrm flipH="1" flipV="1">
            <a:off x="4986020" y="3161665"/>
            <a:ext cx="1132840" cy="1036320"/>
          </a:xfrm>
          <a:prstGeom prst="line">
            <a:avLst/>
          </a:prstGeom>
          <a:ln w="57150" cap="flat" cmpd="sng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" name="直接连接符 6"/>
          <p:cNvCxnSpPr/>
          <p:nvPr/>
        </p:nvCxnSpPr>
        <p:spPr>
          <a:xfrm flipH="1" flipV="1">
            <a:off x="4212590" y="3669665"/>
            <a:ext cx="1929130" cy="1153160"/>
          </a:xfrm>
          <a:prstGeom prst="line">
            <a:avLst/>
          </a:prstGeom>
          <a:ln w="57150" cap="flat" cmpd="sng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" name="直接连接符 6"/>
          <p:cNvCxnSpPr/>
          <p:nvPr/>
        </p:nvCxnSpPr>
        <p:spPr>
          <a:xfrm flipH="1" flipV="1">
            <a:off x="4630420" y="4266565"/>
            <a:ext cx="1503680" cy="1150620"/>
          </a:xfrm>
          <a:prstGeom prst="line">
            <a:avLst/>
          </a:prstGeom>
          <a:ln w="57150" cap="flat" cmpd="sng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0" name="直接连接符 6"/>
          <p:cNvCxnSpPr/>
          <p:nvPr/>
        </p:nvCxnSpPr>
        <p:spPr>
          <a:xfrm flipH="1">
            <a:off x="4212590" y="3146425"/>
            <a:ext cx="1936750" cy="1675130"/>
          </a:xfrm>
          <a:prstGeom prst="line">
            <a:avLst/>
          </a:prstGeom>
          <a:ln w="57150" cap="flat" cmpd="sng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2" name="直接连接符 6"/>
          <p:cNvCxnSpPr/>
          <p:nvPr/>
        </p:nvCxnSpPr>
        <p:spPr>
          <a:xfrm flipH="1">
            <a:off x="4736465" y="3687445"/>
            <a:ext cx="1443355" cy="1721485"/>
          </a:xfrm>
          <a:prstGeom prst="line">
            <a:avLst/>
          </a:prstGeom>
          <a:ln w="57150" cap="flat" cmpd="sng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</p:cxn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直接连接符 1"/>
          <p:cNvCxnSpPr/>
          <p:nvPr/>
        </p:nvCxnSpPr>
        <p:spPr>
          <a:xfrm>
            <a:off x="1101725" y="-3175"/>
            <a:ext cx="0" cy="6840220"/>
          </a:xfrm>
          <a:prstGeom prst="line">
            <a:avLst/>
          </a:prstGeom>
          <a:ln w="28575" cmpd="sng">
            <a:solidFill>
              <a:schemeClr val="accent1">
                <a:shade val="5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矩形 4"/>
          <p:cNvSpPr/>
          <p:nvPr/>
        </p:nvSpPr>
        <p:spPr>
          <a:xfrm>
            <a:off x="496569" y="447675"/>
            <a:ext cx="9133987" cy="635000"/>
          </a:xfrm>
          <a:prstGeom prst="rect">
            <a:avLst/>
          </a:prstGeom>
          <a:solidFill>
            <a:schemeClr val="bg1"/>
          </a:solidFill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zh-CN"/>
          </a:p>
        </p:txBody>
      </p:sp>
      <p:pic>
        <p:nvPicPr>
          <p:cNvPr id="41" name="图片 40"/>
          <p:cNvPicPr/>
          <p:nvPr/>
        </p:nvPicPr>
        <p:blipFill>
          <a:blip r:embed="rId4"/>
          <a:stretch>
            <a:fillRect/>
          </a:stretch>
        </p:blipFill>
        <p:spPr>
          <a:xfrm>
            <a:off x="9431076" y="-691923"/>
            <a:ext cx="2441302" cy="2438718"/>
          </a:xfrm>
          <a:prstGeom prst="rect">
            <a:avLst/>
          </a:prstGeom>
        </p:spPr>
      </p:pic>
      <p:sp>
        <p:nvSpPr>
          <p:cNvPr id="15" name="Title 6"/>
          <p:cNvSpPr txBox="1"/>
          <p:nvPr>
            <p:custDataLst>
              <p:tags r:id="rId2"/>
            </p:custDataLst>
          </p:nvPr>
        </p:nvSpPr>
        <p:spPr>
          <a:xfrm>
            <a:off x="610235" y="506730"/>
            <a:ext cx="9347200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/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algn="l">
              <a:lnSpc>
                <a:spcPct val="90000"/>
              </a:lnSpc>
            </a:pPr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课文听力练习（</a:t>
            </a:r>
            <a:r>
              <a:rPr lang="en-US" altLang="zh-CN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8-3</a:t>
            </a:r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）：第</a:t>
            </a:r>
            <a:r>
              <a:rPr altLang="zh-CN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130</a:t>
            </a:r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页</a:t>
            </a:r>
          </a:p>
        </p:txBody>
      </p:sp>
      <p:pic>
        <p:nvPicPr>
          <p:cNvPr id="46083" name="图片 2"/>
          <p:cNvPicPr>
            <a:picLocks noChangeAspect="1"/>
          </p:cNvPicPr>
          <p:nvPr/>
        </p:nvPicPr>
        <p:blipFill>
          <a:blip r:embed="rId5"/>
          <a:srcRect t="18797" r="8241"/>
          <a:stretch>
            <a:fillRect/>
          </a:stretch>
        </p:blipFill>
        <p:spPr bwMode="auto">
          <a:xfrm>
            <a:off x="1525905" y="1334770"/>
            <a:ext cx="9078595" cy="48602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文本框 17"/>
          <p:cNvSpPr txBox="1"/>
          <p:nvPr/>
        </p:nvSpPr>
        <p:spPr>
          <a:xfrm>
            <a:off x="1728788" y="5516563"/>
            <a:ext cx="5716587" cy="58356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en-US" altLang="zh-CN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3</a:t>
            </a:r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  </a:t>
            </a:r>
            <a:r>
              <a:rPr lang="en-US" altLang="zh-CN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6</a:t>
            </a:r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  </a:t>
            </a:r>
            <a:r>
              <a:rPr lang="en-US" altLang="zh-CN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5</a:t>
            </a:r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  </a:t>
            </a:r>
            <a:r>
              <a:rPr lang="en-US" altLang="zh-CN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4</a:t>
            </a:r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  </a:t>
            </a:r>
            <a:r>
              <a:rPr lang="en-US" altLang="zh-CN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7</a:t>
            </a:r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  </a:t>
            </a:r>
            <a:r>
              <a:rPr lang="en-US" altLang="zh-CN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2</a:t>
            </a:r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  </a:t>
            </a:r>
            <a:r>
              <a:rPr lang="en-US" altLang="zh-CN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1</a:t>
            </a:r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  </a:t>
            </a: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-635" y="0"/>
            <a:ext cx="12192000" cy="3411855"/>
          </a:xfrm>
          <a:prstGeom prst="rect">
            <a:avLst/>
          </a:prstGeom>
          <a:solidFill>
            <a:srgbClr val="BB313E"/>
          </a:solidFill>
          <a:ln w="12700" cap="flat" cmpd="sng" algn="ctr">
            <a:noFill/>
            <a:prstDash val="solid"/>
            <a:miter lim="800000"/>
          </a:ln>
          <a:effectLst>
            <a:outerShdw blurRad="50800" dist="50800" dir="5400000" algn="ctr" rotWithShape="0">
              <a:srgbClr val="AB2C22">
                <a:alpha val="100000"/>
              </a:srgbClr>
            </a:outerShdw>
          </a:effectLst>
          <a:extLst>
            <a:ext uri="{91240B29-F687-4F45-9708-019B960494DF}">
              <a14:hiddenLine xmlns:a14="http://schemas.microsoft.com/office/drawing/2010/main" w="12700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  <a:headEnd/>
                <a:tailEnd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/>
          <a:p>
            <a:pPr algn="ctr"/>
            <a:endParaRPr lang="zh-CN" altLang="en-US">
              <a:solidFill>
                <a:schemeClr val="lt1"/>
              </a:solidFill>
              <a:latin typeface="Arial" panose="020B0604020202020204" pitchFamily="34" charset="0"/>
              <a:ea typeface="隶书" panose="02010509060101010101" pitchFamily="49" charset="-122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364490" y="406400"/>
            <a:ext cx="11439525" cy="64516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63500" sx="101000" sy="101000" algn="ctr" rotWithShape="0">
              <a:srgbClr val="AB2C22">
                <a:alpha val="36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5" name="图片 4"/>
          <p:cNvPicPr/>
          <p:nvPr>
            <p:custDataLst>
              <p:tags r:id="rId3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9362496" y="-296953"/>
            <a:ext cx="2441302" cy="2438718"/>
          </a:xfrm>
          <a:prstGeom prst="rect">
            <a:avLst/>
          </a:prstGeom>
        </p:spPr>
      </p:pic>
      <p:pic>
        <p:nvPicPr>
          <p:cNvPr id="13" name="图片 12" descr="中国元素10_画板 1"/>
          <p:cNvPicPr>
            <a:picLocks noChangeAspect="1"/>
          </p:cNvPicPr>
          <p:nvPr/>
        </p:nvPicPr>
        <p:blipFill>
          <a:blip r:embed="rId11">
            <a:alphaModFix amt="15000"/>
          </a:blip>
          <a:srcRect r="76003"/>
          <a:stretch>
            <a:fillRect/>
          </a:stretch>
        </p:blipFill>
        <p:spPr>
          <a:xfrm>
            <a:off x="-577215" y="36830"/>
            <a:ext cx="2100580" cy="4924425"/>
          </a:xfrm>
          <a:prstGeom prst="rect">
            <a:avLst/>
          </a:prstGeom>
        </p:spPr>
      </p:pic>
      <p:pic>
        <p:nvPicPr>
          <p:cNvPr id="14" name="图片 13" descr="中国元素10_画板 1"/>
          <p:cNvPicPr>
            <a:picLocks noChangeAspect="1"/>
          </p:cNvPicPr>
          <p:nvPr/>
        </p:nvPicPr>
        <p:blipFill>
          <a:blip r:embed="rId11">
            <a:alphaModFix amt="15000"/>
          </a:blip>
          <a:srcRect l="19129" t="297" r="56874" b="-297"/>
          <a:stretch>
            <a:fillRect/>
          </a:stretch>
        </p:blipFill>
        <p:spPr>
          <a:xfrm>
            <a:off x="11016615" y="37465"/>
            <a:ext cx="2100580" cy="4924425"/>
          </a:xfrm>
          <a:prstGeom prst="rect">
            <a:avLst/>
          </a:prstGeom>
        </p:spPr>
      </p:pic>
      <p:sp>
        <p:nvSpPr>
          <p:cNvPr id="23" name="文本框 22"/>
          <p:cNvSpPr txBox="1"/>
          <p:nvPr/>
        </p:nvSpPr>
        <p:spPr>
          <a:xfrm>
            <a:off x="6504305" y="7640955"/>
            <a:ext cx="3098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715645" y="224790"/>
            <a:ext cx="2903220" cy="678180"/>
          </a:xfrm>
          <a:prstGeom prst="rect">
            <a:avLst/>
          </a:prstGeom>
          <a:solidFill>
            <a:srgbClr val="BB313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Title 6"/>
          <p:cNvSpPr txBox="1"/>
          <p:nvPr>
            <p:custDataLst>
              <p:tags r:id="rId4"/>
            </p:custDataLst>
          </p:nvPr>
        </p:nvSpPr>
        <p:spPr>
          <a:xfrm>
            <a:off x="920115" y="373380"/>
            <a:ext cx="1900555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>
            <a:noAutofit/>
          </a:bodyPr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algn="l"/>
            <a:r>
              <a:rPr lang="zh-CN" altLang="en-US" sz="4000" b="1" spc="150">
                <a:ln w="3175">
                  <a:noFill/>
                  <a:prstDash val="dash"/>
                </a:ln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思源黑体 CN Heavy" panose="020B0A00000000000000" charset="-122"/>
                <a:sym typeface="+mn-ea"/>
              </a:rPr>
              <a:t>课文一</a:t>
            </a:r>
            <a:endParaRPr lang="zh-CN" altLang="en-US" sz="4000" b="1" spc="150" dirty="0">
              <a:ln w="3175">
                <a:noFill/>
                <a:prstDash val="dash"/>
              </a:ln>
              <a:solidFill>
                <a:schemeClr val="bg1"/>
              </a:solidFill>
              <a:latin typeface="楷体" panose="02010609060101010101" charset="-122"/>
              <a:ea typeface="楷体" panose="02010609060101010101" charset="-122"/>
              <a:cs typeface="思源黑体 CN Heavy" panose="020B0A00000000000000" charset="-122"/>
              <a:sym typeface="+mn-ea"/>
            </a:endParaRPr>
          </a:p>
        </p:txBody>
      </p:sp>
      <p:pic>
        <p:nvPicPr>
          <p:cNvPr id="3" name="06-06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2">
            <a:duotone>
              <a:prstClr val="black"/>
              <a:schemeClr val="accent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2648861" y="288875"/>
            <a:ext cx="652228" cy="652228"/>
          </a:xfrm>
          <a:prstGeom prst="rect">
            <a:avLst/>
          </a:prstGeom>
        </p:spPr>
      </p:pic>
      <p:sp>
        <p:nvSpPr>
          <p:cNvPr id="55297" name="内容占位符 2"/>
          <p:cNvSpPr>
            <a:spLocks noGrp="1"/>
          </p:cNvSpPr>
          <p:nvPr>
            <p:ph idx="1"/>
          </p:nvPr>
        </p:nvSpPr>
        <p:spPr>
          <a:xfrm>
            <a:off x="1126808" y="1098868"/>
            <a:ext cx="10764837" cy="6383337"/>
          </a:xfrm>
        </p:spPr>
        <p:txBody>
          <a:bodyPr vert="horz" wrap="square" lIns="91440" tIns="45720" rIns="91440" bIns="45720" anchor="t" anchorCtr="0"/>
          <a:lstStyle/>
          <a:p>
            <a:pPr marL="0" indent="0" eaLnBrk="1" hangingPunct="1">
              <a:lnSpc>
                <a:spcPct val="110000"/>
              </a:lnSpc>
              <a:buNone/>
            </a:pP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（周小明给艾米丽打电话）</a:t>
            </a:r>
            <a:endParaRPr lang="en-US" altLang="zh-CN" sz="3200" b="1" dirty="0">
              <a:latin typeface="楷体" panose="02010609060101010101" charset="-122"/>
              <a:ea typeface="楷体" panose="02010609060101010101" charset="-122"/>
            </a:endParaRPr>
          </a:p>
          <a:p>
            <a:pPr marL="0" indent="0" eaLnBrk="1" hangingPunct="1">
              <a:lnSpc>
                <a:spcPct val="110000"/>
              </a:lnSpc>
              <a:buNone/>
            </a:pPr>
            <a:r>
              <a:rPr lang="zh-CN" altLang="en-US" sz="3200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周小明：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喂，艾米丽，你在</a:t>
            </a:r>
            <a:r>
              <a:rPr lang="zh-CN" altLang="en-US" sz="32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干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什么呢？</a:t>
            </a:r>
            <a:endParaRPr lang="en-US" altLang="zh-CN" sz="3200" b="1" dirty="0">
              <a:latin typeface="楷体" panose="02010609060101010101" charset="-122"/>
              <a:ea typeface="楷体" panose="02010609060101010101" charset="-122"/>
            </a:endParaRPr>
          </a:p>
          <a:p>
            <a:pPr marL="0" indent="0" eaLnBrk="1" hangingPunct="1">
              <a:lnSpc>
                <a:spcPct val="110000"/>
              </a:lnSpc>
              <a:buNone/>
            </a:pPr>
            <a:r>
              <a:rPr lang="zh-CN" altLang="en-US" sz="32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艾米丽：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我</a:t>
            </a:r>
            <a:r>
              <a:rPr lang="zh-CN" altLang="en-US" sz="32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正在写作文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，你呢？</a:t>
            </a:r>
            <a:endParaRPr lang="en-US" altLang="zh-CN" sz="3200" b="1" dirty="0">
              <a:latin typeface="楷体" panose="02010609060101010101" charset="-122"/>
              <a:ea typeface="楷体" panose="02010609060101010101" charset="-122"/>
            </a:endParaRPr>
          </a:p>
          <a:p>
            <a:pPr marL="0" indent="0" eaLnBrk="1" hangingPunct="1">
              <a:lnSpc>
                <a:spcPct val="110000"/>
              </a:lnSpc>
              <a:buNone/>
            </a:pPr>
            <a:r>
              <a:rPr lang="zh-CN" altLang="en-US" sz="3200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周小明：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我</a:t>
            </a:r>
            <a:r>
              <a:rPr lang="zh-CN" altLang="en-US" sz="32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刚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开始写作业。</a:t>
            </a:r>
            <a:endParaRPr lang="en-US" altLang="zh-CN" sz="3200" b="1" dirty="0">
              <a:latin typeface="楷体" panose="02010609060101010101" charset="-122"/>
              <a:ea typeface="楷体" panose="02010609060101010101" charset="-122"/>
            </a:endParaRPr>
          </a:p>
          <a:p>
            <a:pPr marL="0" indent="0" eaLnBrk="1" hangingPunct="1">
              <a:lnSpc>
                <a:spcPct val="110000"/>
              </a:lnSpc>
              <a:buNone/>
            </a:pPr>
            <a:r>
              <a:rPr lang="zh-CN" altLang="en-US" sz="32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艾米丽：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你的作业多吗？</a:t>
            </a:r>
            <a:endParaRPr lang="en-US" altLang="zh-CN" sz="3200" b="1" dirty="0">
              <a:latin typeface="楷体" panose="02010609060101010101" charset="-122"/>
              <a:ea typeface="楷体" panose="02010609060101010101" charset="-122"/>
            </a:endParaRPr>
          </a:p>
          <a:p>
            <a:pPr marL="0" indent="0" eaLnBrk="1" hangingPunct="1">
              <a:lnSpc>
                <a:spcPct val="110000"/>
              </a:lnSpc>
              <a:buNone/>
            </a:pPr>
            <a:r>
              <a:rPr lang="zh-CN" altLang="en-US" sz="3200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周小明：</a:t>
            </a:r>
            <a:r>
              <a:rPr lang="zh-CN" altLang="en-US" sz="32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不太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多。</a:t>
            </a:r>
            <a:endParaRPr lang="en-US" altLang="zh-CN" sz="3200" b="1" dirty="0">
              <a:latin typeface="楷体" panose="02010609060101010101" charset="-122"/>
              <a:ea typeface="楷体" panose="02010609060101010101" charset="-122"/>
            </a:endParaRPr>
          </a:p>
          <a:p>
            <a:pPr marL="0" indent="0" eaLnBrk="1" hangingPunct="1">
              <a:lnSpc>
                <a:spcPct val="110000"/>
              </a:lnSpc>
              <a:buNone/>
            </a:pPr>
            <a:r>
              <a:rPr lang="zh-CN" altLang="en-US" sz="32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艾米丽：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你在哪儿？在</a:t>
            </a:r>
            <a:r>
              <a:rPr lang="zh-CN" altLang="en-US" sz="32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教室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里吗？</a:t>
            </a:r>
            <a:endParaRPr lang="en-US" altLang="zh-CN" sz="3200" b="1" dirty="0">
              <a:latin typeface="楷体" panose="02010609060101010101" charset="-122"/>
              <a:ea typeface="楷体" panose="02010609060101010101" charset="-122"/>
            </a:endParaRPr>
          </a:p>
          <a:p>
            <a:pPr marL="0" indent="0" eaLnBrk="1" hangingPunct="1">
              <a:lnSpc>
                <a:spcPct val="110000"/>
              </a:lnSpc>
              <a:buNone/>
            </a:pPr>
            <a:r>
              <a:rPr lang="zh-CN" altLang="en-US" sz="3200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周小明：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不在，我在学校</a:t>
            </a:r>
            <a:r>
              <a:rPr lang="zh-CN" altLang="en-US" sz="32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对面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的</a:t>
            </a:r>
            <a:r>
              <a:rPr lang="zh-CN" altLang="en-US" sz="32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咖啡馆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里。</a:t>
            </a:r>
          </a:p>
        </p:txBody>
      </p:sp>
      <p:pic>
        <p:nvPicPr>
          <p:cNvPr id="20" name="图片 19" descr="1_画板 1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13">
            <a:alphaModFix amt="25000"/>
          </a:blip>
          <a:stretch>
            <a:fillRect/>
          </a:stretch>
        </p:blipFill>
        <p:spPr>
          <a:xfrm>
            <a:off x="6358890" y="3888105"/>
            <a:ext cx="5645150" cy="3176905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3664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7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-635" y="0"/>
            <a:ext cx="12192000" cy="3411855"/>
          </a:xfrm>
          <a:prstGeom prst="rect">
            <a:avLst/>
          </a:prstGeom>
          <a:solidFill>
            <a:srgbClr val="BB313E"/>
          </a:solidFill>
          <a:ln w="12700" cap="flat" cmpd="sng" algn="ctr">
            <a:noFill/>
            <a:prstDash val="solid"/>
            <a:miter lim="800000"/>
          </a:ln>
          <a:effectLst>
            <a:outerShdw blurRad="50800" dist="50800" dir="5400000" algn="ctr" rotWithShape="0">
              <a:srgbClr val="AB2C22">
                <a:alpha val="100000"/>
              </a:srgbClr>
            </a:outerShdw>
          </a:effectLst>
          <a:extLst>
            <a:ext uri="{91240B29-F687-4F45-9708-019B960494DF}">
              <a14:hiddenLine xmlns:a14="http://schemas.microsoft.com/office/drawing/2010/main" w="12700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  <a:headEnd/>
                <a:tailEnd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/>
          <a:p>
            <a:pPr algn="ctr"/>
            <a:endParaRPr lang="zh-CN" altLang="en-US">
              <a:solidFill>
                <a:schemeClr val="lt1"/>
              </a:solidFill>
              <a:latin typeface="Arial" panose="020B0604020202020204" pitchFamily="34" charset="0"/>
              <a:ea typeface="隶书" panose="02010509060101010101" pitchFamily="49" charset="-122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364490" y="406400"/>
            <a:ext cx="11439525" cy="64516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63500" sx="101000" sy="101000" algn="ctr" rotWithShape="0">
              <a:srgbClr val="AB2C22">
                <a:alpha val="36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5" name="图片 4"/>
          <p:cNvPicPr/>
          <p:nvPr>
            <p:custDataLst>
              <p:tags r:id="rId3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9362496" y="-296953"/>
            <a:ext cx="2441302" cy="2438718"/>
          </a:xfrm>
          <a:prstGeom prst="rect">
            <a:avLst/>
          </a:prstGeom>
        </p:spPr>
      </p:pic>
      <p:pic>
        <p:nvPicPr>
          <p:cNvPr id="13" name="图片 12" descr="中国元素10_画板 1"/>
          <p:cNvPicPr>
            <a:picLocks noChangeAspect="1"/>
          </p:cNvPicPr>
          <p:nvPr/>
        </p:nvPicPr>
        <p:blipFill>
          <a:blip r:embed="rId11">
            <a:alphaModFix amt="15000"/>
          </a:blip>
          <a:srcRect r="76003"/>
          <a:stretch>
            <a:fillRect/>
          </a:stretch>
        </p:blipFill>
        <p:spPr>
          <a:xfrm>
            <a:off x="-577215" y="36830"/>
            <a:ext cx="2100580" cy="4924425"/>
          </a:xfrm>
          <a:prstGeom prst="rect">
            <a:avLst/>
          </a:prstGeom>
        </p:spPr>
      </p:pic>
      <p:pic>
        <p:nvPicPr>
          <p:cNvPr id="14" name="图片 13" descr="中国元素10_画板 1"/>
          <p:cNvPicPr>
            <a:picLocks noChangeAspect="1"/>
          </p:cNvPicPr>
          <p:nvPr/>
        </p:nvPicPr>
        <p:blipFill>
          <a:blip r:embed="rId11">
            <a:alphaModFix amt="15000"/>
          </a:blip>
          <a:srcRect l="19129" t="297" r="56874" b="-297"/>
          <a:stretch>
            <a:fillRect/>
          </a:stretch>
        </p:blipFill>
        <p:spPr>
          <a:xfrm>
            <a:off x="11016615" y="37465"/>
            <a:ext cx="2100580" cy="4924425"/>
          </a:xfrm>
          <a:prstGeom prst="rect">
            <a:avLst/>
          </a:prstGeom>
        </p:spPr>
      </p:pic>
      <p:sp>
        <p:nvSpPr>
          <p:cNvPr id="23" name="文本框 22"/>
          <p:cNvSpPr txBox="1"/>
          <p:nvPr/>
        </p:nvSpPr>
        <p:spPr>
          <a:xfrm>
            <a:off x="6504305" y="7640955"/>
            <a:ext cx="3098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715645" y="224790"/>
            <a:ext cx="2903220" cy="678180"/>
          </a:xfrm>
          <a:prstGeom prst="rect">
            <a:avLst/>
          </a:prstGeom>
          <a:solidFill>
            <a:srgbClr val="BB313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Title 6"/>
          <p:cNvSpPr txBox="1"/>
          <p:nvPr>
            <p:custDataLst>
              <p:tags r:id="rId4"/>
            </p:custDataLst>
          </p:nvPr>
        </p:nvSpPr>
        <p:spPr>
          <a:xfrm>
            <a:off x="920115" y="373380"/>
            <a:ext cx="1900555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>
            <a:noAutofit/>
          </a:bodyPr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algn="l"/>
            <a:r>
              <a:rPr lang="zh-CN" altLang="en-US" sz="4000" b="1" spc="150">
                <a:ln w="3175">
                  <a:noFill/>
                  <a:prstDash val="dash"/>
                </a:ln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思源黑体 CN Heavy" panose="020B0A00000000000000" charset="-122"/>
                <a:sym typeface="+mn-ea"/>
              </a:rPr>
              <a:t>课文一</a:t>
            </a:r>
            <a:endParaRPr lang="zh-CN" altLang="en-US" sz="4000" b="1" spc="150" dirty="0">
              <a:ln w="3175">
                <a:noFill/>
                <a:prstDash val="dash"/>
              </a:ln>
              <a:solidFill>
                <a:schemeClr val="bg1"/>
              </a:solidFill>
              <a:latin typeface="楷体" panose="02010609060101010101" charset="-122"/>
              <a:ea typeface="楷体" panose="02010609060101010101" charset="-122"/>
              <a:cs typeface="思源黑体 CN Heavy" panose="020B0A00000000000000" charset="-122"/>
              <a:sym typeface="+mn-ea"/>
            </a:endParaRPr>
          </a:p>
        </p:txBody>
      </p:sp>
      <p:pic>
        <p:nvPicPr>
          <p:cNvPr id="3" name="06-06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2">
            <a:duotone>
              <a:prstClr val="black"/>
              <a:schemeClr val="accent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2648861" y="288875"/>
            <a:ext cx="652228" cy="652228"/>
          </a:xfrm>
          <a:prstGeom prst="rect">
            <a:avLst/>
          </a:prstGeom>
        </p:spPr>
      </p:pic>
      <p:pic>
        <p:nvPicPr>
          <p:cNvPr id="20" name="图片 19" descr="1_画板 1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13">
            <a:alphaModFix amt="25000"/>
          </a:blip>
          <a:stretch>
            <a:fillRect/>
          </a:stretch>
        </p:blipFill>
        <p:spPr>
          <a:xfrm>
            <a:off x="6358890" y="3888105"/>
            <a:ext cx="5645150" cy="3176905"/>
          </a:xfrm>
          <a:prstGeom prst="rect">
            <a:avLst/>
          </a:prstGeom>
        </p:spPr>
      </p:pic>
      <p:sp>
        <p:nvSpPr>
          <p:cNvPr id="56321" name="内容占位符 2"/>
          <p:cNvSpPr>
            <a:spLocks noGrp="1"/>
          </p:cNvSpPr>
          <p:nvPr>
            <p:ph idx="1"/>
          </p:nvPr>
        </p:nvSpPr>
        <p:spPr>
          <a:xfrm>
            <a:off x="1069023" y="1294130"/>
            <a:ext cx="10515600" cy="5770563"/>
          </a:xfrm>
        </p:spPr>
        <p:txBody>
          <a:bodyPr vert="horz" wrap="square" lIns="91440" tIns="45720" rIns="91440" bIns="45720" anchor="t" anchorCtr="0"/>
          <a:lstStyle/>
          <a:p>
            <a:pPr marL="0" indent="0" eaLnBrk="1" hangingPunct="1">
              <a:lnSpc>
                <a:spcPct val="110000"/>
              </a:lnSpc>
              <a:buNone/>
            </a:pPr>
            <a:r>
              <a:rPr lang="zh-CN" altLang="en-US" sz="32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艾米丽：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你</a:t>
            </a:r>
            <a:r>
              <a:rPr lang="zh-CN" altLang="en-US" sz="32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一直待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在那儿吗？</a:t>
            </a:r>
            <a:endParaRPr lang="en-US" altLang="zh-CN" sz="3200" b="1" dirty="0">
              <a:latin typeface="楷体" panose="02010609060101010101" charset="-122"/>
              <a:ea typeface="楷体" panose="02010609060101010101" charset="-122"/>
            </a:endParaRPr>
          </a:p>
          <a:p>
            <a:pPr marL="0" indent="0" eaLnBrk="1" hangingPunct="1">
              <a:lnSpc>
                <a:spcPct val="110000"/>
              </a:lnSpc>
              <a:buNone/>
            </a:pPr>
            <a:r>
              <a:rPr lang="zh-CN" altLang="en-US" sz="3200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周小明：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是啊，我一直在这儿看书。你在哪儿？</a:t>
            </a:r>
            <a:endParaRPr lang="en-US" altLang="zh-CN" sz="3200" b="1" dirty="0">
              <a:latin typeface="楷体" panose="02010609060101010101" charset="-122"/>
              <a:ea typeface="楷体" panose="02010609060101010101" charset="-122"/>
            </a:endParaRPr>
          </a:p>
          <a:p>
            <a:pPr marL="0" indent="0" eaLnBrk="1" hangingPunct="1">
              <a:lnSpc>
                <a:spcPct val="110000"/>
              </a:lnSpc>
              <a:buNone/>
            </a:pP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        我一会儿去</a:t>
            </a:r>
            <a:r>
              <a:rPr lang="zh-CN" altLang="en-US" sz="32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找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你啊？</a:t>
            </a:r>
            <a:endParaRPr lang="en-US" altLang="zh-CN" sz="3200" b="1" dirty="0">
              <a:latin typeface="楷体" panose="02010609060101010101" charset="-122"/>
              <a:ea typeface="楷体" panose="02010609060101010101" charset="-122"/>
            </a:endParaRPr>
          </a:p>
          <a:p>
            <a:pPr marL="0" indent="0" eaLnBrk="1" hangingPunct="1">
              <a:lnSpc>
                <a:spcPct val="110000"/>
              </a:lnSpc>
              <a:buNone/>
            </a:pPr>
            <a:r>
              <a:rPr lang="zh-CN" altLang="en-US" sz="32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艾米丽：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好啊，我在图书馆。你来吧，马克也在。</a:t>
            </a:r>
            <a:endParaRPr lang="en-US" altLang="zh-CN" sz="3200" b="1" dirty="0">
              <a:latin typeface="楷体" panose="02010609060101010101" charset="-122"/>
              <a:ea typeface="楷体" panose="02010609060101010101" charset="-122"/>
            </a:endParaRPr>
          </a:p>
          <a:p>
            <a:pPr marL="0" indent="0" eaLnBrk="1" hangingPunct="1">
              <a:lnSpc>
                <a:spcPct val="110000"/>
              </a:lnSpc>
              <a:buNone/>
            </a:pPr>
            <a:r>
              <a:rPr lang="zh-CN" altLang="en-US" sz="3200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周小明：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好。</a:t>
            </a:r>
            <a:endParaRPr lang="en-US" altLang="zh-CN" sz="3200" b="1" dirty="0">
              <a:latin typeface="楷体" panose="02010609060101010101" charset="-122"/>
              <a:ea typeface="楷体" panose="02010609060101010101" charset="-122"/>
            </a:endParaRPr>
          </a:p>
          <a:p>
            <a:pPr marL="0" indent="0" eaLnBrk="1" hangingPunct="1">
              <a:lnSpc>
                <a:spcPct val="110000"/>
              </a:lnSpc>
              <a:buNone/>
            </a:pPr>
            <a:r>
              <a:rPr lang="zh-CN" altLang="en-US" sz="32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艾米丽：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那你</a:t>
            </a:r>
            <a:r>
              <a:rPr lang="zh-CN" altLang="en-US" sz="32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快点儿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写作业吧。</a:t>
            </a:r>
            <a:endParaRPr lang="en-US" altLang="zh-CN" sz="3200" b="1" dirty="0">
              <a:latin typeface="楷体" panose="02010609060101010101" charset="-122"/>
              <a:ea typeface="楷体" panose="02010609060101010101" charset="-122"/>
            </a:endParaRPr>
          </a:p>
          <a:p>
            <a:pPr marL="0" indent="0" eaLnBrk="1" hangingPunct="1">
              <a:lnSpc>
                <a:spcPct val="110000"/>
              </a:lnSpc>
              <a:buNone/>
            </a:pPr>
            <a:r>
              <a:rPr lang="zh-CN" altLang="en-US" sz="3200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周小明：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好，我</a:t>
            </a:r>
            <a:r>
              <a:rPr lang="zh-CN" altLang="en-US" sz="32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抓紧时间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写。</a:t>
            </a: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3664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7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-635" y="0"/>
            <a:ext cx="12192000" cy="3411855"/>
          </a:xfrm>
          <a:prstGeom prst="rect">
            <a:avLst/>
          </a:prstGeom>
          <a:solidFill>
            <a:srgbClr val="BB313E"/>
          </a:solidFill>
          <a:ln w="12700" cap="flat" cmpd="sng" algn="ctr">
            <a:noFill/>
            <a:prstDash val="solid"/>
            <a:miter lim="800000"/>
          </a:ln>
          <a:effectLst>
            <a:outerShdw blurRad="50800" dist="50800" dir="5400000" algn="ctr" rotWithShape="0">
              <a:srgbClr val="AB2C22">
                <a:alpha val="100000"/>
              </a:srgbClr>
            </a:outerShdw>
          </a:effectLst>
          <a:extLst>
            <a:ext uri="{91240B29-F687-4F45-9708-019B960494DF}">
              <a14:hiddenLine xmlns:a14="http://schemas.microsoft.com/office/drawing/2010/main" w="12700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  <a:headEnd/>
                <a:tailEnd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/>
          <a:p>
            <a:pPr algn="ctr"/>
            <a:endParaRPr lang="zh-CN" altLang="en-US">
              <a:solidFill>
                <a:schemeClr val="lt1"/>
              </a:solidFill>
              <a:latin typeface="Arial" panose="020B0604020202020204" pitchFamily="34" charset="0"/>
              <a:ea typeface="隶书" panose="02010509060101010101" pitchFamily="49" charset="-122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364490" y="406400"/>
            <a:ext cx="11439525" cy="64516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63500" sx="101000" sy="101000" algn="ctr" rotWithShape="0">
              <a:srgbClr val="AB2C22">
                <a:alpha val="36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5" name="图片 4"/>
          <p:cNvPicPr/>
          <p:nvPr>
            <p:custDataLst>
              <p:tags r:id="rId3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9362496" y="-296953"/>
            <a:ext cx="2441302" cy="2438718"/>
          </a:xfrm>
          <a:prstGeom prst="rect">
            <a:avLst/>
          </a:prstGeom>
        </p:spPr>
      </p:pic>
      <p:pic>
        <p:nvPicPr>
          <p:cNvPr id="13" name="图片 12" descr="中国元素10_画板 1"/>
          <p:cNvPicPr>
            <a:picLocks noChangeAspect="1"/>
          </p:cNvPicPr>
          <p:nvPr/>
        </p:nvPicPr>
        <p:blipFill>
          <a:blip r:embed="rId9">
            <a:alphaModFix amt="15000"/>
          </a:blip>
          <a:srcRect r="76003"/>
          <a:stretch>
            <a:fillRect/>
          </a:stretch>
        </p:blipFill>
        <p:spPr>
          <a:xfrm>
            <a:off x="-577215" y="36830"/>
            <a:ext cx="2100580" cy="4924425"/>
          </a:xfrm>
          <a:prstGeom prst="rect">
            <a:avLst/>
          </a:prstGeom>
        </p:spPr>
      </p:pic>
      <p:pic>
        <p:nvPicPr>
          <p:cNvPr id="14" name="图片 13" descr="中国元素10_画板 1"/>
          <p:cNvPicPr>
            <a:picLocks noChangeAspect="1"/>
          </p:cNvPicPr>
          <p:nvPr/>
        </p:nvPicPr>
        <p:blipFill>
          <a:blip r:embed="rId9">
            <a:alphaModFix amt="15000"/>
          </a:blip>
          <a:srcRect l="19129" t="297" r="56874" b="-297"/>
          <a:stretch>
            <a:fillRect/>
          </a:stretch>
        </p:blipFill>
        <p:spPr>
          <a:xfrm>
            <a:off x="11016615" y="37465"/>
            <a:ext cx="2100580" cy="4924425"/>
          </a:xfrm>
          <a:prstGeom prst="rect">
            <a:avLst/>
          </a:prstGeom>
        </p:spPr>
      </p:pic>
      <p:sp>
        <p:nvSpPr>
          <p:cNvPr id="23" name="文本框 22"/>
          <p:cNvSpPr txBox="1"/>
          <p:nvPr/>
        </p:nvSpPr>
        <p:spPr>
          <a:xfrm>
            <a:off x="6504305" y="7640955"/>
            <a:ext cx="3098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zh-CN" altLang="en-US"/>
          </a:p>
        </p:txBody>
      </p:sp>
      <p:pic>
        <p:nvPicPr>
          <p:cNvPr id="20" name="图片 19" descr="1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10">
            <a:alphaModFix amt="25000"/>
          </a:blip>
          <a:stretch>
            <a:fillRect/>
          </a:stretch>
        </p:blipFill>
        <p:spPr>
          <a:xfrm>
            <a:off x="6358890" y="3888105"/>
            <a:ext cx="5645150" cy="3176905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715645" y="224790"/>
            <a:ext cx="2457450" cy="678180"/>
          </a:xfrm>
          <a:prstGeom prst="rect">
            <a:avLst/>
          </a:prstGeom>
          <a:solidFill>
            <a:srgbClr val="BB313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Title 6"/>
          <p:cNvSpPr txBox="1"/>
          <p:nvPr>
            <p:custDataLst>
              <p:tags r:id="rId5"/>
            </p:custDataLst>
          </p:nvPr>
        </p:nvSpPr>
        <p:spPr>
          <a:xfrm>
            <a:off x="920115" y="373380"/>
            <a:ext cx="2252345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>
            <a:noAutofit/>
          </a:bodyPr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algn="l"/>
            <a:r>
              <a:rPr lang="zh-CN" altLang="en-US" sz="4000" b="1" spc="150">
                <a:ln w="3175">
                  <a:noFill/>
                  <a:prstDash val="dash"/>
                </a:ln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思源黑体 CN Heavy" panose="020B0A00000000000000" charset="-122"/>
                <a:sym typeface="+mn-ea"/>
              </a:rPr>
              <a:t>背</a:t>
            </a:r>
            <a:r>
              <a:rPr altLang="zh-CN" sz="4000" b="1" spc="150">
                <a:ln w="3175">
                  <a:noFill/>
                  <a:prstDash val="dash"/>
                </a:ln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思源黑体 CN Heavy" panose="020B0A00000000000000" charset="-122"/>
                <a:sym typeface="+mn-ea"/>
              </a:rPr>
              <a:t> </a:t>
            </a:r>
            <a:r>
              <a:rPr lang="zh-CN" altLang="en-US" sz="4000" b="1" spc="150">
                <a:ln w="3175">
                  <a:noFill/>
                  <a:prstDash val="dash"/>
                </a:ln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思源黑体 CN Heavy" panose="020B0A00000000000000" charset="-122"/>
                <a:sym typeface="+mn-ea"/>
              </a:rPr>
              <a:t>课文</a:t>
            </a:r>
            <a:endParaRPr lang="zh-CN" altLang="en-US" sz="4000" b="1" spc="150" dirty="0">
              <a:ln w="3175">
                <a:noFill/>
                <a:prstDash val="dash"/>
              </a:ln>
              <a:solidFill>
                <a:schemeClr val="bg1"/>
              </a:solidFill>
              <a:latin typeface="楷体" panose="02010609060101010101" charset="-122"/>
              <a:ea typeface="楷体" panose="02010609060101010101" charset="-122"/>
              <a:cs typeface="思源黑体 CN Heavy" panose="020B0A00000000000000" charset="-122"/>
              <a:sym typeface="+mn-ea"/>
            </a:endParaRPr>
          </a:p>
        </p:txBody>
      </p:sp>
      <p:sp>
        <p:nvSpPr>
          <p:cNvPr id="57345" name="内容占位符 2"/>
          <p:cNvSpPr>
            <a:spLocks noGrp="1"/>
          </p:cNvSpPr>
          <p:nvPr>
            <p:ph idx="1"/>
          </p:nvPr>
        </p:nvSpPr>
        <p:spPr>
          <a:xfrm>
            <a:off x="1276668" y="1233488"/>
            <a:ext cx="10764837" cy="6407150"/>
          </a:xfrm>
        </p:spPr>
        <p:txBody>
          <a:bodyPr vert="horz" wrap="square" lIns="91440" tIns="45720" rIns="91440" bIns="45720" anchor="t" anchorCtr="0"/>
          <a:lstStyle/>
          <a:p>
            <a:pPr marL="0" indent="0" eaLnBrk="1" hangingPunct="1">
              <a:lnSpc>
                <a:spcPct val="110000"/>
              </a:lnSpc>
              <a:buNone/>
            </a:pP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（周小明给艾米丽打电话）</a:t>
            </a:r>
            <a:endParaRPr lang="en-US" altLang="zh-CN" sz="3200" b="1" dirty="0">
              <a:latin typeface="楷体" panose="02010609060101010101" charset="-122"/>
              <a:ea typeface="楷体" panose="02010609060101010101" charset="-122"/>
            </a:endParaRPr>
          </a:p>
          <a:p>
            <a:pPr marL="0" indent="0" eaLnBrk="1" hangingPunct="1">
              <a:lnSpc>
                <a:spcPct val="110000"/>
              </a:lnSpc>
              <a:buNone/>
            </a:pPr>
            <a:r>
              <a:rPr lang="zh-CN" altLang="en-US" sz="3200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周小明：喂，艾米丽，</a:t>
            </a:r>
            <a:r>
              <a:rPr lang="en-US" altLang="zh-CN" sz="3200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……</a:t>
            </a:r>
            <a:r>
              <a:rPr lang="zh-CN" altLang="en-US" sz="3200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？</a:t>
            </a:r>
            <a:endParaRPr lang="en-US" altLang="zh-CN" sz="3200" b="1" dirty="0">
              <a:solidFill>
                <a:srgbClr val="0070C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0" indent="0" eaLnBrk="1" hangingPunct="1">
              <a:lnSpc>
                <a:spcPct val="110000"/>
              </a:lnSpc>
              <a:buNone/>
            </a:pPr>
            <a:r>
              <a:rPr lang="zh-CN" altLang="en-US" sz="32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艾米丽：我</a:t>
            </a:r>
            <a:r>
              <a:rPr lang="en-US" altLang="zh-CN" sz="32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……</a:t>
            </a:r>
            <a:r>
              <a:rPr lang="zh-CN" altLang="en-US" sz="32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，你呢？</a:t>
            </a:r>
            <a:endParaRPr lang="en-US" altLang="zh-CN" sz="3200" b="1" dirty="0">
              <a:solidFill>
                <a:srgbClr val="FF4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0" indent="0" eaLnBrk="1" hangingPunct="1">
              <a:lnSpc>
                <a:spcPct val="110000"/>
              </a:lnSpc>
              <a:buNone/>
            </a:pPr>
            <a:r>
              <a:rPr lang="zh-CN" altLang="en-US" sz="3200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周小明：我</a:t>
            </a:r>
            <a:r>
              <a:rPr lang="en-US" altLang="zh-CN" sz="3200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……</a:t>
            </a:r>
            <a:r>
              <a:rPr lang="zh-CN" altLang="en-US" sz="3200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。</a:t>
            </a:r>
            <a:endParaRPr lang="en-US" altLang="zh-CN" sz="3200" b="1" dirty="0">
              <a:solidFill>
                <a:srgbClr val="0070C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0" indent="0" eaLnBrk="1" hangingPunct="1">
              <a:lnSpc>
                <a:spcPct val="110000"/>
              </a:lnSpc>
              <a:buNone/>
            </a:pPr>
            <a:r>
              <a:rPr lang="zh-CN" altLang="en-US" sz="32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艾米丽：你的作业多吗？</a:t>
            </a:r>
            <a:endParaRPr lang="en-US" altLang="zh-CN" sz="3200" b="1" dirty="0">
              <a:solidFill>
                <a:srgbClr val="FF4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0" indent="0" eaLnBrk="1" hangingPunct="1">
              <a:lnSpc>
                <a:spcPct val="110000"/>
              </a:lnSpc>
              <a:buNone/>
            </a:pPr>
            <a:r>
              <a:rPr lang="zh-CN" altLang="en-US" sz="3200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周小明：</a:t>
            </a:r>
            <a:r>
              <a:rPr lang="en-US" altLang="zh-CN" sz="3200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……</a:t>
            </a:r>
            <a:r>
              <a:rPr lang="zh-CN" altLang="en-US" sz="3200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。</a:t>
            </a:r>
            <a:endParaRPr lang="en-US" altLang="zh-CN" sz="3200" b="1" dirty="0">
              <a:solidFill>
                <a:srgbClr val="0070C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0" indent="0" eaLnBrk="1" hangingPunct="1">
              <a:lnSpc>
                <a:spcPct val="110000"/>
              </a:lnSpc>
              <a:buNone/>
            </a:pPr>
            <a:r>
              <a:rPr lang="zh-CN" altLang="en-US" sz="32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艾米丽：你</a:t>
            </a:r>
            <a:r>
              <a:rPr lang="en-US" altLang="zh-CN" sz="32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……</a:t>
            </a:r>
            <a:r>
              <a:rPr lang="zh-CN" altLang="en-US" sz="32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？在</a:t>
            </a:r>
            <a:r>
              <a:rPr lang="en-US" altLang="zh-CN" sz="32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……</a:t>
            </a:r>
            <a:r>
              <a:rPr lang="zh-CN" altLang="en-US" sz="32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吗？</a:t>
            </a:r>
            <a:endParaRPr lang="en-US" altLang="zh-CN" sz="3200" b="1" dirty="0">
              <a:solidFill>
                <a:srgbClr val="FF4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0" indent="0" eaLnBrk="1" hangingPunct="1">
              <a:lnSpc>
                <a:spcPct val="110000"/>
              </a:lnSpc>
              <a:buNone/>
            </a:pPr>
            <a:r>
              <a:rPr lang="zh-CN" altLang="en-US" sz="3200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周小明：不在，我在</a:t>
            </a:r>
            <a:r>
              <a:rPr lang="en-US" altLang="zh-CN" sz="3200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……</a:t>
            </a:r>
            <a:r>
              <a:rPr lang="zh-CN" altLang="en-US" sz="3200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。</a:t>
            </a: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-635" y="0"/>
            <a:ext cx="12192000" cy="3411855"/>
          </a:xfrm>
          <a:prstGeom prst="rect">
            <a:avLst/>
          </a:prstGeom>
          <a:solidFill>
            <a:srgbClr val="BB313E"/>
          </a:solidFill>
          <a:ln w="12700" cap="flat" cmpd="sng" algn="ctr">
            <a:noFill/>
            <a:prstDash val="solid"/>
            <a:miter lim="800000"/>
          </a:ln>
          <a:effectLst>
            <a:outerShdw blurRad="50800" dist="50800" dir="5400000" algn="ctr" rotWithShape="0">
              <a:srgbClr val="AB2C22">
                <a:alpha val="100000"/>
              </a:srgbClr>
            </a:outerShdw>
          </a:effectLst>
          <a:extLst>
            <a:ext uri="{91240B29-F687-4F45-9708-019B960494DF}">
              <a14:hiddenLine xmlns:a14="http://schemas.microsoft.com/office/drawing/2010/main" w="12700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  <a:headEnd/>
                <a:tailEnd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/>
          <a:p>
            <a:pPr algn="ctr"/>
            <a:endParaRPr lang="zh-CN" altLang="en-US">
              <a:solidFill>
                <a:schemeClr val="lt1"/>
              </a:solidFill>
              <a:latin typeface="Arial" panose="020B0604020202020204" pitchFamily="34" charset="0"/>
              <a:ea typeface="隶书" panose="02010509060101010101" pitchFamily="49" charset="-122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364490" y="406400"/>
            <a:ext cx="11439525" cy="64516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63500" sx="101000" sy="101000" algn="ctr" rotWithShape="0">
              <a:srgbClr val="AB2C22">
                <a:alpha val="36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5" name="图片 4"/>
          <p:cNvPicPr/>
          <p:nvPr>
            <p:custDataLst>
              <p:tags r:id="rId3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9362496" y="-296953"/>
            <a:ext cx="2441302" cy="2438718"/>
          </a:xfrm>
          <a:prstGeom prst="rect">
            <a:avLst/>
          </a:prstGeom>
        </p:spPr>
      </p:pic>
      <p:pic>
        <p:nvPicPr>
          <p:cNvPr id="13" name="图片 12" descr="中国元素10_画板 1"/>
          <p:cNvPicPr>
            <a:picLocks noChangeAspect="1"/>
          </p:cNvPicPr>
          <p:nvPr/>
        </p:nvPicPr>
        <p:blipFill>
          <a:blip r:embed="rId9">
            <a:alphaModFix amt="15000"/>
          </a:blip>
          <a:srcRect r="76003"/>
          <a:stretch>
            <a:fillRect/>
          </a:stretch>
        </p:blipFill>
        <p:spPr>
          <a:xfrm>
            <a:off x="-577215" y="36830"/>
            <a:ext cx="2100580" cy="4924425"/>
          </a:xfrm>
          <a:prstGeom prst="rect">
            <a:avLst/>
          </a:prstGeom>
        </p:spPr>
      </p:pic>
      <p:pic>
        <p:nvPicPr>
          <p:cNvPr id="14" name="图片 13" descr="中国元素10_画板 1"/>
          <p:cNvPicPr>
            <a:picLocks noChangeAspect="1"/>
          </p:cNvPicPr>
          <p:nvPr/>
        </p:nvPicPr>
        <p:blipFill>
          <a:blip r:embed="rId9">
            <a:alphaModFix amt="15000"/>
          </a:blip>
          <a:srcRect l="19129" t="297" r="56874" b="-297"/>
          <a:stretch>
            <a:fillRect/>
          </a:stretch>
        </p:blipFill>
        <p:spPr>
          <a:xfrm>
            <a:off x="11016615" y="37465"/>
            <a:ext cx="2100580" cy="4924425"/>
          </a:xfrm>
          <a:prstGeom prst="rect">
            <a:avLst/>
          </a:prstGeom>
        </p:spPr>
      </p:pic>
      <p:sp>
        <p:nvSpPr>
          <p:cNvPr id="23" name="文本框 22"/>
          <p:cNvSpPr txBox="1"/>
          <p:nvPr/>
        </p:nvSpPr>
        <p:spPr>
          <a:xfrm>
            <a:off x="6504305" y="7640955"/>
            <a:ext cx="3098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zh-CN" altLang="en-US"/>
          </a:p>
        </p:txBody>
      </p:sp>
      <p:pic>
        <p:nvPicPr>
          <p:cNvPr id="20" name="图片 19" descr="1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10">
            <a:alphaModFix amt="25000"/>
          </a:blip>
          <a:stretch>
            <a:fillRect/>
          </a:stretch>
        </p:blipFill>
        <p:spPr>
          <a:xfrm>
            <a:off x="6358890" y="3888105"/>
            <a:ext cx="5645150" cy="3176905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715645" y="224790"/>
            <a:ext cx="2457450" cy="678180"/>
          </a:xfrm>
          <a:prstGeom prst="rect">
            <a:avLst/>
          </a:prstGeom>
          <a:solidFill>
            <a:srgbClr val="BB313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Title 6"/>
          <p:cNvSpPr txBox="1"/>
          <p:nvPr>
            <p:custDataLst>
              <p:tags r:id="rId5"/>
            </p:custDataLst>
          </p:nvPr>
        </p:nvSpPr>
        <p:spPr>
          <a:xfrm>
            <a:off x="920115" y="373380"/>
            <a:ext cx="2252345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>
            <a:noAutofit/>
          </a:bodyPr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algn="l"/>
            <a:r>
              <a:rPr lang="zh-CN" altLang="en-US" sz="4000" b="1" spc="150">
                <a:ln w="3175">
                  <a:noFill/>
                  <a:prstDash val="dash"/>
                </a:ln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思源黑体 CN Heavy" panose="020B0A00000000000000" charset="-122"/>
                <a:sym typeface="+mn-ea"/>
              </a:rPr>
              <a:t>背</a:t>
            </a:r>
            <a:r>
              <a:rPr altLang="zh-CN" sz="4000" b="1" spc="150">
                <a:ln w="3175">
                  <a:noFill/>
                  <a:prstDash val="dash"/>
                </a:ln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思源黑体 CN Heavy" panose="020B0A00000000000000" charset="-122"/>
                <a:sym typeface="+mn-ea"/>
              </a:rPr>
              <a:t> </a:t>
            </a:r>
            <a:r>
              <a:rPr lang="zh-CN" altLang="en-US" sz="4000" b="1" spc="150">
                <a:ln w="3175">
                  <a:noFill/>
                  <a:prstDash val="dash"/>
                </a:ln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思源黑体 CN Heavy" panose="020B0A00000000000000" charset="-122"/>
                <a:sym typeface="+mn-ea"/>
              </a:rPr>
              <a:t>课文</a:t>
            </a:r>
            <a:endParaRPr lang="zh-CN" altLang="en-US" sz="4000" b="1" spc="150" dirty="0">
              <a:ln w="3175">
                <a:noFill/>
                <a:prstDash val="dash"/>
              </a:ln>
              <a:solidFill>
                <a:schemeClr val="bg1"/>
              </a:solidFill>
              <a:latin typeface="楷体" panose="02010609060101010101" charset="-122"/>
              <a:ea typeface="楷体" panose="02010609060101010101" charset="-122"/>
              <a:cs typeface="思源黑体 CN Heavy" panose="020B0A00000000000000" charset="-122"/>
              <a:sym typeface="+mn-ea"/>
            </a:endParaRPr>
          </a:p>
        </p:txBody>
      </p:sp>
      <p:sp>
        <p:nvSpPr>
          <p:cNvPr id="58369" name="内容占位符 2"/>
          <p:cNvSpPr>
            <a:spLocks noGrp="1"/>
          </p:cNvSpPr>
          <p:nvPr>
            <p:ph idx="1"/>
          </p:nvPr>
        </p:nvSpPr>
        <p:spPr>
          <a:xfrm>
            <a:off x="1288098" y="1286193"/>
            <a:ext cx="10515600" cy="5778500"/>
          </a:xfrm>
        </p:spPr>
        <p:txBody>
          <a:bodyPr vert="horz" wrap="square" lIns="91440" tIns="45720" rIns="91440" bIns="45720" anchor="t" anchorCtr="0"/>
          <a:lstStyle/>
          <a:p>
            <a:pPr marL="0" indent="0" eaLnBrk="1" hangingPunct="1">
              <a:lnSpc>
                <a:spcPct val="130000"/>
              </a:lnSpc>
              <a:buNone/>
            </a:pPr>
            <a:r>
              <a:rPr lang="zh-CN" altLang="en-US" sz="32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艾米丽：你</a:t>
            </a:r>
            <a:r>
              <a:rPr lang="en-US" altLang="zh-CN" sz="32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……</a:t>
            </a:r>
            <a:r>
              <a:rPr lang="zh-CN" altLang="en-US" sz="32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吗？</a:t>
            </a:r>
            <a:endParaRPr lang="en-US" altLang="zh-CN" sz="3200" b="1" dirty="0">
              <a:solidFill>
                <a:srgbClr val="FF4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0" indent="0" eaLnBrk="1" hangingPunct="1">
              <a:lnSpc>
                <a:spcPct val="130000"/>
              </a:lnSpc>
              <a:buNone/>
            </a:pPr>
            <a:r>
              <a:rPr lang="zh-CN" altLang="en-US" sz="3200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周小明：是啊，我</a:t>
            </a:r>
            <a:r>
              <a:rPr lang="en-US" altLang="zh-CN" sz="3200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……</a:t>
            </a:r>
            <a:r>
              <a:rPr lang="zh-CN" altLang="en-US" sz="3200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。你在哪儿？我</a:t>
            </a:r>
            <a:r>
              <a:rPr lang="en-US" altLang="zh-CN" sz="3200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……</a:t>
            </a:r>
            <a:r>
              <a:rPr lang="zh-CN" altLang="en-US" sz="3200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啊？</a:t>
            </a:r>
            <a:endParaRPr lang="en-US" altLang="zh-CN" sz="3200" b="1" dirty="0">
              <a:solidFill>
                <a:srgbClr val="0070C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0" indent="0" eaLnBrk="1" hangingPunct="1">
              <a:lnSpc>
                <a:spcPct val="130000"/>
              </a:lnSpc>
              <a:buNone/>
            </a:pPr>
            <a:r>
              <a:rPr lang="zh-CN" altLang="en-US" sz="32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艾米丽：好啊，我</a:t>
            </a:r>
            <a:r>
              <a:rPr lang="en-US" altLang="zh-CN" sz="32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……</a:t>
            </a:r>
            <a:r>
              <a:rPr lang="zh-CN" altLang="en-US" sz="32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。你来吧，</a:t>
            </a:r>
            <a:r>
              <a:rPr lang="en-US" altLang="zh-CN" sz="32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……</a:t>
            </a:r>
            <a:r>
              <a:rPr lang="zh-CN" altLang="en-US" sz="32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。</a:t>
            </a:r>
            <a:endParaRPr lang="en-US" altLang="zh-CN" sz="3200" b="1" dirty="0">
              <a:solidFill>
                <a:srgbClr val="FF4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0" indent="0" eaLnBrk="1" hangingPunct="1">
              <a:lnSpc>
                <a:spcPct val="130000"/>
              </a:lnSpc>
              <a:buNone/>
            </a:pPr>
            <a:r>
              <a:rPr lang="zh-CN" altLang="en-US" sz="3200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周小明：好。</a:t>
            </a:r>
            <a:endParaRPr lang="en-US" altLang="zh-CN" sz="3200" b="1" dirty="0">
              <a:solidFill>
                <a:srgbClr val="0070C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0" indent="0" eaLnBrk="1" hangingPunct="1">
              <a:lnSpc>
                <a:spcPct val="130000"/>
              </a:lnSpc>
              <a:buNone/>
            </a:pPr>
            <a:r>
              <a:rPr lang="zh-CN" altLang="en-US" sz="32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艾米丽：那</a:t>
            </a:r>
            <a:r>
              <a:rPr lang="en-US" altLang="zh-CN" sz="32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……</a:t>
            </a:r>
            <a:r>
              <a:rPr lang="zh-CN" altLang="en-US" sz="32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吧。</a:t>
            </a:r>
            <a:endParaRPr lang="en-US" altLang="zh-CN" sz="3200" b="1" dirty="0">
              <a:solidFill>
                <a:srgbClr val="FF4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0" indent="0" eaLnBrk="1" hangingPunct="1">
              <a:lnSpc>
                <a:spcPct val="130000"/>
              </a:lnSpc>
              <a:buNone/>
            </a:pPr>
            <a:r>
              <a:rPr lang="zh-CN" altLang="en-US" sz="3200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周小明：好，我</a:t>
            </a:r>
            <a:r>
              <a:rPr lang="en-US" altLang="zh-CN" sz="3200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……</a:t>
            </a:r>
            <a:r>
              <a:rPr lang="zh-CN" altLang="en-US" sz="3200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。</a:t>
            </a: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图片 40"/>
          <p:cNvPicPr/>
          <p:nvPr>
            <p:custDataLst>
              <p:tags r:id="rId2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432981" y="-674778"/>
            <a:ext cx="2441302" cy="2438718"/>
          </a:xfrm>
          <a:prstGeom prst="rect">
            <a:avLst/>
          </a:prstGeom>
        </p:spPr>
      </p:pic>
      <p:cxnSp>
        <p:nvCxnSpPr>
          <p:cNvPr id="2" name="直接连接符 1"/>
          <p:cNvCxnSpPr/>
          <p:nvPr/>
        </p:nvCxnSpPr>
        <p:spPr>
          <a:xfrm>
            <a:off x="873125" y="-3175"/>
            <a:ext cx="0" cy="6840220"/>
          </a:xfrm>
          <a:prstGeom prst="line">
            <a:avLst/>
          </a:prstGeom>
          <a:ln w="38100" cmpd="sng">
            <a:solidFill>
              <a:schemeClr val="accent1">
                <a:shade val="5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矩形 3"/>
          <p:cNvSpPr/>
          <p:nvPr/>
        </p:nvSpPr>
        <p:spPr>
          <a:xfrm>
            <a:off x="496570" y="399415"/>
            <a:ext cx="6917055" cy="635000"/>
          </a:xfrm>
          <a:prstGeom prst="rect">
            <a:avLst/>
          </a:prstGeom>
          <a:solidFill>
            <a:schemeClr val="bg1"/>
          </a:solidFill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zh-CN"/>
          </a:p>
        </p:txBody>
      </p:sp>
      <p:sp>
        <p:nvSpPr>
          <p:cNvPr id="3" name="Title 6"/>
          <p:cNvSpPr txBox="1"/>
          <p:nvPr>
            <p:custDataLst>
              <p:tags r:id="rId3"/>
            </p:custDataLst>
          </p:nvPr>
        </p:nvSpPr>
        <p:spPr>
          <a:xfrm>
            <a:off x="651510" y="441325"/>
            <a:ext cx="8383905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/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algn="l"/>
            <a:r>
              <a:rPr lang="zh-CN" altLang="en-US" sz="3600" b="1" spc="3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课文练习（</a:t>
            </a:r>
            <a:r>
              <a:rPr altLang="zh-CN" sz="3600" b="1" spc="3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1</a:t>
            </a:r>
            <a:r>
              <a:rPr lang="zh-CN" altLang="en-US" sz="3600" b="1" spc="3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）答案：第</a:t>
            </a:r>
            <a:r>
              <a:rPr altLang="zh-CN" sz="3600" b="1" spc="3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129</a:t>
            </a:r>
            <a:r>
              <a:rPr lang="zh-CN" altLang="en-US" sz="3600" b="1" spc="3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页</a:t>
            </a:r>
            <a:endParaRPr lang="zh-CN" altLang="en-US" sz="3600" b="1" spc="300" dirty="0">
              <a:ln w="3175">
                <a:noFill/>
                <a:prstDash val="dash"/>
              </a:ln>
              <a:solidFill>
                <a:srgbClr val="C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字魂105号-简雅黑" panose="00000500000000000000" pitchFamily="2" charset="-122"/>
            </a:endParaRPr>
          </a:p>
        </p:txBody>
      </p:sp>
      <p:sp>
        <p:nvSpPr>
          <p:cNvPr id="59394" name="文本框 5"/>
          <p:cNvSpPr txBox="1"/>
          <p:nvPr/>
        </p:nvSpPr>
        <p:spPr>
          <a:xfrm>
            <a:off x="3328988" y="4103370"/>
            <a:ext cx="1350962" cy="70802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40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宿舍</a:t>
            </a:r>
          </a:p>
        </p:txBody>
      </p:sp>
      <p:sp>
        <p:nvSpPr>
          <p:cNvPr id="59395" name="文本框 6"/>
          <p:cNvSpPr txBox="1"/>
          <p:nvPr/>
        </p:nvSpPr>
        <p:spPr>
          <a:xfrm>
            <a:off x="4279900" y="4749483"/>
            <a:ext cx="1452563" cy="70802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40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一起</a:t>
            </a:r>
          </a:p>
        </p:txBody>
      </p:sp>
      <p:sp>
        <p:nvSpPr>
          <p:cNvPr id="59396" name="文本框 7"/>
          <p:cNvSpPr txBox="1"/>
          <p:nvPr/>
        </p:nvSpPr>
        <p:spPr>
          <a:xfrm>
            <a:off x="4019550" y="5395595"/>
            <a:ext cx="1370013" cy="70802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40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午饭</a:t>
            </a:r>
          </a:p>
        </p:txBody>
      </p:sp>
      <p:pic>
        <p:nvPicPr>
          <p:cNvPr id="53256" name="图片 2"/>
          <p:cNvPicPr>
            <a:picLocks noChangeAspect="1"/>
          </p:cNvPicPr>
          <p:nvPr/>
        </p:nvPicPr>
        <p:blipFill>
          <a:blip r:embed="rId6"/>
          <a:srcRect t="12878" r="-317"/>
          <a:stretch>
            <a:fillRect/>
          </a:stretch>
        </p:blipFill>
        <p:spPr bwMode="auto">
          <a:xfrm>
            <a:off x="1002030" y="1280795"/>
            <a:ext cx="9201150" cy="51250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文本框 5"/>
          <p:cNvSpPr txBox="1"/>
          <p:nvPr/>
        </p:nvSpPr>
        <p:spPr>
          <a:xfrm>
            <a:off x="3592513" y="2620328"/>
            <a:ext cx="1006475" cy="58356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 eaLnBrk="0" hangingPunct="0"/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干</a:t>
            </a:r>
          </a:p>
        </p:txBody>
      </p:sp>
      <p:sp>
        <p:nvSpPr>
          <p:cNvPr id="11" name="文本框 10"/>
          <p:cNvSpPr txBox="1"/>
          <p:nvPr/>
        </p:nvSpPr>
        <p:spPr>
          <a:xfrm>
            <a:off x="2924175" y="3266440"/>
            <a:ext cx="1006475" cy="58356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 eaLnBrk="0" hangingPunct="0"/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写</a:t>
            </a:r>
          </a:p>
        </p:txBody>
      </p:sp>
      <p:sp>
        <p:nvSpPr>
          <p:cNvPr id="12" name="文本框 11"/>
          <p:cNvSpPr txBox="1"/>
          <p:nvPr/>
        </p:nvSpPr>
        <p:spPr>
          <a:xfrm>
            <a:off x="6427788" y="3902075"/>
            <a:ext cx="1354137" cy="58356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 eaLnBrk="0" hangingPunct="0"/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抓紧</a:t>
            </a:r>
          </a:p>
        </p:txBody>
      </p:sp>
      <p:sp>
        <p:nvSpPr>
          <p:cNvPr id="13" name="文本框 12"/>
          <p:cNvSpPr txBox="1"/>
          <p:nvPr/>
        </p:nvSpPr>
        <p:spPr>
          <a:xfrm>
            <a:off x="3419158" y="4537393"/>
            <a:ext cx="1352550" cy="58356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 eaLnBrk="0" hangingPunct="0"/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不太</a:t>
            </a:r>
          </a:p>
        </p:txBody>
      </p:sp>
      <p:sp>
        <p:nvSpPr>
          <p:cNvPr id="14" name="文本框 13"/>
          <p:cNvSpPr txBox="1"/>
          <p:nvPr/>
        </p:nvSpPr>
        <p:spPr>
          <a:xfrm>
            <a:off x="4485005" y="5163503"/>
            <a:ext cx="990600" cy="58356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 eaLnBrk="0" hangingPunct="0"/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待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2911475" y="5780405"/>
            <a:ext cx="1854200" cy="58356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 eaLnBrk="0" hangingPunct="0"/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一点儿</a:t>
            </a: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1" grpId="0"/>
      <p:bldP spid="12" grpId="0"/>
      <p:bldP spid="13" grpId="0"/>
      <p:bldP spid="14" grpId="0"/>
      <p:bldP spid="7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内容占位符 2"/>
          <p:cNvSpPr>
            <a:spLocks noGrp="1"/>
          </p:cNvSpPr>
          <p:nvPr/>
        </p:nvSpPr>
        <p:spPr>
          <a:xfrm>
            <a:off x="1127443" y="1089660"/>
            <a:ext cx="11329987" cy="579120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t" anchorCtr="0"/>
          <a:lstStyle>
            <a:lvl1pPr marL="228600" indent="-228600"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等线" panose="02010600030101010101" pitchFamily="2" charset="-122"/>
              </a:defRPr>
            </a:lvl1pPr>
            <a:lvl2pPr marL="6858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等线" panose="02010600030101010101" pitchFamily="2" charset="-122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等线" panose="02010600030101010101" pitchFamily="2" charset="-122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等线" panose="02010600030101010101" pitchFamily="2" charset="-122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等线" panose="02010600030101010101" pitchFamily="2" charset="-122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 eaLnBrk="1" hangingPunct="1">
              <a:lnSpc>
                <a:spcPct val="110000"/>
              </a:lnSpc>
              <a:buFontTx/>
              <a:buAutoNum type="arabicPeriod"/>
            </a:pPr>
            <a:r>
              <a:rPr lang="zh-CN" altLang="en-US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听写：</a:t>
            </a:r>
            <a:endParaRPr lang="en-US" altLang="zh-CN" b="1" dirty="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514350" indent="-514350" eaLnBrk="1" hangingPunct="1">
              <a:lnSpc>
                <a:spcPct val="110000"/>
              </a:lnSpc>
              <a:buFontTx/>
              <a:buNone/>
            </a:pPr>
            <a:r>
              <a:rPr lang="en-US" altLang="zh-CN" b="1" dirty="0">
                <a:latin typeface="楷体" panose="02010609060101010101" charset="-122"/>
                <a:ea typeface="楷体" panose="02010609060101010101" charset="-122"/>
              </a:rPr>
              <a:t>   </a:t>
            </a:r>
            <a:r>
              <a:rPr lang="en-US" altLang="zh-CN" b="1" dirty="0">
                <a:latin typeface="宋体" panose="02010600030101010101" pitchFamily="2" charset="-122"/>
                <a:ea typeface="宋体" panose="02010600030101010101" pitchFamily="2" charset="-122"/>
              </a:rPr>
              <a:t>①</a:t>
            </a:r>
            <a:r>
              <a:rPr lang="zh-CN" altLang="en-US" b="1" dirty="0">
                <a:latin typeface="楷体" panose="02010609060101010101" charset="-122"/>
                <a:ea typeface="楷体" panose="02010609060101010101" charset="-122"/>
              </a:rPr>
              <a:t>第四课的生词和课文。</a:t>
            </a:r>
            <a:r>
              <a:rPr lang="zh-CN" altLang="en-US" b="1" dirty="0">
                <a:latin typeface="宋体" panose="02010600030101010101" pitchFamily="2" charset="-122"/>
                <a:ea typeface="宋体" panose="02010600030101010101" pitchFamily="2" charset="-122"/>
              </a:rPr>
              <a:t>②</a:t>
            </a:r>
            <a:r>
              <a:rPr lang="zh-CN" altLang="en-US" b="1" dirty="0">
                <a:latin typeface="楷体" panose="02010609060101010101" charset="-122"/>
                <a:ea typeface="楷体" panose="02010609060101010101" charset="-122"/>
              </a:rPr>
              <a:t>第八课的生词和课文。</a:t>
            </a:r>
          </a:p>
          <a:p>
            <a:pPr marL="514350" indent="-514350" eaLnBrk="1" hangingPunct="1">
              <a:lnSpc>
                <a:spcPct val="110000"/>
              </a:lnSpc>
              <a:buFontTx/>
              <a:buAutoNum type="arabicPeriod" startAt="2"/>
            </a:pPr>
            <a:r>
              <a:rPr lang="zh-CN" altLang="en-US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作业本：</a:t>
            </a:r>
            <a:r>
              <a:rPr lang="en-US" altLang="zh-CN" b="1" dirty="0"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b="1" dirty="0">
                <a:latin typeface="楷体" panose="02010609060101010101" charset="-122"/>
                <a:ea typeface="楷体" panose="02010609060101010101" charset="-122"/>
              </a:rPr>
              <a:t>写句子（每个语法写两个句子，共</a:t>
            </a:r>
            <a:r>
              <a:rPr lang="en-US" altLang="zh-CN" b="1" dirty="0">
                <a:latin typeface="楷体" panose="02010609060101010101" charset="-122"/>
                <a:ea typeface="楷体" panose="02010609060101010101" charset="-122"/>
              </a:rPr>
              <a:t>12</a:t>
            </a:r>
            <a:r>
              <a:rPr lang="zh-CN" altLang="en-US" b="1" dirty="0">
                <a:latin typeface="楷体" panose="02010609060101010101" charset="-122"/>
                <a:ea typeface="楷体" panose="02010609060101010101" charset="-122"/>
              </a:rPr>
              <a:t>个）：</a:t>
            </a:r>
            <a:endParaRPr lang="en-US" altLang="zh-CN" b="1" dirty="0">
              <a:latin typeface="楷体" panose="02010609060101010101" charset="-122"/>
              <a:ea typeface="楷体" panose="02010609060101010101" charset="-122"/>
            </a:endParaRPr>
          </a:p>
          <a:p>
            <a:pPr marL="514350" indent="-514350" eaLnBrk="1" hangingPunct="1">
              <a:lnSpc>
                <a:spcPct val="110000"/>
              </a:lnSpc>
              <a:buFontTx/>
              <a:buNone/>
            </a:pPr>
            <a:r>
              <a:rPr lang="en-US" altLang="zh-CN" b="1" dirty="0">
                <a:latin typeface="楷体" panose="02010609060101010101" charset="-122"/>
                <a:ea typeface="楷体" panose="02010609060101010101" charset="-122"/>
              </a:rPr>
              <a:t>   </a:t>
            </a:r>
            <a:r>
              <a:rPr lang="zh-CN" altLang="en-US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写作文、对面、一直</a:t>
            </a:r>
            <a:r>
              <a:rPr lang="en-US" altLang="zh-CN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+</a:t>
            </a:r>
            <a:r>
              <a:rPr lang="zh-CN" altLang="en-US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（都）在</a:t>
            </a:r>
            <a:r>
              <a:rPr lang="en-US" altLang="zh-CN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+V</a:t>
            </a:r>
            <a:r>
              <a:rPr lang="zh-CN" altLang="en-US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、一直</a:t>
            </a:r>
            <a:r>
              <a:rPr lang="en-US" altLang="zh-CN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+</a:t>
            </a:r>
            <a:r>
              <a:rPr lang="zh-CN" altLang="en-US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（都）很</a:t>
            </a:r>
            <a:r>
              <a:rPr lang="en-US" altLang="zh-CN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+A</a:t>
            </a:r>
            <a:r>
              <a:rPr lang="zh-CN" altLang="en-US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、</a:t>
            </a:r>
            <a:endParaRPr lang="en-US" altLang="zh-CN" b="1" dirty="0">
              <a:solidFill>
                <a:srgbClr val="0070C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514350" indent="-514350" eaLnBrk="1" hangingPunct="1">
              <a:lnSpc>
                <a:spcPct val="110000"/>
              </a:lnSpc>
              <a:buFontTx/>
              <a:buNone/>
            </a:pPr>
            <a:r>
              <a:rPr lang="zh-CN" altLang="en-US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   找</a:t>
            </a:r>
            <a:r>
              <a:rPr lang="en-US" altLang="zh-CN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+</a:t>
            </a:r>
            <a:r>
              <a:rPr lang="zh-CN" altLang="en-US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人、待、不太</a:t>
            </a:r>
            <a:r>
              <a:rPr lang="en-US" altLang="zh-CN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+A</a:t>
            </a:r>
            <a:r>
              <a:rPr lang="zh-CN" altLang="en-US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、正在</a:t>
            </a:r>
            <a:r>
              <a:rPr lang="en-US" altLang="zh-CN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……</a:t>
            </a:r>
            <a:r>
              <a:rPr lang="zh-CN" altLang="en-US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呢、刚</a:t>
            </a:r>
            <a:r>
              <a:rPr lang="en-US" altLang="zh-CN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+V</a:t>
            </a:r>
            <a:r>
              <a:rPr lang="zh-CN" altLang="en-US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、</a:t>
            </a:r>
            <a:endParaRPr lang="en-US" altLang="zh-CN" b="1" dirty="0">
              <a:solidFill>
                <a:srgbClr val="0070C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514350" indent="-514350" eaLnBrk="1" hangingPunct="1">
              <a:lnSpc>
                <a:spcPct val="110000"/>
              </a:lnSpc>
              <a:buFontTx/>
              <a:buNone/>
            </a:pPr>
            <a:r>
              <a:rPr lang="en-US" altLang="zh-CN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   A+</a:t>
            </a:r>
            <a:r>
              <a:rPr lang="zh-CN" altLang="en-US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一点儿、</a:t>
            </a:r>
            <a:r>
              <a:rPr lang="en-US" altLang="zh-CN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V+</a:t>
            </a:r>
            <a:r>
              <a:rPr lang="zh-CN" altLang="en-US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一点儿</a:t>
            </a:r>
            <a:r>
              <a:rPr lang="en-US" altLang="zh-CN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+N</a:t>
            </a:r>
            <a:r>
              <a:rPr lang="zh-CN" altLang="en-US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、抓紧（时间）</a:t>
            </a:r>
            <a:r>
              <a:rPr lang="en-US" altLang="zh-CN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+V</a:t>
            </a:r>
            <a:r>
              <a:rPr lang="zh-CN" altLang="en-US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。</a:t>
            </a:r>
            <a:endParaRPr lang="en-US" altLang="zh-CN" b="1" dirty="0">
              <a:solidFill>
                <a:srgbClr val="0070C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514350" indent="-514350" eaLnBrk="1" hangingPunct="1">
              <a:lnSpc>
                <a:spcPct val="110000"/>
              </a:lnSpc>
              <a:buFontTx/>
              <a:buNone/>
            </a:pPr>
            <a:r>
              <a:rPr lang="en-US" altLang="zh-CN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3.</a:t>
            </a:r>
            <a:r>
              <a:rPr lang="zh-CN" altLang="en-US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写在书上：</a:t>
            </a:r>
            <a:endParaRPr lang="en-US" altLang="zh-CN" b="1" dirty="0">
              <a:latin typeface="楷体" panose="02010609060101010101" charset="-122"/>
              <a:ea typeface="楷体" panose="02010609060101010101" charset="-122"/>
            </a:endParaRPr>
          </a:p>
          <a:p>
            <a:pPr marL="514350" indent="-514350" eaLnBrk="1" hangingPunct="1">
              <a:lnSpc>
                <a:spcPct val="110000"/>
              </a:lnSpc>
              <a:buFontTx/>
              <a:buNone/>
            </a:pPr>
            <a:r>
              <a:rPr lang="en-US" altLang="zh-CN" b="1" dirty="0">
                <a:latin typeface="楷体" panose="02010609060101010101" charset="-122"/>
                <a:ea typeface="楷体" panose="02010609060101010101" charset="-122"/>
              </a:rPr>
              <a:t>   </a:t>
            </a:r>
            <a:r>
              <a:rPr lang="en-US" altLang="zh-CN" b="1" dirty="0">
                <a:latin typeface="宋体" panose="02010600030101010101" pitchFamily="2" charset="-122"/>
                <a:ea typeface="宋体" panose="02010600030101010101" pitchFamily="2" charset="-122"/>
              </a:rPr>
              <a:t>②</a:t>
            </a:r>
            <a:r>
              <a:rPr lang="en-US" altLang="zh-CN" b="1" dirty="0">
                <a:latin typeface="楷体" panose="02010609060101010101" charset="-122"/>
                <a:ea typeface="楷体" panose="02010609060101010101" charset="-122"/>
              </a:rPr>
              <a:t>P122—130</a:t>
            </a:r>
            <a:r>
              <a:rPr lang="zh-CN" altLang="en-US" b="1" dirty="0">
                <a:latin typeface="楷体" panose="02010609060101010101" charset="-122"/>
                <a:ea typeface="楷体" panose="02010609060101010101" charset="-122"/>
              </a:rPr>
              <a:t>。</a:t>
            </a:r>
            <a:endParaRPr lang="en-US" altLang="zh-CN" b="1" dirty="0">
              <a:latin typeface="楷体" panose="02010609060101010101" charset="-122"/>
              <a:ea typeface="楷体" panose="02010609060101010101" charset="-122"/>
            </a:endParaRPr>
          </a:p>
          <a:p>
            <a:pPr marL="514350" indent="-514350" eaLnBrk="1" hangingPunct="1">
              <a:lnSpc>
                <a:spcPct val="110000"/>
              </a:lnSpc>
              <a:buFontTx/>
              <a:buNone/>
            </a:pPr>
            <a:r>
              <a:rPr lang="en-US" altLang="zh-CN" b="1" dirty="0">
                <a:latin typeface="楷体" panose="02010609060101010101" charset="-122"/>
                <a:ea typeface="楷体" panose="02010609060101010101" charset="-122"/>
              </a:rPr>
              <a:t>   ③P131-133</a:t>
            </a:r>
            <a:r>
              <a:rPr lang="zh-CN" altLang="en-US" b="1" dirty="0">
                <a:latin typeface="楷体" panose="02010609060101010101" charset="-122"/>
                <a:ea typeface="楷体" panose="02010609060101010101" charset="-122"/>
              </a:rPr>
              <a:t>（</a:t>
            </a:r>
            <a:r>
              <a:rPr lang="en-US" altLang="zh-CN" b="1" dirty="0">
                <a:latin typeface="楷体" panose="02010609060101010101" charset="-122"/>
                <a:ea typeface="楷体" panose="02010609060101010101" charset="-122"/>
              </a:rPr>
              <a:t>1-5</a:t>
            </a:r>
            <a:r>
              <a:rPr lang="zh-CN" altLang="en-US" b="1" dirty="0">
                <a:latin typeface="楷体" panose="02010609060101010101" charset="-122"/>
                <a:ea typeface="楷体" panose="02010609060101010101" charset="-122"/>
              </a:rPr>
              <a:t>）</a:t>
            </a:r>
            <a:endParaRPr lang="en-US" altLang="zh-CN" b="1" dirty="0"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20" name="图片 19" descr="1_画板 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7">
            <a:alphaModFix amt="25000"/>
          </a:blip>
          <a:stretch>
            <a:fillRect/>
          </a:stretch>
        </p:blipFill>
        <p:spPr>
          <a:xfrm>
            <a:off x="6743700" y="3888105"/>
            <a:ext cx="5645150" cy="3176905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208915" y="300355"/>
            <a:ext cx="1523365" cy="647700"/>
          </a:xfrm>
          <a:prstGeom prst="rect">
            <a:avLst/>
          </a:prstGeom>
          <a:solidFill>
            <a:srgbClr val="BB313E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123825" y="205105"/>
            <a:ext cx="1481455" cy="647700"/>
          </a:xfrm>
          <a:prstGeom prst="rect">
            <a:avLst/>
          </a:prstGeom>
          <a:solidFill>
            <a:srgbClr val="BB313E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Title 6"/>
          <p:cNvSpPr txBox="1"/>
          <p:nvPr>
            <p:custDataLst>
              <p:tags r:id="rId3"/>
            </p:custDataLst>
          </p:nvPr>
        </p:nvSpPr>
        <p:spPr>
          <a:xfrm>
            <a:off x="258445" y="269875"/>
            <a:ext cx="1474470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>
            <a:noAutofit/>
          </a:bodyPr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4000" b="1" spc="0" noProof="0" dirty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作业</a:t>
            </a:r>
          </a:p>
        </p:txBody>
      </p:sp>
      <p:pic>
        <p:nvPicPr>
          <p:cNvPr id="7" name="图片 6"/>
          <p:cNvPicPr/>
          <p:nvPr>
            <p:custDataLst>
              <p:tags r:id="rId4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9432981" y="-708433"/>
            <a:ext cx="2441302" cy="2438718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-635" y="3087370"/>
            <a:ext cx="12192000" cy="3770630"/>
          </a:xfrm>
          <a:prstGeom prst="rect">
            <a:avLst/>
          </a:prstGeom>
          <a:solidFill>
            <a:srgbClr val="BB313E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  <a:headEnd/>
                <a:tailEnd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/>
          <a:p>
            <a:pPr algn="ctr"/>
            <a:endParaRPr lang="zh-CN" altLang="en-US">
              <a:solidFill>
                <a:schemeClr val="lt1"/>
              </a:solidFill>
              <a:latin typeface="Arial" panose="020B0604020202020204" pitchFamily="34" charset="0"/>
              <a:ea typeface="隶书" panose="02010509060101010101" pitchFamily="49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-2540" y="0"/>
            <a:ext cx="12194540" cy="399669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5" name="图片 14" descr="中国元素10_画板 1"/>
          <p:cNvPicPr>
            <a:picLocks noChangeAspect="1"/>
          </p:cNvPicPr>
          <p:nvPr/>
        </p:nvPicPr>
        <p:blipFill>
          <a:blip r:embed="rId4">
            <a:alphaModFix amt="15000"/>
          </a:blip>
          <a:stretch>
            <a:fillRect/>
          </a:stretch>
        </p:blipFill>
        <p:spPr>
          <a:xfrm>
            <a:off x="107950" y="1875790"/>
            <a:ext cx="12192000" cy="685800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5"/>
          <a:srcRect t="11481" b="13125"/>
          <a:stretch>
            <a:fillRect/>
          </a:stretch>
        </p:blipFill>
        <p:spPr>
          <a:xfrm>
            <a:off x="1196340" y="1108710"/>
            <a:ext cx="9796780" cy="4891405"/>
          </a:xfrm>
          <a:prstGeom prst="rect">
            <a:avLst/>
          </a:prstGeom>
          <a:ln w="88900" cap="sq">
            <a:noFill/>
            <a:miter lim="800000"/>
            <a:headEnd/>
            <a:tailEnd/>
          </a:ln>
          <a:effectLst/>
        </p:spPr>
      </p:pic>
      <p:sp>
        <p:nvSpPr>
          <p:cNvPr id="3" name="矩形 2"/>
          <p:cNvSpPr/>
          <p:nvPr/>
        </p:nvSpPr>
        <p:spPr>
          <a:xfrm>
            <a:off x="0" y="2675890"/>
            <a:ext cx="12200255" cy="2204720"/>
          </a:xfrm>
          <a:prstGeom prst="rect">
            <a:avLst/>
          </a:prstGeom>
          <a:solidFill>
            <a:schemeClr val="bg1">
              <a:alpha val="8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7" name="文本框 16"/>
          <p:cNvSpPr txBox="1"/>
          <p:nvPr/>
        </p:nvSpPr>
        <p:spPr>
          <a:xfrm>
            <a:off x="5154613" y="2821940"/>
            <a:ext cx="209867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b="1">
                <a:solidFill>
                  <a:schemeClr val="accent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第</a:t>
            </a:r>
            <a:r>
              <a:rPr lang="en-US" altLang="zh-CN" sz="3600" b="1">
                <a:solidFill>
                  <a:schemeClr val="accent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</a:t>
            </a:r>
            <a:r>
              <a:rPr lang="zh-CN" altLang="en-US" sz="3600" b="1">
                <a:solidFill>
                  <a:schemeClr val="accent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八</a:t>
            </a:r>
            <a:r>
              <a:rPr lang="en-US" altLang="zh-CN" sz="3600" b="1">
                <a:solidFill>
                  <a:schemeClr val="accent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</a:t>
            </a:r>
            <a:r>
              <a:rPr lang="zh-CN" sz="3600" b="1">
                <a:solidFill>
                  <a:schemeClr val="accent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课</a:t>
            </a:r>
          </a:p>
        </p:txBody>
      </p:sp>
      <p:sp>
        <p:nvSpPr>
          <p:cNvPr id="18" name="文本框 17"/>
          <p:cNvSpPr txBox="1"/>
          <p:nvPr/>
        </p:nvSpPr>
        <p:spPr>
          <a:xfrm>
            <a:off x="1402080" y="3648710"/>
            <a:ext cx="9603740" cy="13220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sz="8000">
                <a:solidFill>
                  <a:srgbClr val="BB313E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你在干什么呢？</a:t>
            </a:r>
          </a:p>
        </p:txBody>
      </p:sp>
      <p:pic>
        <p:nvPicPr>
          <p:cNvPr id="41" name="图片 40"/>
          <p:cNvPicPr/>
          <p:nvPr/>
        </p:nvPicPr>
        <p:blipFill>
          <a:blip r:embed="rId6"/>
          <a:stretch>
            <a:fillRect/>
          </a:stretch>
        </p:blipFill>
        <p:spPr>
          <a:xfrm>
            <a:off x="9432981" y="-702083"/>
            <a:ext cx="2441302" cy="2438718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图片 19" descr="1_画板 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7">
            <a:alphaModFix amt="25000"/>
          </a:blip>
          <a:stretch>
            <a:fillRect/>
          </a:stretch>
        </p:blipFill>
        <p:spPr>
          <a:xfrm>
            <a:off x="6743700" y="3888105"/>
            <a:ext cx="5645150" cy="3176905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200025" y="307975"/>
            <a:ext cx="1828800" cy="647700"/>
          </a:xfrm>
          <a:prstGeom prst="rect">
            <a:avLst/>
          </a:prstGeom>
          <a:solidFill>
            <a:srgbClr val="BB313E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123825" y="212725"/>
            <a:ext cx="1828800" cy="647700"/>
          </a:xfrm>
          <a:prstGeom prst="rect">
            <a:avLst/>
          </a:prstGeom>
          <a:solidFill>
            <a:srgbClr val="BB313E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Title 6"/>
          <p:cNvSpPr txBox="1"/>
          <p:nvPr>
            <p:custDataLst>
              <p:tags r:id="rId3"/>
            </p:custDataLst>
          </p:nvPr>
        </p:nvSpPr>
        <p:spPr>
          <a:xfrm>
            <a:off x="267970" y="313690"/>
            <a:ext cx="11704320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>
            <a:noAutofit/>
          </a:bodyPr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lvl="0">
              <a:lnSpc>
                <a:spcPct val="100000"/>
              </a:lnSpc>
              <a:defRPr/>
            </a:pPr>
            <a:r>
              <a:rPr lang="zh-CN" altLang="en-US" sz="4400" b="1" spc="150" dirty="0">
                <a:ln w="3175">
                  <a:noFill/>
                  <a:prstDash val="dash"/>
                </a:ln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思源黑体 CN Heavy" panose="020B0A00000000000000" charset="-122"/>
              </a:rPr>
              <a:t>复习</a:t>
            </a:r>
          </a:p>
        </p:txBody>
      </p:sp>
      <p:pic>
        <p:nvPicPr>
          <p:cNvPr id="7" name="图片 6"/>
          <p:cNvPicPr/>
          <p:nvPr>
            <p:custDataLst>
              <p:tags r:id="rId4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9432981" y="-708433"/>
            <a:ext cx="2441302" cy="2438718"/>
          </a:xfrm>
          <a:prstGeom prst="rect">
            <a:avLst/>
          </a:prstGeom>
        </p:spPr>
      </p:pic>
      <p:sp>
        <p:nvSpPr>
          <p:cNvPr id="23556" name="矩形 1"/>
          <p:cNvSpPr/>
          <p:nvPr/>
        </p:nvSpPr>
        <p:spPr>
          <a:xfrm>
            <a:off x="357744" y="1598796"/>
            <a:ext cx="11614546" cy="4333879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/>
          <a:p>
            <a:pPr>
              <a:lnSpc>
                <a:spcPct val="180000"/>
              </a:lnSpc>
            </a:pPr>
            <a:r>
              <a:rPr lang="zh-CN" altLang="en-US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教室</a:t>
            </a:r>
            <a:r>
              <a:rPr lang="en-US" altLang="zh-CN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 时间  </a:t>
            </a:r>
            <a:r>
              <a:rPr lang="en-US" altLang="zh-CN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对面  </a:t>
            </a:r>
            <a:r>
              <a:rPr lang="en-US" altLang="zh-CN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咖啡馆</a:t>
            </a:r>
            <a:r>
              <a:rPr lang="en-US" altLang="zh-CN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en-US" altLang="zh-CN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（一）点儿</a:t>
            </a:r>
            <a:endParaRPr lang="en-US" altLang="zh-CN" sz="4000" b="1" dirty="0">
              <a:solidFill>
                <a:srgbClr val="00206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>
              <a:lnSpc>
                <a:spcPct val="180000"/>
              </a:lnSpc>
            </a:pPr>
            <a:r>
              <a:rPr lang="zh-CN" altLang="en-US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待   </a:t>
            </a:r>
            <a:r>
              <a:rPr lang="en-US" altLang="zh-CN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找    </a:t>
            </a:r>
            <a:r>
              <a:rPr lang="en-US" altLang="zh-CN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干    </a:t>
            </a:r>
            <a:r>
              <a:rPr lang="en-US" altLang="zh-CN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正在   </a:t>
            </a:r>
            <a:r>
              <a:rPr lang="en-US" altLang="zh-CN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 </a:t>
            </a:r>
            <a:r>
              <a:rPr lang="zh-CN" altLang="en-US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写作文</a:t>
            </a:r>
            <a:endParaRPr lang="en-US" altLang="zh-CN" sz="4000" b="1" dirty="0">
              <a:solidFill>
                <a:srgbClr val="00206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>
              <a:lnSpc>
                <a:spcPct val="180000"/>
              </a:lnSpc>
            </a:pPr>
            <a:r>
              <a:rPr lang="zh-CN" altLang="en-US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快   </a:t>
            </a:r>
            <a:r>
              <a:rPr lang="en-US" altLang="zh-CN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刚    </a:t>
            </a:r>
            <a:r>
              <a:rPr lang="en-US" altLang="zh-CN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不太  </a:t>
            </a:r>
            <a:r>
              <a:rPr lang="en-US" altLang="zh-CN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一直   </a:t>
            </a:r>
            <a:r>
              <a:rPr lang="en-US" altLang="zh-CN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 </a:t>
            </a:r>
            <a:r>
              <a:rPr lang="zh-CN" altLang="en-US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抓紧</a:t>
            </a:r>
            <a:endParaRPr lang="en-US" altLang="zh-CN" sz="4000" b="1" dirty="0">
              <a:solidFill>
                <a:srgbClr val="00206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>
              <a:lnSpc>
                <a:spcPct val="180000"/>
              </a:lnSpc>
            </a:pPr>
            <a:r>
              <a:rPr lang="zh-CN" altLang="en-US" sz="4000" b="1" dirty="0">
                <a:solidFill>
                  <a:srgbClr val="7030A0"/>
                </a:solidFill>
                <a:latin typeface="楷体" panose="02010609060101010101" charset="-122"/>
                <a:ea typeface="楷体" panose="02010609060101010101" charset="-122"/>
              </a:rPr>
              <a:t>周小明</a:t>
            </a:r>
          </a:p>
        </p:txBody>
      </p:sp>
    </p:spTree>
    <p:custDataLst>
      <p:tags r:id="rId1"/>
    </p:custData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图片 19" descr="1_画板 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7">
            <a:alphaModFix amt="25000"/>
          </a:blip>
          <a:stretch>
            <a:fillRect/>
          </a:stretch>
        </p:blipFill>
        <p:spPr>
          <a:xfrm>
            <a:off x="6743700" y="3888105"/>
            <a:ext cx="5645150" cy="3176905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200025" y="307975"/>
            <a:ext cx="1593215" cy="647700"/>
          </a:xfrm>
          <a:prstGeom prst="rect">
            <a:avLst/>
          </a:prstGeom>
          <a:solidFill>
            <a:srgbClr val="BB313E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123825" y="212725"/>
            <a:ext cx="1581150" cy="647700"/>
          </a:xfrm>
          <a:prstGeom prst="rect">
            <a:avLst/>
          </a:prstGeom>
          <a:solidFill>
            <a:srgbClr val="BB313E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7" name="图片 6"/>
          <p:cNvPicPr/>
          <p:nvPr>
            <p:custDataLst>
              <p:tags r:id="rId3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9432981" y="-708433"/>
            <a:ext cx="2441302" cy="2438718"/>
          </a:xfrm>
          <a:prstGeom prst="rect">
            <a:avLst/>
          </a:prstGeom>
        </p:spPr>
      </p:pic>
      <p:sp>
        <p:nvSpPr>
          <p:cNvPr id="4" name="Title 6"/>
          <p:cNvSpPr txBox="1"/>
          <p:nvPr>
            <p:custDataLst>
              <p:tags r:id="rId4"/>
            </p:custDataLst>
          </p:nvPr>
        </p:nvSpPr>
        <p:spPr>
          <a:xfrm>
            <a:off x="340995" y="299720"/>
            <a:ext cx="11704320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>
            <a:noAutofit/>
          </a:bodyPr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lvl="0">
              <a:lnSpc>
                <a:spcPct val="100000"/>
              </a:lnSpc>
              <a:defRPr/>
            </a:pPr>
            <a:r>
              <a:rPr lang="zh-CN" altLang="en-US" sz="4000" b="1" spc="150" dirty="0">
                <a:ln w="3175">
                  <a:noFill/>
                  <a:prstDash val="dash"/>
                </a:ln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思源黑体 CN Heavy" panose="020B0A00000000000000" charset="-122"/>
              </a:rPr>
              <a:t>复习</a:t>
            </a:r>
          </a:p>
        </p:txBody>
      </p:sp>
      <p:sp>
        <p:nvSpPr>
          <p:cNvPr id="5" name="内容占位符 2"/>
          <p:cNvSpPr>
            <a:spLocks noGrp="1"/>
          </p:cNvSpPr>
          <p:nvPr/>
        </p:nvSpPr>
        <p:spPr>
          <a:xfrm>
            <a:off x="1242695" y="1050925"/>
            <a:ext cx="10515600" cy="5318125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228600" indent="-228600"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等线" panose="02010600030101010101" pitchFamily="2" charset="-122"/>
              </a:defRPr>
            </a:lvl1pPr>
            <a:lvl2pPr marL="6858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等线" panose="02010600030101010101" pitchFamily="2" charset="-122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等线" panose="02010600030101010101" pitchFamily="2" charset="-122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等线" panose="02010600030101010101" pitchFamily="2" charset="-122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等线" panose="02010600030101010101" pitchFamily="2" charset="-122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1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r>
              <a:rPr kumimoji="0" lang="en-US" altLang="zh-CN" sz="3600" b="0" i="0" u="none" strike="noStrike" kern="1200" cap="none" spc="0" normalizeH="0" baseline="0" noProof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1. </a:t>
            </a: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正在</a:t>
            </a:r>
            <a:r>
              <a:rPr kumimoji="0" lang="en-US" altLang="zh-CN" sz="36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……(</a:t>
            </a: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呢</a:t>
            </a:r>
            <a:r>
              <a:rPr kumimoji="0" lang="en-US" altLang="zh-CN" sz="36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)</a:t>
            </a:r>
            <a:endParaRPr kumimoji="0" lang="zh-CN" altLang="en-US" sz="3600" b="1" i="0" u="none" strike="noStrike" kern="1200" cap="none" spc="0" normalizeH="0" baseline="-2500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marL="0" marR="0" indent="0" algn="l" defTabSz="914400" rtl="0" eaLnBrk="0" fontAlgn="base" latinLnBrk="0" hangingPunct="0">
              <a:lnSpc>
                <a:spcPct val="11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r>
              <a:rPr kumimoji="0" lang="en-US" altLang="zh-CN" sz="36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2. </a:t>
            </a: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在+地点+V</a:t>
            </a:r>
          </a:p>
          <a:p>
            <a:pPr marL="0" marR="0" indent="0" algn="l" defTabSz="914400" rtl="0" eaLnBrk="0" fontAlgn="base" latinLnBrk="0" hangingPunct="0">
              <a:lnSpc>
                <a:spcPct val="11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r>
              <a:rPr kumimoji="0" lang="en-US" altLang="zh-CN" sz="36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3. </a:t>
            </a: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刚</a:t>
            </a:r>
            <a:r>
              <a:rPr kumimoji="0" lang="en-US" altLang="zh-CN" sz="36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+V</a:t>
            </a:r>
            <a:endParaRPr kumimoji="0" lang="zh-CN" altLang="en-US" sz="3600" b="1" i="0" u="none" strike="noStrike" kern="1200" cap="none" spc="0" normalizeH="0" baseline="-2500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marL="0" marR="0" indent="0" algn="l" defTabSz="914400" rtl="0" eaLnBrk="0" fontAlgn="base" latinLnBrk="0" hangingPunct="0">
              <a:lnSpc>
                <a:spcPct val="11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r>
              <a:rPr kumimoji="0" lang="en-US" altLang="zh-CN" sz="36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4. </a:t>
            </a: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不太</a:t>
            </a:r>
            <a:r>
              <a:rPr kumimoji="0" lang="en-US" altLang="zh-CN" sz="36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+A/</a:t>
            </a: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心</a:t>
            </a:r>
            <a:r>
              <a:rPr kumimoji="0" lang="en-US" altLang="zh-CN" sz="36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V</a:t>
            </a:r>
          </a:p>
          <a:p>
            <a:pPr marL="0" marR="0" indent="0" algn="l" defTabSz="914400" rtl="0" eaLnBrk="0" fontAlgn="base" latinLnBrk="0" hangingPunct="0">
              <a:lnSpc>
                <a:spcPct val="11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r>
              <a:rPr kumimoji="0" lang="en-US" altLang="zh-CN" sz="36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5. </a:t>
            </a:r>
            <a:r>
              <a:rPr kumimoji="0" lang="en-US" altLang="zh-CN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A+(</a:t>
            </a:r>
            <a:r>
              <a:rPr kumimoji="0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一</a:t>
            </a:r>
            <a:r>
              <a:rPr kumimoji="0" lang="en-US" altLang="zh-CN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)</a:t>
            </a:r>
            <a:r>
              <a:rPr kumimoji="0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点儿</a:t>
            </a:r>
          </a:p>
          <a:p>
            <a:pPr marL="0" marR="0" indent="0" algn="l" defTabSz="914400" rtl="0" eaLnBrk="0" fontAlgn="base" latinLnBrk="0" hangingPunct="0">
              <a:lnSpc>
                <a:spcPct val="11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r>
              <a:rPr kumimoji="0" lang="en-US" altLang="zh-CN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6. V+(</a:t>
            </a:r>
            <a:r>
              <a:rPr kumimoji="0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一</a:t>
            </a:r>
            <a:r>
              <a:rPr kumimoji="0" lang="en-US" altLang="zh-CN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)</a:t>
            </a:r>
            <a:r>
              <a:rPr kumimoji="0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点儿</a:t>
            </a:r>
            <a:r>
              <a:rPr kumimoji="0" lang="en-US" altLang="zh-CN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+N</a:t>
            </a:r>
          </a:p>
          <a:p>
            <a:pPr marL="0" marR="0" indent="0" algn="l" defTabSz="914400" rtl="0" eaLnBrk="0" fontAlgn="base" latinLnBrk="0" hangingPunct="0">
              <a:lnSpc>
                <a:spcPct val="11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r>
              <a:rPr kumimoji="0" lang="en-US" altLang="zh-CN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7.</a:t>
            </a:r>
            <a:r>
              <a:rPr kumimoji="0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抓紧</a:t>
            </a:r>
            <a:r>
              <a:rPr kumimoji="0" lang="en-US" altLang="zh-CN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+N</a:t>
            </a:r>
            <a:r>
              <a:rPr kumimoji="0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；抓紧（时间）</a:t>
            </a:r>
            <a:r>
              <a:rPr kumimoji="0" lang="en-US" altLang="zh-CN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+V</a:t>
            </a:r>
            <a:endParaRPr kumimoji="0" lang="zh-CN" altLang="en-US" sz="3600" b="1" i="0" u="none" strike="noStrike" kern="1200" cap="none" spc="0" normalizeH="0" baseline="-2500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marL="0" marR="0" indent="0" algn="l" defTabSz="914400" rtl="0" eaLnBrk="0" fontAlgn="base" latinLnBrk="0" hangingPunct="0">
              <a:lnSpc>
                <a:spcPct val="11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endParaRPr kumimoji="0" lang="zh-CN" altLang="en-US" sz="2800" b="1" i="0" u="none" strike="noStrike" kern="1200" cap="none" spc="0" normalizeH="0" baseline="-25000" noProof="0">
              <a:ln>
                <a:noFill/>
              </a:ln>
              <a:solidFill>
                <a:srgbClr val="006600"/>
              </a:solidFill>
              <a:effectLst/>
              <a:uLnTx/>
              <a:uFillTx/>
              <a:latin typeface="宋体" panose="02010600030101010101" pitchFamily="2" charset="-122"/>
              <a:ea typeface="楷体" panose="02010609060101010101" charset="-122"/>
              <a:cs typeface="+mn-cs"/>
            </a:endParaRPr>
          </a:p>
          <a:p>
            <a:pPr marL="0" marR="0" indent="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endParaRPr kumimoji="0" lang="en-US" altLang="zh-CN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" panose="02010609060101010101" charset="-122"/>
              <a:ea typeface="楷体" panose="02010609060101010101" charset="-122"/>
              <a:cs typeface="+mn-cs"/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图片 40"/>
          <p:cNvPicPr/>
          <p:nvPr>
            <p:custDataLst>
              <p:tags r:id="rId2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432981" y="-674778"/>
            <a:ext cx="2441302" cy="2438718"/>
          </a:xfrm>
          <a:prstGeom prst="rect">
            <a:avLst/>
          </a:prstGeom>
        </p:spPr>
      </p:pic>
      <p:cxnSp>
        <p:nvCxnSpPr>
          <p:cNvPr id="2" name="直接连接符 1"/>
          <p:cNvCxnSpPr/>
          <p:nvPr/>
        </p:nvCxnSpPr>
        <p:spPr>
          <a:xfrm>
            <a:off x="873125" y="-3175"/>
            <a:ext cx="0" cy="6840220"/>
          </a:xfrm>
          <a:prstGeom prst="line">
            <a:avLst/>
          </a:prstGeom>
          <a:ln w="38100" cmpd="sng">
            <a:solidFill>
              <a:schemeClr val="accent1">
                <a:shade val="5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矩形 3"/>
          <p:cNvSpPr/>
          <p:nvPr/>
        </p:nvSpPr>
        <p:spPr>
          <a:xfrm>
            <a:off x="496570" y="399415"/>
            <a:ext cx="4341495" cy="635000"/>
          </a:xfrm>
          <a:prstGeom prst="rect">
            <a:avLst/>
          </a:prstGeom>
          <a:solidFill>
            <a:schemeClr val="bg1"/>
          </a:solidFill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zh-CN"/>
          </a:p>
        </p:txBody>
      </p:sp>
      <p:sp>
        <p:nvSpPr>
          <p:cNvPr id="3" name="Title 6"/>
          <p:cNvSpPr txBox="1"/>
          <p:nvPr>
            <p:custDataLst>
              <p:tags r:id="rId3"/>
            </p:custDataLst>
          </p:nvPr>
        </p:nvSpPr>
        <p:spPr>
          <a:xfrm>
            <a:off x="651510" y="441325"/>
            <a:ext cx="4288790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/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algn="l"/>
            <a:r>
              <a:rPr lang="zh-CN" altLang="en-US" sz="4000" b="1" spc="3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预习检查</a:t>
            </a:r>
            <a:r>
              <a:rPr altLang="zh-CN" sz="4000" b="1" spc="3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—</a:t>
            </a:r>
            <a:r>
              <a:rPr lang="zh-CN" altLang="en-US" sz="4000" b="1" spc="3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听写</a:t>
            </a:r>
            <a:endParaRPr lang="zh-CN" altLang="en-US" sz="4000" b="1" spc="300" dirty="0">
              <a:ln w="3175">
                <a:noFill/>
                <a:prstDash val="dash"/>
              </a:ln>
              <a:solidFill>
                <a:srgbClr val="C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字魂105号-简雅黑" panose="00000500000000000000" pitchFamily="2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502920" y="3758565"/>
            <a:ext cx="8542655" cy="635000"/>
          </a:xfrm>
          <a:prstGeom prst="rect">
            <a:avLst/>
          </a:prstGeom>
          <a:solidFill>
            <a:schemeClr val="bg1"/>
          </a:solidFill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zh-CN"/>
          </a:p>
        </p:txBody>
      </p:sp>
      <p:sp>
        <p:nvSpPr>
          <p:cNvPr id="7170" name="标题 1"/>
          <p:cNvSpPr txBox="1"/>
          <p:nvPr/>
        </p:nvSpPr>
        <p:spPr>
          <a:xfrm>
            <a:off x="560705" y="3692525"/>
            <a:ext cx="8484870" cy="85725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algn="l">
              <a:lnSpc>
                <a:spcPct val="90000"/>
              </a:lnSpc>
            </a:pPr>
            <a:r>
              <a:rPr lang="zh-CN" altLang="en-US" sz="40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预习作业检查</a:t>
            </a:r>
            <a:r>
              <a:rPr lang="en-US" altLang="zh-CN" sz="40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1—</a:t>
            </a:r>
            <a:r>
              <a:rPr lang="zh-CN" altLang="en-US" sz="40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词语扩展：第</a:t>
            </a:r>
            <a:r>
              <a:rPr lang="en-US" altLang="zh-CN" sz="40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132</a:t>
            </a:r>
            <a:r>
              <a:rPr lang="zh-CN" altLang="en-US" sz="40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页</a:t>
            </a:r>
          </a:p>
        </p:txBody>
      </p:sp>
      <p:sp>
        <p:nvSpPr>
          <p:cNvPr id="18434" name="TextBox 13"/>
          <p:cNvSpPr txBox="1"/>
          <p:nvPr/>
        </p:nvSpPr>
        <p:spPr>
          <a:xfrm>
            <a:off x="935038" y="1141413"/>
            <a:ext cx="9193212" cy="258445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生词：</a:t>
            </a:r>
            <a:r>
              <a:rPr lang="en-US" altLang="zh-CN" sz="3600" dirty="0">
                <a:latin typeface="楷体" panose="02010609060101010101" charset="-122"/>
                <a:ea typeface="楷体" panose="02010609060101010101" charset="-122"/>
              </a:rPr>
              <a:t>_____</a:t>
            </a:r>
            <a:r>
              <a:rPr lang="zh-CN" altLang="en-US" sz="3600" dirty="0">
                <a:latin typeface="楷体" panose="02010609060101010101" charset="-122"/>
                <a:ea typeface="楷体" panose="02010609060101010101" charset="-122"/>
              </a:rPr>
              <a:t>   </a:t>
            </a:r>
            <a:r>
              <a:rPr lang="en-US" altLang="zh-CN" sz="3600" dirty="0">
                <a:latin typeface="楷体" panose="02010609060101010101" charset="-122"/>
                <a:ea typeface="楷体" panose="02010609060101010101" charset="-122"/>
              </a:rPr>
              <a:t>_____  </a:t>
            </a:r>
            <a:r>
              <a:rPr lang="zh-CN" altLang="en-US" sz="3600" dirty="0"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en-US" altLang="zh-CN" sz="3600" dirty="0">
                <a:latin typeface="楷体" panose="02010609060101010101" charset="-122"/>
                <a:ea typeface="楷体" panose="02010609060101010101" charset="-122"/>
              </a:rPr>
              <a:t>_____</a:t>
            </a:r>
            <a:r>
              <a:rPr lang="zh-CN" altLang="en-US" sz="3600" dirty="0">
                <a:latin typeface="楷体" panose="02010609060101010101" charset="-122"/>
                <a:ea typeface="楷体" panose="02010609060101010101" charset="-122"/>
              </a:rPr>
              <a:t>   </a:t>
            </a:r>
            <a:r>
              <a:rPr lang="en-US" altLang="zh-CN" sz="3600" dirty="0">
                <a:latin typeface="楷体" panose="02010609060101010101" charset="-122"/>
                <a:ea typeface="楷体" panose="02010609060101010101" charset="-122"/>
              </a:rPr>
              <a:t>_____</a:t>
            </a:r>
          </a:p>
          <a:p>
            <a:pPr>
              <a:lnSpc>
                <a:spcPct val="150000"/>
              </a:lnSpc>
            </a:pP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句子：</a:t>
            </a:r>
            <a:r>
              <a:rPr lang="en-US" altLang="zh-CN" sz="3600" dirty="0">
                <a:latin typeface="楷体" panose="02010609060101010101" charset="-122"/>
                <a:ea typeface="楷体" panose="02010609060101010101" charset="-122"/>
              </a:rPr>
              <a:t>_____________   _____________</a:t>
            </a:r>
          </a:p>
          <a:p>
            <a:pPr>
              <a:lnSpc>
                <a:spcPct val="150000"/>
              </a:lnSpc>
            </a:pPr>
            <a:r>
              <a:rPr lang="en-US" altLang="zh-CN" sz="3600" dirty="0">
                <a:latin typeface="楷体" panose="02010609060101010101" charset="-122"/>
                <a:ea typeface="楷体" panose="02010609060101010101" charset="-122"/>
              </a:rPr>
              <a:t>      _____________   _____________</a:t>
            </a:r>
            <a:endParaRPr lang="zh-CN" altLang="en-US" sz="3600" dirty="0"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6"/>
          <a:srcRect l="3844" t="25385" r="1973" b="14890"/>
          <a:stretch>
            <a:fillRect/>
          </a:stretch>
        </p:blipFill>
        <p:spPr bwMode="auto">
          <a:xfrm>
            <a:off x="1006475" y="4543425"/>
            <a:ext cx="9020175" cy="21405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文本框 8"/>
          <p:cNvSpPr txBox="1"/>
          <p:nvPr/>
        </p:nvSpPr>
        <p:spPr>
          <a:xfrm>
            <a:off x="2349183" y="4614863"/>
            <a:ext cx="1193800" cy="58356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咖啡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4941570" y="4579938"/>
            <a:ext cx="1193800" cy="58356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可乐</a:t>
            </a:r>
          </a:p>
        </p:txBody>
      </p:sp>
      <p:sp>
        <p:nvSpPr>
          <p:cNvPr id="11" name="文本框 10"/>
          <p:cNvSpPr txBox="1"/>
          <p:nvPr/>
        </p:nvSpPr>
        <p:spPr>
          <a:xfrm>
            <a:off x="8168958" y="4592638"/>
            <a:ext cx="1193800" cy="58356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茶</a:t>
            </a:r>
          </a:p>
        </p:txBody>
      </p:sp>
      <p:sp>
        <p:nvSpPr>
          <p:cNvPr id="12" name="文本框 11"/>
          <p:cNvSpPr txBox="1"/>
          <p:nvPr/>
        </p:nvSpPr>
        <p:spPr>
          <a:xfrm>
            <a:off x="2561908" y="5380038"/>
            <a:ext cx="1193800" cy="58356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饭</a:t>
            </a:r>
          </a:p>
        </p:txBody>
      </p:sp>
      <p:sp>
        <p:nvSpPr>
          <p:cNvPr id="13" name="文本框 12"/>
          <p:cNvSpPr txBox="1"/>
          <p:nvPr/>
        </p:nvSpPr>
        <p:spPr>
          <a:xfrm>
            <a:off x="4949508" y="5348288"/>
            <a:ext cx="1193800" cy="58356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饺子</a:t>
            </a:r>
          </a:p>
        </p:txBody>
      </p:sp>
      <p:sp>
        <p:nvSpPr>
          <p:cNvPr id="14" name="文本框 13"/>
          <p:cNvSpPr txBox="1"/>
          <p:nvPr/>
        </p:nvSpPr>
        <p:spPr>
          <a:xfrm>
            <a:off x="7943533" y="5349875"/>
            <a:ext cx="1193800" cy="58356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面条</a:t>
            </a:r>
          </a:p>
        </p:txBody>
      </p:sp>
      <p:sp>
        <p:nvSpPr>
          <p:cNvPr id="22" name="文本框 21"/>
          <p:cNvSpPr txBox="1"/>
          <p:nvPr/>
        </p:nvSpPr>
        <p:spPr>
          <a:xfrm>
            <a:off x="2555558" y="6145213"/>
            <a:ext cx="1193800" cy="58356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球</a:t>
            </a:r>
          </a:p>
        </p:txBody>
      </p:sp>
      <p:sp>
        <p:nvSpPr>
          <p:cNvPr id="23" name="文本框 22"/>
          <p:cNvSpPr txBox="1"/>
          <p:nvPr/>
        </p:nvSpPr>
        <p:spPr>
          <a:xfrm>
            <a:off x="4949508" y="6107113"/>
            <a:ext cx="1193800" cy="58356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游戏</a:t>
            </a:r>
          </a:p>
        </p:txBody>
      </p:sp>
      <p:sp>
        <p:nvSpPr>
          <p:cNvPr id="24" name="文本框 23"/>
          <p:cNvSpPr txBox="1"/>
          <p:nvPr/>
        </p:nvSpPr>
        <p:spPr>
          <a:xfrm>
            <a:off x="7949883" y="6153150"/>
            <a:ext cx="1193800" cy="58356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手机</a:t>
            </a: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ldLvl="0" animBg="1"/>
      <p:bldP spid="7" grpId="1" animBg="1"/>
      <p:bldP spid="7170" grpId="0"/>
      <p:bldP spid="7170" grpId="1"/>
      <p:bldP spid="9" grpId="0"/>
      <p:bldP spid="10" grpId="0"/>
      <p:bldP spid="11" grpId="0"/>
      <p:bldP spid="12" grpId="0"/>
      <p:bldP spid="13" grpId="0"/>
      <p:bldP spid="14" grpId="0"/>
      <p:bldP spid="22" grpId="0"/>
      <p:bldP spid="23" grpId="0"/>
      <p:bldP spid="24" grpId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51" name="文本框 2"/>
          <p:cNvSpPr txBox="1"/>
          <p:nvPr/>
        </p:nvSpPr>
        <p:spPr>
          <a:xfrm>
            <a:off x="834708" y="1639888"/>
            <a:ext cx="319087" cy="442912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 anchor="t">
            <a:spAutoFit/>
          </a:bodyPr>
          <a:lstStyle/>
          <a:p>
            <a:endParaRPr lang="zh-CN" altLang="en-US" dirty="0"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  <p:pic>
        <p:nvPicPr>
          <p:cNvPr id="41" name="图片 40"/>
          <p:cNvPicPr/>
          <p:nvPr>
            <p:custDataLst>
              <p:tags r:id="rId2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432981" y="-674778"/>
            <a:ext cx="2441302" cy="2438718"/>
          </a:xfrm>
          <a:prstGeom prst="rect">
            <a:avLst/>
          </a:prstGeom>
        </p:spPr>
      </p:pic>
      <p:cxnSp>
        <p:nvCxnSpPr>
          <p:cNvPr id="2" name="直接连接符 1"/>
          <p:cNvCxnSpPr/>
          <p:nvPr/>
        </p:nvCxnSpPr>
        <p:spPr>
          <a:xfrm>
            <a:off x="873125" y="-3175"/>
            <a:ext cx="0" cy="6840220"/>
          </a:xfrm>
          <a:prstGeom prst="line">
            <a:avLst/>
          </a:prstGeom>
          <a:ln w="38100" cmpd="sng">
            <a:solidFill>
              <a:schemeClr val="accent1">
                <a:shade val="5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矩形 3"/>
          <p:cNvSpPr/>
          <p:nvPr/>
        </p:nvSpPr>
        <p:spPr>
          <a:xfrm>
            <a:off x="496570" y="399415"/>
            <a:ext cx="8195945" cy="635000"/>
          </a:xfrm>
          <a:prstGeom prst="rect">
            <a:avLst/>
          </a:prstGeom>
          <a:solidFill>
            <a:schemeClr val="bg1"/>
          </a:solidFill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zh-CN"/>
          </a:p>
        </p:txBody>
      </p:sp>
      <p:sp>
        <p:nvSpPr>
          <p:cNvPr id="3" name="Title 6"/>
          <p:cNvSpPr txBox="1"/>
          <p:nvPr>
            <p:custDataLst>
              <p:tags r:id="rId3"/>
            </p:custDataLst>
          </p:nvPr>
        </p:nvSpPr>
        <p:spPr>
          <a:xfrm>
            <a:off x="528955" y="426085"/>
            <a:ext cx="9324975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/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algn="l">
              <a:lnSpc>
                <a:spcPct val="90000"/>
              </a:lnSpc>
            </a:pPr>
            <a:r>
              <a:rPr lang="zh-CN" altLang="en-US" sz="3600" b="1" spc="3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预习作业检查</a:t>
            </a:r>
            <a:r>
              <a:rPr altLang="zh-CN" sz="36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2——</a:t>
            </a:r>
            <a:r>
              <a:rPr lang="zh-CN" altLang="en-US" sz="36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填字组词：第</a:t>
            </a:r>
            <a:r>
              <a:rPr altLang="zh-CN" sz="36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132</a:t>
            </a:r>
            <a:r>
              <a:rPr lang="zh-CN" altLang="en-US" sz="36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页</a:t>
            </a:r>
            <a:endParaRPr lang="zh-CN" altLang="en-US" sz="3600" b="1" spc="300" dirty="0">
              <a:ln w="3175">
                <a:noFill/>
                <a:prstDash val="dash"/>
              </a:ln>
              <a:solidFill>
                <a:srgbClr val="C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pic>
        <p:nvPicPr>
          <p:cNvPr id="19459" name="图片 2"/>
          <p:cNvPicPr>
            <a:picLocks noChangeAspect="1"/>
          </p:cNvPicPr>
          <p:nvPr/>
        </p:nvPicPr>
        <p:blipFill rotWithShape="1">
          <a:blip r:embed="rId6"/>
          <a:srcRect l="1753" t="20808" r="2873" b="2723"/>
          <a:stretch>
            <a:fillRect/>
          </a:stretch>
        </p:blipFill>
        <p:spPr bwMode="auto">
          <a:xfrm>
            <a:off x="1157605" y="1406525"/>
            <a:ext cx="10187940" cy="41141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文本框 8"/>
          <p:cNvSpPr txBox="1"/>
          <p:nvPr/>
        </p:nvSpPr>
        <p:spPr>
          <a:xfrm>
            <a:off x="2235200" y="1435100"/>
            <a:ext cx="898525" cy="64516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36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门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2251075" y="2316163"/>
            <a:ext cx="898525" cy="64516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36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车</a:t>
            </a:r>
          </a:p>
        </p:txBody>
      </p:sp>
      <p:sp>
        <p:nvSpPr>
          <p:cNvPr id="11" name="文本框 10"/>
          <p:cNvSpPr txBox="1"/>
          <p:nvPr/>
        </p:nvSpPr>
        <p:spPr>
          <a:xfrm>
            <a:off x="4779963" y="1503363"/>
            <a:ext cx="1052512" cy="64516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36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业</a:t>
            </a:r>
          </a:p>
        </p:txBody>
      </p:sp>
      <p:sp>
        <p:nvSpPr>
          <p:cNvPr id="12" name="文本框 11"/>
          <p:cNvSpPr txBox="1"/>
          <p:nvPr/>
        </p:nvSpPr>
        <p:spPr>
          <a:xfrm>
            <a:off x="4779963" y="2270125"/>
            <a:ext cx="1052512" cy="64516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36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文</a:t>
            </a:r>
          </a:p>
        </p:txBody>
      </p:sp>
      <p:sp>
        <p:nvSpPr>
          <p:cNvPr id="14" name="文本框 13"/>
          <p:cNvSpPr txBox="1"/>
          <p:nvPr/>
        </p:nvSpPr>
        <p:spPr>
          <a:xfrm>
            <a:off x="7242175" y="1455738"/>
            <a:ext cx="1052513" cy="64516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36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室</a:t>
            </a:r>
          </a:p>
        </p:txBody>
      </p:sp>
      <p:sp>
        <p:nvSpPr>
          <p:cNvPr id="16" name="文本框 15"/>
          <p:cNvSpPr txBox="1"/>
          <p:nvPr/>
        </p:nvSpPr>
        <p:spPr>
          <a:xfrm>
            <a:off x="7242175" y="2270125"/>
            <a:ext cx="1052513" cy="64516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36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学</a:t>
            </a:r>
          </a:p>
        </p:txBody>
      </p:sp>
      <p:sp>
        <p:nvSpPr>
          <p:cNvPr id="17" name="文本框 16"/>
          <p:cNvSpPr txBox="1"/>
          <p:nvPr/>
        </p:nvSpPr>
        <p:spPr>
          <a:xfrm>
            <a:off x="9676448" y="1503363"/>
            <a:ext cx="1052512" cy="64516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36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外</a:t>
            </a:r>
          </a:p>
        </p:txBody>
      </p:sp>
      <p:sp>
        <p:nvSpPr>
          <p:cNvPr id="18" name="文本框 17"/>
          <p:cNvSpPr txBox="1"/>
          <p:nvPr/>
        </p:nvSpPr>
        <p:spPr>
          <a:xfrm>
            <a:off x="9790748" y="2270125"/>
            <a:ext cx="1055687" cy="64516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36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条</a:t>
            </a:r>
          </a:p>
        </p:txBody>
      </p:sp>
      <p:sp>
        <p:nvSpPr>
          <p:cNvPr id="19" name="文本框 18"/>
          <p:cNvSpPr txBox="1"/>
          <p:nvPr/>
        </p:nvSpPr>
        <p:spPr>
          <a:xfrm>
            <a:off x="6943090" y="3730308"/>
            <a:ext cx="1054100" cy="64516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36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饭</a:t>
            </a:r>
          </a:p>
        </p:txBody>
      </p:sp>
      <p:sp>
        <p:nvSpPr>
          <p:cNvPr id="22" name="文本框 21"/>
          <p:cNvSpPr txBox="1"/>
          <p:nvPr/>
        </p:nvSpPr>
        <p:spPr>
          <a:xfrm>
            <a:off x="9585643" y="3723005"/>
            <a:ext cx="1055687" cy="64516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36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茶</a:t>
            </a:r>
          </a:p>
        </p:txBody>
      </p:sp>
      <p:sp>
        <p:nvSpPr>
          <p:cNvPr id="23" name="文本框 22"/>
          <p:cNvSpPr txBox="1"/>
          <p:nvPr/>
        </p:nvSpPr>
        <p:spPr>
          <a:xfrm>
            <a:off x="6754813" y="4554220"/>
            <a:ext cx="1539875" cy="64516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36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咖啡</a:t>
            </a:r>
          </a:p>
        </p:txBody>
      </p:sp>
      <p:sp>
        <p:nvSpPr>
          <p:cNvPr id="24" name="文本框 23"/>
          <p:cNvSpPr txBox="1"/>
          <p:nvPr/>
        </p:nvSpPr>
        <p:spPr>
          <a:xfrm>
            <a:off x="9432925" y="4537710"/>
            <a:ext cx="1539875" cy="64516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36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饺子</a:t>
            </a:r>
          </a:p>
        </p:txBody>
      </p:sp>
      <p:sp>
        <p:nvSpPr>
          <p:cNvPr id="25" name="文本框 4"/>
          <p:cNvSpPr txBox="1"/>
          <p:nvPr/>
        </p:nvSpPr>
        <p:spPr>
          <a:xfrm>
            <a:off x="2302193" y="3722688"/>
            <a:ext cx="898525" cy="64516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36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下</a:t>
            </a:r>
          </a:p>
        </p:txBody>
      </p:sp>
      <p:sp>
        <p:nvSpPr>
          <p:cNvPr id="26" name="文本框 4"/>
          <p:cNvSpPr txBox="1"/>
          <p:nvPr/>
        </p:nvSpPr>
        <p:spPr>
          <a:xfrm>
            <a:off x="4621848" y="3730308"/>
            <a:ext cx="1500187" cy="64516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36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会儿</a:t>
            </a:r>
          </a:p>
        </p:txBody>
      </p:sp>
      <p:sp>
        <p:nvSpPr>
          <p:cNvPr id="27" name="文本框 4"/>
          <p:cNvSpPr txBox="1"/>
          <p:nvPr/>
        </p:nvSpPr>
        <p:spPr>
          <a:xfrm>
            <a:off x="2209800" y="4514850"/>
            <a:ext cx="1500188" cy="64516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36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点儿</a:t>
            </a:r>
          </a:p>
        </p:txBody>
      </p:sp>
      <p:sp>
        <p:nvSpPr>
          <p:cNvPr id="28" name="文本框 4"/>
          <p:cNvSpPr txBox="1"/>
          <p:nvPr/>
        </p:nvSpPr>
        <p:spPr>
          <a:xfrm>
            <a:off x="4791393" y="4554220"/>
            <a:ext cx="1498600" cy="64516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36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起</a:t>
            </a: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4" grpId="0"/>
      <p:bldP spid="16" grpId="0"/>
      <p:bldP spid="17" grpId="0"/>
      <p:bldP spid="18" grpId="0"/>
      <p:bldP spid="19" grpId="0"/>
      <p:bldP spid="22" grpId="0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图片 40"/>
          <p:cNvPicPr/>
          <p:nvPr>
            <p:custDataLst>
              <p:tags r:id="rId2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432981" y="-674778"/>
            <a:ext cx="2441302" cy="2438718"/>
          </a:xfrm>
          <a:prstGeom prst="rect">
            <a:avLst/>
          </a:prstGeom>
        </p:spPr>
      </p:pic>
      <p:cxnSp>
        <p:nvCxnSpPr>
          <p:cNvPr id="2" name="直接连接符 1"/>
          <p:cNvCxnSpPr/>
          <p:nvPr/>
        </p:nvCxnSpPr>
        <p:spPr>
          <a:xfrm>
            <a:off x="873125" y="-3175"/>
            <a:ext cx="0" cy="6840220"/>
          </a:xfrm>
          <a:prstGeom prst="line">
            <a:avLst/>
          </a:prstGeom>
          <a:ln w="38100" cmpd="sng">
            <a:solidFill>
              <a:schemeClr val="accent1">
                <a:shade val="5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矩形 3"/>
          <p:cNvSpPr/>
          <p:nvPr/>
        </p:nvSpPr>
        <p:spPr>
          <a:xfrm>
            <a:off x="496570" y="399415"/>
            <a:ext cx="7814945" cy="635000"/>
          </a:xfrm>
          <a:prstGeom prst="rect">
            <a:avLst/>
          </a:prstGeom>
          <a:solidFill>
            <a:schemeClr val="bg1"/>
          </a:solidFill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zh-CN"/>
          </a:p>
        </p:txBody>
      </p:sp>
      <p:sp>
        <p:nvSpPr>
          <p:cNvPr id="3" name="Title 6"/>
          <p:cNvSpPr txBox="1"/>
          <p:nvPr>
            <p:custDataLst>
              <p:tags r:id="rId3"/>
            </p:custDataLst>
          </p:nvPr>
        </p:nvSpPr>
        <p:spPr>
          <a:xfrm>
            <a:off x="528955" y="426085"/>
            <a:ext cx="9324975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/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algn="l">
              <a:lnSpc>
                <a:spcPct val="90000"/>
              </a:lnSpc>
            </a:pPr>
            <a:r>
              <a:rPr lang="zh-CN" altLang="en-US" sz="3600" b="1" spc="3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预习作业检查</a:t>
            </a:r>
            <a:r>
              <a:rPr altLang="zh-CN" sz="36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3——</a:t>
            </a:r>
            <a:r>
              <a:rPr lang="zh-CN" altLang="en-US" sz="36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读句子：第</a:t>
            </a:r>
            <a:r>
              <a:rPr altLang="zh-CN" sz="36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133</a:t>
            </a:r>
            <a:r>
              <a:rPr lang="zh-CN" altLang="en-US" sz="36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页</a:t>
            </a:r>
            <a:endParaRPr lang="zh-CN" altLang="en-US" sz="3600" b="1" spc="300" dirty="0">
              <a:ln w="3175">
                <a:noFill/>
                <a:prstDash val="dash"/>
              </a:ln>
              <a:solidFill>
                <a:srgbClr val="C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pic>
        <p:nvPicPr>
          <p:cNvPr id="20483" name="图片 3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301115" y="2082165"/>
            <a:ext cx="3464560" cy="27920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4" name="图片 4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462905" y="2082165"/>
            <a:ext cx="5093335" cy="27920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6" name="矩形 1"/>
          <p:cNvSpPr/>
          <p:nvPr/>
        </p:nvSpPr>
        <p:spPr>
          <a:xfrm>
            <a:off x="341023" y="1235011"/>
            <a:ext cx="10703560" cy="4241546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/>
          <a:p>
            <a:pPr>
              <a:lnSpc>
                <a:spcPct val="240000"/>
              </a:lnSpc>
            </a:pPr>
            <a:r>
              <a:rPr lang="zh-CN" altLang="en-US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茶 </a:t>
            </a:r>
            <a:r>
              <a:rPr lang="en-US" altLang="zh-CN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 </a:t>
            </a:r>
            <a:r>
              <a:rPr lang="zh-CN" altLang="en-US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茶馆 </a:t>
            </a:r>
            <a:r>
              <a:rPr lang="en-US" altLang="zh-CN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 </a:t>
            </a:r>
            <a:r>
              <a:rPr lang="zh-CN" altLang="en-US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宿舍</a:t>
            </a:r>
            <a:r>
              <a:rPr lang="en-US" altLang="zh-CN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en-US" altLang="zh-CN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饺子 </a:t>
            </a:r>
            <a:r>
              <a:rPr lang="en-US" altLang="zh-CN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 </a:t>
            </a:r>
            <a:r>
              <a:rPr lang="zh-CN" altLang="en-US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饺子馆</a:t>
            </a:r>
            <a:endParaRPr lang="en-US" altLang="zh-CN" sz="4000" b="1" dirty="0">
              <a:solidFill>
                <a:srgbClr val="00206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>
              <a:lnSpc>
                <a:spcPct val="240000"/>
              </a:lnSpc>
            </a:pPr>
            <a:r>
              <a:rPr lang="zh-CN" altLang="en-US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喝 </a:t>
            </a:r>
            <a:r>
              <a:rPr lang="en-US" altLang="zh-CN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 </a:t>
            </a:r>
            <a:r>
              <a:rPr lang="zh-CN" altLang="en-US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开   </a:t>
            </a:r>
            <a:r>
              <a:rPr lang="en-US" altLang="zh-CN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 </a:t>
            </a:r>
            <a:r>
              <a:rPr lang="zh-CN" altLang="en-US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进  </a:t>
            </a:r>
            <a:r>
              <a:rPr lang="en-US" altLang="zh-CN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en-US" altLang="zh-CN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玩  </a:t>
            </a:r>
            <a:r>
              <a:rPr lang="en-US" altLang="zh-CN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en-US" altLang="zh-CN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带</a:t>
            </a:r>
            <a:r>
              <a:rPr lang="en-US" altLang="zh-CN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en-US" altLang="zh-CN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忙</a:t>
            </a:r>
            <a:endParaRPr lang="en-US" altLang="zh-CN" sz="4000" b="1" dirty="0">
              <a:solidFill>
                <a:srgbClr val="00206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>
              <a:lnSpc>
                <a:spcPct val="240000"/>
              </a:lnSpc>
            </a:pPr>
            <a:r>
              <a:rPr lang="zh-CN" altLang="en-US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还  </a:t>
            </a:r>
            <a:r>
              <a:rPr lang="en-US" altLang="zh-CN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 </a:t>
            </a:r>
            <a:r>
              <a:rPr lang="zh-CN" altLang="en-US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一起 </a:t>
            </a:r>
            <a:r>
              <a:rPr lang="en-US" altLang="zh-CN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 </a:t>
            </a:r>
            <a:r>
              <a:rPr lang="zh-CN" altLang="en-US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周末 </a:t>
            </a:r>
            <a:r>
              <a:rPr lang="en-US" altLang="zh-CN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午饭 </a:t>
            </a:r>
            <a:r>
              <a:rPr lang="en-US" altLang="zh-CN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en-US" altLang="zh-CN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  </a:t>
            </a:r>
            <a:r>
              <a:rPr lang="zh-CN" altLang="en-US" sz="4000" b="1" dirty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外边</a:t>
            </a:r>
          </a:p>
        </p:txBody>
      </p:sp>
      <p:pic>
        <p:nvPicPr>
          <p:cNvPr id="20" name="图片 19" descr="1_画板 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7">
            <a:alphaModFix amt="25000"/>
          </a:blip>
          <a:stretch>
            <a:fillRect/>
          </a:stretch>
        </p:blipFill>
        <p:spPr>
          <a:xfrm>
            <a:off x="6743700" y="3888105"/>
            <a:ext cx="5645150" cy="3176905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200025" y="307975"/>
            <a:ext cx="1828800" cy="647700"/>
          </a:xfrm>
          <a:prstGeom prst="rect">
            <a:avLst/>
          </a:prstGeom>
          <a:solidFill>
            <a:srgbClr val="BB313E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123825" y="212725"/>
            <a:ext cx="1828800" cy="647700"/>
          </a:xfrm>
          <a:prstGeom prst="rect">
            <a:avLst/>
          </a:prstGeom>
          <a:solidFill>
            <a:srgbClr val="BB313E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Title 6"/>
          <p:cNvSpPr txBox="1"/>
          <p:nvPr>
            <p:custDataLst>
              <p:tags r:id="rId3"/>
            </p:custDataLst>
          </p:nvPr>
        </p:nvSpPr>
        <p:spPr>
          <a:xfrm>
            <a:off x="267970" y="313690"/>
            <a:ext cx="11704320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>
            <a:noAutofit/>
          </a:bodyPr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lvl="0">
              <a:lnSpc>
                <a:spcPct val="100000"/>
              </a:lnSpc>
              <a:defRPr/>
            </a:pPr>
            <a:r>
              <a:rPr lang="zh-CN" altLang="en-US" sz="4400" b="1" spc="150" dirty="0">
                <a:ln w="3175">
                  <a:noFill/>
                  <a:prstDash val="dash"/>
                </a:ln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思源黑体 CN Heavy" panose="020B0A00000000000000" charset="-122"/>
              </a:rPr>
              <a:t>生词</a:t>
            </a:r>
          </a:p>
        </p:txBody>
      </p:sp>
      <p:pic>
        <p:nvPicPr>
          <p:cNvPr id="7" name="图片 6"/>
          <p:cNvPicPr/>
          <p:nvPr>
            <p:custDataLst>
              <p:tags r:id="rId4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9432981" y="-708433"/>
            <a:ext cx="2441302" cy="2438718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矩形 12"/>
          <p:cNvSpPr/>
          <p:nvPr>
            <p:custDataLst>
              <p:tags r:id="rId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BB313E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  <a:headEnd/>
                <a:tailEnd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/>
          <a:p>
            <a:pPr algn="ctr"/>
            <a:endParaRPr lang="zh-CN" altLang="en-US">
              <a:solidFill>
                <a:schemeClr val="lt1"/>
              </a:solidFill>
              <a:latin typeface="Arial" panose="020B0604020202020204" pitchFamily="34" charset="0"/>
              <a:ea typeface="隶书" panose="02010509060101010101" pitchFamily="49" charset="-122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0" y="-6350"/>
            <a:ext cx="12191365" cy="659003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7" name="矩形 16"/>
          <p:cNvSpPr/>
          <p:nvPr/>
        </p:nvSpPr>
        <p:spPr>
          <a:xfrm>
            <a:off x="-22860" y="-6350"/>
            <a:ext cx="2670810" cy="793115"/>
          </a:xfrm>
          <a:prstGeom prst="rect">
            <a:avLst/>
          </a:prstGeom>
          <a:solidFill>
            <a:srgbClr val="BB313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8" name="Title 6"/>
          <p:cNvSpPr txBox="1"/>
          <p:nvPr>
            <p:custDataLst>
              <p:tags r:id="rId3"/>
            </p:custDataLst>
          </p:nvPr>
        </p:nvSpPr>
        <p:spPr>
          <a:xfrm>
            <a:off x="177800" y="178435"/>
            <a:ext cx="7016750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>
            <a:noAutofit/>
          </a:bodyPr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algn="l"/>
            <a:r>
              <a:rPr lang="zh-CN" altLang="en-US" sz="4800" b="1" spc="300" dirty="0">
                <a:ln w="3175">
                  <a:noFill/>
                  <a:prstDash val="dash"/>
                </a:ln>
                <a:solidFill>
                  <a:schemeClr val="bg2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一起</a:t>
            </a:r>
            <a:r>
              <a:rPr altLang="zh-CN" sz="4800" b="1" spc="300" dirty="0">
                <a:ln w="3175">
                  <a:noFill/>
                  <a:prstDash val="dash"/>
                </a:ln>
                <a:solidFill>
                  <a:schemeClr val="bg2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+V</a:t>
            </a:r>
          </a:p>
        </p:txBody>
      </p:sp>
      <p:pic>
        <p:nvPicPr>
          <p:cNvPr id="19" name="图片 18"/>
          <p:cNvPicPr/>
          <p:nvPr/>
        </p:nvPicPr>
        <p:blipFill>
          <a:blip r:embed="rId5"/>
          <a:stretch>
            <a:fillRect/>
          </a:stretch>
        </p:blipFill>
        <p:spPr>
          <a:xfrm>
            <a:off x="9432981" y="-702083"/>
            <a:ext cx="2441302" cy="2438718"/>
          </a:xfrm>
          <a:prstGeom prst="rect">
            <a:avLst/>
          </a:prstGeom>
        </p:spPr>
      </p:pic>
      <p:grpSp>
        <p:nvGrpSpPr>
          <p:cNvPr id="20" name="组合 19"/>
          <p:cNvGrpSpPr/>
          <p:nvPr/>
        </p:nvGrpSpPr>
        <p:grpSpPr>
          <a:xfrm>
            <a:off x="46990" y="6311265"/>
            <a:ext cx="12145010" cy="673100"/>
            <a:chOff x="74" y="9939"/>
            <a:chExt cx="19126" cy="1060"/>
          </a:xfrm>
        </p:grpSpPr>
        <p:pic>
          <p:nvPicPr>
            <p:cNvPr id="21" name="图片 20" descr="中国元素10_画板 1"/>
            <p:cNvPicPr>
              <a:picLocks noChangeAspect="1"/>
            </p:cNvPicPr>
            <p:nvPr/>
          </p:nvPicPr>
          <p:blipFill>
            <a:blip r:embed="rId6">
              <a:alphaModFix amt="21000"/>
            </a:blip>
            <a:srcRect t="36149" b="49461"/>
            <a:stretch>
              <a:fillRect/>
            </a:stretch>
          </p:blipFill>
          <p:spPr>
            <a:xfrm>
              <a:off x="74" y="10125"/>
              <a:ext cx="9722" cy="787"/>
            </a:xfrm>
            <a:prstGeom prst="rect">
              <a:avLst/>
            </a:prstGeom>
          </p:spPr>
        </p:pic>
        <p:pic>
          <p:nvPicPr>
            <p:cNvPr id="22" name="图片 21" descr="中国元素10_画板 1"/>
            <p:cNvPicPr>
              <a:picLocks noChangeAspect="1"/>
            </p:cNvPicPr>
            <p:nvPr/>
          </p:nvPicPr>
          <p:blipFill>
            <a:blip r:embed="rId6">
              <a:alphaModFix amt="23000"/>
            </a:blip>
            <a:srcRect t="29091" b="51527"/>
            <a:stretch>
              <a:fillRect/>
            </a:stretch>
          </p:blipFill>
          <p:spPr>
            <a:xfrm>
              <a:off x="9478" y="9939"/>
              <a:ext cx="9722" cy="1060"/>
            </a:xfrm>
            <a:prstGeom prst="rect">
              <a:avLst/>
            </a:prstGeom>
          </p:spPr>
        </p:pic>
      </p:grpSp>
      <p:pic>
        <p:nvPicPr>
          <p:cNvPr id="22532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846455" y="1912620"/>
            <a:ext cx="4891405" cy="3261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矩形 2"/>
          <p:cNvSpPr/>
          <p:nvPr/>
        </p:nvSpPr>
        <p:spPr>
          <a:xfrm>
            <a:off x="6047423" y="1518920"/>
            <a:ext cx="8064500" cy="378460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 eaLnBrk="0" hangingPunct="0">
              <a:lnSpc>
                <a:spcPct val="150000"/>
              </a:lnSpc>
            </a:pPr>
            <a:r>
              <a:rPr lang="zh-CN" altLang="en-US" sz="40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一起</a:t>
            </a:r>
            <a:r>
              <a:rPr lang="zh-CN" altLang="en-US" sz="40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读</a:t>
            </a:r>
            <a:r>
              <a:rPr lang="en-US" altLang="zh-CN" sz="3200" b="1" dirty="0">
                <a:latin typeface="楷体" panose="02010609060101010101" charset="-122"/>
                <a:ea typeface="楷体" panose="02010609060101010101" charset="-122"/>
              </a:rPr>
              <a:t>/</a:t>
            </a:r>
            <a:r>
              <a:rPr lang="zh-CN" altLang="en-US" sz="40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一起</a:t>
            </a:r>
            <a:r>
              <a:rPr lang="zh-CN" altLang="en-US" sz="40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写</a:t>
            </a:r>
            <a:r>
              <a:rPr lang="en-US" altLang="zh-CN" sz="3200" b="1" dirty="0">
                <a:latin typeface="楷体" panose="02010609060101010101" charset="-122"/>
                <a:ea typeface="楷体" panose="02010609060101010101" charset="-122"/>
              </a:rPr>
              <a:t>/</a:t>
            </a:r>
            <a:r>
              <a:rPr lang="zh-CN" altLang="en-US" sz="40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一起</a:t>
            </a:r>
            <a:r>
              <a:rPr lang="zh-CN" altLang="en-US" sz="40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看</a:t>
            </a:r>
            <a:endParaRPr lang="en-US" altLang="zh-CN" sz="3200" b="1" dirty="0">
              <a:solidFill>
                <a:srgbClr val="00660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eaLnBrk="0" hangingPunct="0">
              <a:lnSpc>
                <a:spcPct val="150000"/>
              </a:lnSpc>
              <a:buChar char="•"/>
            </a:pP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我们</a:t>
            </a:r>
            <a:r>
              <a:rPr lang="zh-CN" altLang="en-US" sz="40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一起</a:t>
            </a:r>
            <a:r>
              <a:rPr lang="zh-CN" altLang="en-US" sz="32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吃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饭吧。</a:t>
            </a:r>
            <a:endParaRPr lang="en-US" altLang="zh-CN" sz="3200" b="1" dirty="0">
              <a:latin typeface="楷体" panose="02010609060101010101" charset="-122"/>
              <a:ea typeface="楷体" panose="02010609060101010101" charset="-122"/>
            </a:endParaRPr>
          </a:p>
          <a:p>
            <a:pPr eaLnBrk="0" hangingPunct="0">
              <a:lnSpc>
                <a:spcPct val="150000"/>
              </a:lnSpc>
              <a:buChar char="•"/>
            </a:pP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我们</a:t>
            </a:r>
            <a:r>
              <a:rPr lang="zh-CN" altLang="en-US" sz="40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一起</a:t>
            </a:r>
            <a:r>
              <a:rPr lang="zh-CN" altLang="en-US" sz="32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去吃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饭吧。</a:t>
            </a:r>
            <a:endParaRPr lang="en-US" altLang="zh-CN" sz="3200" b="1" dirty="0">
              <a:latin typeface="楷体" panose="02010609060101010101" charset="-122"/>
              <a:ea typeface="楷体" panose="02010609060101010101" charset="-122"/>
            </a:endParaRPr>
          </a:p>
          <a:p>
            <a:pPr eaLnBrk="0" hangingPunct="0">
              <a:lnSpc>
                <a:spcPct val="150000"/>
              </a:lnSpc>
              <a:buChar char="•"/>
            </a:pP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我们</a:t>
            </a:r>
            <a:r>
              <a:rPr lang="zh-CN" altLang="en-US" sz="40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一起</a:t>
            </a:r>
            <a:r>
              <a:rPr lang="zh-CN" altLang="en-US" sz="32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去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饭馆</a:t>
            </a:r>
            <a:r>
              <a:rPr lang="zh-CN" altLang="en-US" sz="32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吃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饭吧。</a:t>
            </a:r>
          </a:p>
        </p:txBody>
      </p:sp>
      <p:sp>
        <p:nvSpPr>
          <p:cNvPr id="4" name="椭圆 3"/>
          <p:cNvSpPr/>
          <p:nvPr/>
        </p:nvSpPr>
        <p:spPr>
          <a:xfrm>
            <a:off x="8105764" y="4512179"/>
            <a:ext cx="527255" cy="660875"/>
          </a:xfrm>
          <a:prstGeom prst="ellipse">
            <a:avLst/>
          </a:prstGeom>
          <a:noFill/>
          <a:ln w="38100" cap="flat" cmpd="sng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 anchorCtr="0"/>
          <a:lstStyle/>
          <a:p>
            <a:pPr eaLnBrk="0" hangingPunct="0"/>
            <a:endParaRPr lang="zh-CN" altLang="en-US" dirty="0">
              <a:latin typeface="Arial" panose="020B0604020202020204" pitchFamily="34" charset="0"/>
              <a:ea typeface="等线" panose="02010600030101010101" pitchFamily="2" charset="-122"/>
            </a:endParaRPr>
          </a:p>
        </p:txBody>
      </p:sp>
      <p:sp>
        <p:nvSpPr>
          <p:cNvPr id="12" name="椭圆 11"/>
          <p:cNvSpPr/>
          <p:nvPr/>
        </p:nvSpPr>
        <p:spPr>
          <a:xfrm>
            <a:off x="9317500" y="4512179"/>
            <a:ext cx="527255" cy="660875"/>
          </a:xfrm>
          <a:prstGeom prst="ellipse">
            <a:avLst/>
          </a:prstGeom>
          <a:noFill/>
          <a:ln w="38100" cap="flat" cmpd="sng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 anchorCtr="0"/>
          <a:lstStyle/>
          <a:p>
            <a:pPr eaLnBrk="0" hangingPunct="0"/>
            <a:endParaRPr lang="zh-CN" altLang="en-US" dirty="0">
              <a:latin typeface="Arial" panose="020B0604020202020204" pitchFamily="34" charset="0"/>
              <a:ea typeface="等线" panose="02010600030101010101" pitchFamily="2" charset="-122"/>
            </a:endParaRP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ldLvl="0" animBg="1"/>
      <p:bldP spid="12" grpId="0" bldLvl="0" animBg="1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矩形 12"/>
          <p:cNvSpPr/>
          <p:nvPr>
            <p:custDataLst>
              <p:tags r:id="rId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BB313E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  <a:headEnd/>
                <a:tailEnd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/>
          <a:p>
            <a:pPr algn="ctr"/>
            <a:endParaRPr lang="zh-CN" altLang="en-US">
              <a:solidFill>
                <a:schemeClr val="lt1"/>
              </a:solidFill>
              <a:latin typeface="Arial" panose="020B0604020202020204" pitchFamily="34" charset="0"/>
              <a:ea typeface="隶书" panose="02010509060101010101" pitchFamily="49" charset="-122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0" y="-6350"/>
            <a:ext cx="12191365" cy="659003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7" name="矩形 16"/>
          <p:cNvSpPr/>
          <p:nvPr/>
        </p:nvSpPr>
        <p:spPr>
          <a:xfrm>
            <a:off x="-22860" y="-6350"/>
            <a:ext cx="7146925" cy="793115"/>
          </a:xfrm>
          <a:prstGeom prst="rect">
            <a:avLst/>
          </a:prstGeom>
          <a:solidFill>
            <a:srgbClr val="BB313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8" name="Title 6"/>
          <p:cNvSpPr txBox="1"/>
          <p:nvPr>
            <p:custDataLst>
              <p:tags r:id="rId3"/>
            </p:custDataLst>
          </p:nvPr>
        </p:nvSpPr>
        <p:spPr>
          <a:xfrm>
            <a:off x="177800" y="178435"/>
            <a:ext cx="7016750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>
            <a:noAutofit/>
          </a:bodyPr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algn="l"/>
            <a:r>
              <a:rPr lang="zh-CN" altLang="en-US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语言点</a:t>
            </a:r>
            <a:r>
              <a:rPr altLang="zh-CN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1:S+</a:t>
            </a:r>
            <a:r>
              <a:rPr lang="zh-CN" altLang="en-US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来</a:t>
            </a:r>
            <a:r>
              <a:rPr altLang="zh-CN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/</a:t>
            </a:r>
            <a:r>
              <a:rPr lang="zh-CN" altLang="en-US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去</a:t>
            </a:r>
            <a:r>
              <a:rPr altLang="zh-CN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+</a:t>
            </a:r>
            <a:r>
              <a:rPr lang="zh-CN" altLang="en-US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地方</a:t>
            </a:r>
            <a:r>
              <a:rPr altLang="zh-CN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+V……</a:t>
            </a:r>
            <a:endParaRPr altLang="zh-CN" sz="4000" b="1" spc="0" noProof="0" dirty="0">
              <a:ln>
                <a:noFill/>
              </a:ln>
              <a:solidFill>
                <a:schemeClr val="bg1"/>
              </a:solidFill>
              <a:uLnTx/>
              <a:uFillTx/>
              <a:latin typeface="楷体" panose="02010609060101010101" charset="-122"/>
              <a:ea typeface="楷体" panose="02010609060101010101" charset="-122"/>
              <a:cs typeface="+mn-cs"/>
              <a:sym typeface="+mn-ea"/>
            </a:endParaRPr>
          </a:p>
        </p:txBody>
      </p:sp>
      <p:pic>
        <p:nvPicPr>
          <p:cNvPr id="19" name="图片 18"/>
          <p:cNvPicPr/>
          <p:nvPr/>
        </p:nvPicPr>
        <p:blipFill>
          <a:blip r:embed="rId5"/>
          <a:stretch>
            <a:fillRect/>
          </a:stretch>
        </p:blipFill>
        <p:spPr>
          <a:xfrm>
            <a:off x="9432981" y="-702083"/>
            <a:ext cx="2441302" cy="2438718"/>
          </a:xfrm>
          <a:prstGeom prst="rect">
            <a:avLst/>
          </a:prstGeom>
        </p:spPr>
      </p:pic>
      <p:grpSp>
        <p:nvGrpSpPr>
          <p:cNvPr id="20" name="组合 19"/>
          <p:cNvGrpSpPr/>
          <p:nvPr/>
        </p:nvGrpSpPr>
        <p:grpSpPr>
          <a:xfrm>
            <a:off x="46990" y="6311265"/>
            <a:ext cx="12145010" cy="673100"/>
            <a:chOff x="74" y="9939"/>
            <a:chExt cx="19126" cy="1060"/>
          </a:xfrm>
        </p:grpSpPr>
        <p:pic>
          <p:nvPicPr>
            <p:cNvPr id="21" name="图片 20" descr="中国元素10_画板 1"/>
            <p:cNvPicPr>
              <a:picLocks noChangeAspect="1"/>
            </p:cNvPicPr>
            <p:nvPr/>
          </p:nvPicPr>
          <p:blipFill>
            <a:blip r:embed="rId6">
              <a:alphaModFix amt="21000"/>
            </a:blip>
            <a:srcRect t="36149" b="49461"/>
            <a:stretch>
              <a:fillRect/>
            </a:stretch>
          </p:blipFill>
          <p:spPr>
            <a:xfrm>
              <a:off x="74" y="10125"/>
              <a:ext cx="9722" cy="787"/>
            </a:xfrm>
            <a:prstGeom prst="rect">
              <a:avLst/>
            </a:prstGeom>
          </p:spPr>
        </p:pic>
        <p:pic>
          <p:nvPicPr>
            <p:cNvPr id="22" name="图片 21" descr="中国元素10_画板 1"/>
            <p:cNvPicPr>
              <a:picLocks noChangeAspect="1"/>
            </p:cNvPicPr>
            <p:nvPr/>
          </p:nvPicPr>
          <p:blipFill>
            <a:blip r:embed="rId6">
              <a:alphaModFix amt="23000"/>
            </a:blip>
            <a:srcRect t="29091" b="51527"/>
            <a:stretch>
              <a:fillRect/>
            </a:stretch>
          </p:blipFill>
          <p:spPr>
            <a:xfrm>
              <a:off x="9478" y="9939"/>
              <a:ext cx="9722" cy="1060"/>
            </a:xfrm>
            <a:prstGeom prst="rect">
              <a:avLst/>
            </a:prstGeom>
          </p:spPr>
        </p:pic>
      </p:grpSp>
      <p:sp>
        <p:nvSpPr>
          <p:cNvPr id="2" name="矩形 1"/>
          <p:cNvSpPr/>
          <p:nvPr/>
        </p:nvSpPr>
        <p:spPr>
          <a:xfrm>
            <a:off x="654685" y="638810"/>
            <a:ext cx="6062663" cy="516953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 eaLnBrk="0" hangingPunct="0">
              <a:lnSpc>
                <a:spcPct val="25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我</a:t>
            </a:r>
            <a:r>
              <a:rPr lang="zh-CN" altLang="en-US" sz="44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去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教学楼</a:t>
            </a:r>
            <a:r>
              <a:rPr lang="zh-CN" altLang="en-US" sz="44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上课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。</a:t>
            </a:r>
            <a:endParaRPr lang="en-US" altLang="zh-CN" sz="3600" b="1" dirty="0">
              <a:latin typeface="楷体" panose="02010609060101010101" charset="-122"/>
              <a:ea typeface="楷体" panose="02010609060101010101" charset="-122"/>
            </a:endParaRPr>
          </a:p>
          <a:p>
            <a:pPr eaLnBrk="0" hangingPunct="0">
              <a:lnSpc>
                <a:spcPct val="25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你</a:t>
            </a:r>
            <a:r>
              <a:rPr lang="zh-CN" altLang="en-US" sz="44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去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咖啡馆</a:t>
            </a:r>
            <a:r>
              <a:rPr lang="zh-CN" altLang="en-US" sz="44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喝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咖啡吗？</a:t>
            </a:r>
            <a:endParaRPr lang="en-US" altLang="zh-CN" sz="3600" b="1" dirty="0">
              <a:latin typeface="楷体" panose="02010609060101010101" charset="-122"/>
              <a:ea typeface="楷体" panose="02010609060101010101" charset="-122"/>
            </a:endParaRPr>
          </a:p>
          <a:p>
            <a:pPr eaLnBrk="0" hangingPunct="0">
              <a:lnSpc>
                <a:spcPct val="25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我</a:t>
            </a:r>
            <a:r>
              <a:rPr lang="zh-CN" altLang="en-US" sz="44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来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中国</a:t>
            </a:r>
            <a:r>
              <a:rPr lang="zh-CN" altLang="en-US" sz="44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学习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汉语。</a:t>
            </a:r>
          </a:p>
        </p:txBody>
      </p:sp>
      <p:pic>
        <p:nvPicPr>
          <p:cNvPr id="25" name="图片 2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99998" y="1056640"/>
            <a:ext cx="3359150" cy="2520950"/>
          </a:xfrm>
          <a:prstGeom prst="rect">
            <a:avLst/>
          </a:prstGeom>
          <a:noFill/>
          <a:ln w="9525">
            <a:noFill/>
          </a:ln>
          <a:effectLst>
            <a:softEdge rad="76200"/>
          </a:effectLst>
        </p:spPr>
      </p:pic>
      <p:pic>
        <p:nvPicPr>
          <p:cNvPr id="26" name="图片 25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569518" y="1941195"/>
            <a:ext cx="3420110" cy="2565400"/>
          </a:xfrm>
          <a:prstGeom prst="rect">
            <a:avLst/>
          </a:prstGeom>
          <a:noFill/>
          <a:ln w="9525">
            <a:noFill/>
          </a:ln>
          <a:effectLst>
            <a:softEdge rad="76200"/>
          </a:effectLst>
        </p:spPr>
      </p:pic>
      <p:pic>
        <p:nvPicPr>
          <p:cNvPr id="27" name="图片 26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543800" y="2604135"/>
            <a:ext cx="3471545" cy="2207260"/>
          </a:xfrm>
          <a:prstGeom prst="rect">
            <a:avLst/>
          </a:prstGeom>
          <a:noFill/>
          <a:ln w="9525">
            <a:noFill/>
          </a:ln>
          <a:effectLst>
            <a:softEdge rad="76200"/>
          </a:effectLst>
        </p:spPr>
      </p:pic>
      <p:pic>
        <p:nvPicPr>
          <p:cNvPr id="28" name="图片 27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504430" y="3281045"/>
            <a:ext cx="3550285" cy="2364105"/>
          </a:xfrm>
          <a:prstGeom prst="rect">
            <a:avLst/>
          </a:prstGeom>
          <a:noFill/>
          <a:ln w="9525">
            <a:noFill/>
          </a:ln>
          <a:effectLst>
            <a:softEdge rad="76200"/>
          </a:effectLst>
        </p:spPr>
      </p:pic>
      <p:pic>
        <p:nvPicPr>
          <p:cNvPr id="29" name="图片 28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33335" y="3866515"/>
            <a:ext cx="3292475" cy="2515235"/>
          </a:xfrm>
          <a:prstGeom prst="rect">
            <a:avLst/>
          </a:prstGeom>
          <a:noFill/>
          <a:ln w="9525">
            <a:noFill/>
          </a:ln>
          <a:effectLst>
            <a:softEdge rad="76200"/>
          </a:effectLst>
        </p:spPr>
      </p:pic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直接连接符 1"/>
          <p:cNvCxnSpPr/>
          <p:nvPr/>
        </p:nvCxnSpPr>
        <p:spPr>
          <a:xfrm>
            <a:off x="1101725" y="-3175"/>
            <a:ext cx="0" cy="6840220"/>
          </a:xfrm>
          <a:prstGeom prst="line">
            <a:avLst/>
          </a:prstGeom>
          <a:ln w="28575" cmpd="sng">
            <a:solidFill>
              <a:schemeClr val="accent1">
                <a:shade val="5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矩形 9"/>
          <p:cNvSpPr/>
          <p:nvPr/>
        </p:nvSpPr>
        <p:spPr>
          <a:xfrm>
            <a:off x="496570" y="399415"/>
            <a:ext cx="7110095" cy="635000"/>
          </a:xfrm>
          <a:prstGeom prst="rect">
            <a:avLst/>
          </a:prstGeom>
          <a:solidFill>
            <a:schemeClr val="bg1"/>
          </a:solidFill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zh-CN"/>
          </a:p>
        </p:txBody>
      </p:sp>
      <p:pic>
        <p:nvPicPr>
          <p:cNvPr id="41" name="图片 40"/>
          <p:cNvPicPr/>
          <p:nvPr/>
        </p:nvPicPr>
        <p:blipFill>
          <a:blip r:embed="rId4"/>
          <a:stretch>
            <a:fillRect/>
          </a:stretch>
        </p:blipFill>
        <p:spPr>
          <a:xfrm>
            <a:off x="9431076" y="-691923"/>
            <a:ext cx="2441302" cy="2438718"/>
          </a:xfrm>
          <a:prstGeom prst="rect">
            <a:avLst/>
          </a:prstGeom>
        </p:spPr>
      </p:pic>
      <p:sp>
        <p:nvSpPr>
          <p:cNvPr id="15" name="Title 6"/>
          <p:cNvSpPr txBox="1"/>
          <p:nvPr>
            <p:custDataLst>
              <p:tags r:id="rId2"/>
            </p:custDataLst>
          </p:nvPr>
        </p:nvSpPr>
        <p:spPr>
          <a:xfrm>
            <a:off x="667385" y="461010"/>
            <a:ext cx="7689850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/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algn="l">
              <a:lnSpc>
                <a:spcPct val="90000"/>
              </a:lnSpc>
            </a:pPr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语言点练习（</a:t>
            </a:r>
            <a:r>
              <a:rPr altLang="zh-CN" sz="40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</a:t>
            </a:r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）：第</a:t>
            </a:r>
            <a:r>
              <a:rPr altLang="zh-CN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137</a:t>
            </a:r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页</a:t>
            </a:r>
          </a:p>
        </p:txBody>
      </p:sp>
      <p:pic>
        <p:nvPicPr>
          <p:cNvPr id="24579" name="图片 3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483360" y="1627505"/>
            <a:ext cx="9371965" cy="3782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文本框 4"/>
          <p:cNvSpPr txBox="1"/>
          <p:nvPr/>
        </p:nvSpPr>
        <p:spPr>
          <a:xfrm>
            <a:off x="2288223" y="2957513"/>
            <a:ext cx="4830762" cy="58356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我们</a:t>
            </a:r>
            <a:r>
              <a:rPr lang="zh-CN" altLang="en-US" sz="32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去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图书馆</a:t>
            </a:r>
            <a:r>
              <a:rPr lang="zh-CN" altLang="en-US" sz="32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看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书吧。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2288223" y="4573588"/>
            <a:ext cx="4830762" cy="58356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他今天没</a:t>
            </a:r>
            <a:r>
              <a:rPr lang="zh-CN" altLang="en-US" sz="32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去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学校</a:t>
            </a:r>
            <a:r>
              <a:rPr lang="zh-CN" altLang="en-US" sz="32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上课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。</a:t>
            </a: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直接连接符 1"/>
          <p:cNvCxnSpPr/>
          <p:nvPr/>
        </p:nvCxnSpPr>
        <p:spPr>
          <a:xfrm>
            <a:off x="1101725" y="-3175"/>
            <a:ext cx="0" cy="6840220"/>
          </a:xfrm>
          <a:prstGeom prst="line">
            <a:avLst/>
          </a:prstGeom>
          <a:ln w="28575" cmpd="sng">
            <a:solidFill>
              <a:schemeClr val="accent1">
                <a:shade val="5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矩形 4"/>
          <p:cNvSpPr/>
          <p:nvPr/>
        </p:nvSpPr>
        <p:spPr>
          <a:xfrm>
            <a:off x="496570" y="399415"/>
            <a:ext cx="7097395" cy="635000"/>
          </a:xfrm>
          <a:prstGeom prst="rect">
            <a:avLst/>
          </a:prstGeom>
          <a:solidFill>
            <a:schemeClr val="bg1"/>
          </a:solidFill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zh-CN"/>
          </a:p>
        </p:txBody>
      </p:sp>
      <p:pic>
        <p:nvPicPr>
          <p:cNvPr id="41" name="图片 40"/>
          <p:cNvPicPr/>
          <p:nvPr/>
        </p:nvPicPr>
        <p:blipFill>
          <a:blip r:embed="rId4"/>
          <a:stretch>
            <a:fillRect/>
          </a:stretch>
        </p:blipFill>
        <p:spPr>
          <a:xfrm>
            <a:off x="9431076" y="-691923"/>
            <a:ext cx="2441302" cy="2438718"/>
          </a:xfrm>
          <a:prstGeom prst="rect">
            <a:avLst/>
          </a:prstGeom>
        </p:spPr>
      </p:pic>
      <p:sp>
        <p:nvSpPr>
          <p:cNvPr id="15" name="Title 6"/>
          <p:cNvSpPr txBox="1"/>
          <p:nvPr>
            <p:custDataLst>
              <p:tags r:id="rId2"/>
            </p:custDataLst>
          </p:nvPr>
        </p:nvSpPr>
        <p:spPr>
          <a:xfrm>
            <a:off x="667385" y="461010"/>
            <a:ext cx="7689850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/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algn="l">
              <a:lnSpc>
                <a:spcPct val="90000"/>
              </a:lnSpc>
            </a:pPr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语言点练习（</a:t>
            </a:r>
            <a:r>
              <a:rPr altLang="zh-CN" sz="40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</a:t>
            </a:r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）：第</a:t>
            </a:r>
            <a:r>
              <a:rPr altLang="zh-CN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137</a:t>
            </a:r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页</a:t>
            </a:r>
          </a:p>
        </p:txBody>
      </p:sp>
      <p:pic>
        <p:nvPicPr>
          <p:cNvPr id="25602" name="图片 2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495425" y="1468120"/>
            <a:ext cx="9251950" cy="4709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文本框 3"/>
          <p:cNvSpPr txBox="1"/>
          <p:nvPr/>
        </p:nvSpPr>
        <p:spPr>
          <a:xfrm>
            <a:off x="2277745" y="2342515"/>
            <a:ext cx="4830763" cy="58356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你们</a:t>
            </a:r>
            <a:r>
              <a:rPr lang="zh-CN" altLang="en-US" sz="32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来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中国</a:t>
            </a:r>
            <a:r>
              <a:rPr lang="zh-CN" altLang="en-US" sz="32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干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什么？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2277745" y="3891915"/>
            <a:ext cx="5595938" cy="58356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你想</a:t>
            </a:r>
            <a:r>
              <a:rPr lang="zh-CN" altLang="en-US" sz="32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去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北京大学</a:t>
            </a:r>
            <a:r>
              <a:rPr lang="zh-CN" altLang="en-US" sz="32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学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物理吗？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2277745" y="5422265"/>
            <a:ext cx="8680450" cy="58356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你明天晚上</a:t>
            </a:r>
            <a:r>
              <a:rPr lang="zh-CN" altLang="en-US" sz="32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回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家</a:t>
            </a:r>
            <a:r>
              <a:rPr lang="zh-CN" altLang="en-US" sz="32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吃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饭吧，明天孩子过生日。</a:t>
            </a: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  <p:bldP spid="10" grpId="0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半闭框 3"/>
          <p:cNvSpPr/>
          <p:nvPr/>
        </p:nvSpPr>
        <p:spPr>
          <a:xfrm>
            <a:off x="0" y="0"/>
            <a:ext cx="3784600" cy="4410710"/>
          </a:xfrm>
          <a:prstGeom prst="halfFrame">
            <a:avLst/>
          </a:prstGeom>
          <a:solidFill>
            <a:srgbClr val="BB313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半闭框 5"/>
          <p:cNvSpPr/>
          <p:nvPr/>
        </p:nvSpPr>
        <p:spPr>
          <a:xfrm flipH="1" flipV="1">
            <a:off x="8407400" y="2447290"/>
            <a:ext cx="3784600" cy="4410710"/>
          </a:xfrm>
          <a:prstGeom prst="halfFrame">
            <a:avLst/>
          </a:prstGeom>
          <a:solidFill>
            <a:srgbClr val="B5313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9" name="矩形 8"/>
          <p:cNvSpPr/>
          <p:nvPr/>
        </p:nvSpPr>
        <p:spPr>
          <a:xfrm>
            <a:off x="330835" y="283210"/>
            <a:ext cx="11551920" cy="630301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63500" sx="101000" sy="101000" algn="ctr" rotWithShape="0">
              <a:schemeClr val="tx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41" name="图片 40"/>
          <p:cNvPicPr/>
          <p:nvPr/>
        </p:nvPicPr>
        <p:blipFill>
          <a:blip r:embed="rId4"/>
          <a:stretch>
            <a:fillRect/>
          </a:stretch>
        </p:blipFill>
        <p:spPr>
          <a:xfrm>
            <a:off x="9441236" y="-436018"/>
            <a:ext cx="2441302" cy="2438718"/>
          </a:xfrm>
          <a:prstGeom prst="rect">
            <a:avLst/>
          </a:prstGeom>
        </p:spPr>
      </p:pic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82320" y="2086610"/>
            <a:ext cx="4723130" cy="318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矩形 4"/>
          <p:cNvSpPr/>
          <p:nvPr/>
        </p:nvSpPr>
        <p:spPr>
          <a:xfrm>
            <a:off x="2032635" y="1106488"/>
            <a:ext cx="2816225" cy="82994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 eaLnBrk="0" hangingPunct="0"/>
            <a:r>
              <a:rPr lang="zh-CN" altLang="en-US" sz="48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茶 馆</a:t>
            </a:r>
          </a:p>
        </p:txBody>
      </p:sp>
      <p:sp>
        <p:nvSpPr>
          <p:cNvPr id="3" name="矩形 2"/>
          <p:cNvSpPr/>
          <p:nvPr/>
        </p:nvSpPr>
        <p:spPr>
          <a:xfrm>
            <a:off x="6201728" y="2568893"/>
            <a:ext cx="6226175" cy="110680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 eaLnBrk="0" hangingPunct="0">
              <a:lnSpc>
                <a:spcPct val="150000"/>
              </a:lnSpc>
            </a:pPr>
            <a:r>
              <a:rPr lang="zh-CN" altLang="en-US" sz="3600" b="1" dirty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我们一起去</a:t>
            </a:r>
            <a:r>
              <a:rPr lang="zh-CN" altLang="en-US" sz="44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茶馆</a:t>
            </a:r>
            <a:r>
              <a:rPr lang="zh-CN" altLang="en-US" sz="44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喝</a:t>
            </a:r>
            <a:r>
              <a:rPr lang="zh-CN" altLang="en-US" sz="44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茶</a:t>
            </a:r>
            <a:r>
              <a:rPr lang="zh-CN" altLang="en-US" sz="3600" b="1" dirty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吧。</a:t>
            </a:r>
          </a:p>
        </p:txBody>
      </p:sp>
      <p:sp>
        <p:nvSpPr>
          <p:cNvPr id="7" name="矩形 6"/>
          <p:cNvSpPr/>
          <p:nvPr/>
        </p:nvSpPr>
        <p:spPr>
          <a:xfrm>
            <a:off x="6201728" y="1747203"/>
            <a:ext cx="5105400" cy="92202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 eaLnBrk="0" hangingPunct="0">
              <a:lnSpc>
                <a:spcPct val="150000"/>
              </a:lnSpc>
            </a:pPr>
            <a:r>
              <a:rPr lang="zh-CN" altLang="en-US" sz="3600" b="1" dirty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我们一起去</a:t>
            </a:r>
            <a:r>
              <a:rPr lang="en-US" altLang="zh-CN" sz="3600" b="1" dirty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……</a:t>
            </a:r>
            <a:r>
              <a:rPr lang="zh-CN" altLang="en-US" sz="3600" b="1" dirty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吧。</a:t>
            </a:r>
          </a:p>
        </p:txBody>
      </p:sp>
      <p:sp>
        <p:nvSpPr>
          <p:cNvPr id="8" name="矩形 7"/>
          <p:cNvSpPr/>
          <p:nvPr/>
        </p:nvSpPr>
        <p:spPr>
          <a:xfrm>
            <a:off x="6201728" y="3865880"/>
            <a:ext cx="5599112" cy="156845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 eaLnBrk="0" hangingPunct="0">
              <a:lnSpc>
                <a:spcPct val="120000"/>
              </a:lnSpc>
            </a:pPr>
            <a:r>
              <a:rPr lang="zh-CN" altLang="en-US" sz="3200" b="1" dirty="0">
                <a:solidFill>
                  <a:srgbClr val="7030A0"/>
                </a:solidFill>
                <a:latin typeface="楷体" panose="02010609060101010101" charset="-122"/>
                <a:ea typeface="楷体" panose="02010609060101010101" charset="-122"/>
              </a:rPr>
              <a:t>你们喜欢</a:t>
            </a:r>
            <a:r>
              <a:rPr lang="zh-CN" altLang="en-US" sz="40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喝</a:t>
            </a:r>
            <a:r>
              <a:rPr lang="zh-CN" altLang="en-US" sz="40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中国茶</a:t>
            </a:r>
            <a:r>
              <a:rPr lang="zh-CN" altLang="en-US" sz="3200" b="1" dirty="0">
                <a:solidFill>
                  <a:srgbClr val="7030A0"/>
                </a:solidFill>
                <a:latin typeface="楷体" panose="02010609060101010101" charset="-122"/>
                <a:ea typeface="楷体" panose="02010609060101010101" charset="-122"/>
              </a:rPr>
              <a:t>吗？</a:t>
            </a:r>
          </a:p>
          <a:p>
            <a:pPr eaLnBrk="0" hangingPunct="0">
              <a:lnSpc>
                <a:spcPct val="120000"/>
              </a:lnSpc>
            </a:pPr>
            <a:r>
              <a:rPr lang="zh-CN" altLang="en-US" sz="3200" b="1" dirty="0">
                <a:solidFill>
                  <a:srgbClr val="7030A0"/>
                </a:solidFill>
                <a:latin typeface="楷体" panose="02010609060101010101" charset="-122"/>
                <a:ea typeface="楷体" panose="02010609060101010101" charset="-122"/>
              </a:rPr>
              <a:t>你知道中国有什么</a:t>
            </a:r>
            <a:r>
              <a:rPr lang="zh-CN" altLang="en-US" sz="40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茶</a:t>
            </a:r>
            <a:r>
              <a:rPr lang="zh-CN" altLang="en-US" sz="3200" b="1" dirty="0">
                <a:solidFill>
                  <a:srgbClr val="7030A0"/>
                </a:solidFill>
                <a:latin typeface="楷体" panose="02010609060101010101" charset="-122"/>
                <a:ea typeface="楷体" panose="02010609060101010101" charset="-122"/>
              </a:rPr>
              <a:t>吗？</a:t>
            </a: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半闭框 3"/>
          <p:cNvSpPr/>
          <p:nvPr/>
        </p:nvSpPr>
        <p:spPr>
          <a:xfrm>
            <a:off x="0" y="0"/>
            <a:ext cx="3784600" cy="4410710"/>
          </a:xfrm>
          <a:prstGeom prst="halfFrame">
            <a:avLst/>
          </a:prstGeom>
          <a:solidFill>
            <a:srgbClr val="BB313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半闭框 5"/>
          <p:cNvSpPr/>
          <p:nvPr/>
        </p:nvSpPr>
        <p:spPr>
          <a:xfrm flipH="1" flipV="1">
            <a:off x="8407400" y="2447290"/>
            <a:ext cx="3784600" cy="4410710"/>
          </a:xfrm>
          <a:prstGeom prst="halfFrame">
            <a:avLst/>
          </a:prstGeom>
          <a:solidFill>
            <a:srgbClr val="B5313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9" name="矩形 8"/>
          <p:cNvSpPr/>
          <p:nvPr/>
        </p:nvSpPr>
        <p:spPr>
          <a:xfrm>
            <a:off x="330835" y="283210"/>
            <a:ext cx="11551920" cy="630301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63500" sx="101000" sy="101000" algn="ctr" rotWithShape="0">
              <a:schemeClr val="tx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41" name="图片 40"/>
          <p:cNvPicPr/>
          <p:nvPr/>
        </p:nvPicPr>
        <p:blipFill>
          <a:blip r:embed="rId4"/>
          <a:stretch>
            <a:fillRect/>
          </a:stretch>
        </p:blipFill>
        <p:spPr>
          <a:xfrm>
            <a:off x="9441236" y="-436018"/>
            <a:ext cx="2441302" cy="2438718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772478" y="4634865"/>
            <a:ext cx="1249362" cy="64516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/>
          <a:p>
            <a:r>
              <a:rPr lang="zh-CN" altLang="zh-CN" sz="3600" b="1">
                <a:latin typeface="楷体" panose="02010609060101010101" charset="-122"/>
                <a:ea typeface="楷体" panose="02010609060101010101" charset="-122"/>
              </a:rPr>
              <a:t>奶茶      </a:t>
            </a: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4245" y="1653858"/>
            <a:ext cx="2640965" cy="1710055"/>
          </a:xfrm>
          <a:prstGeom prst="rect">
            <a:avLst/>
          </a:prstGeom>
          <a:noFill/>
          <a:ln w="9525">
            <a:noFill/>
          </a:ln>
          <a:effectLst>
            <a:softEdge rad="63500"/>
          </a:effectLst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61815" y="1625918"/>
            <a:ext cx="2159000" cy="1765935"/>
          </a:xfrm>
          <a:prstGeom prst="rect">
            <a:avLst/>
          </a:prstGeom>
          <a:noFill/>
          <a:ln w="9525">
            <a:noFill/>
          </a:ln>
          <a:effectLst>
            <a:softEdge rad="63500"/>
          </a:effectLst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02525" y="1588135"/>
            <a:ext cx="2112645" cy="1841500"/>
          </a:xfrm>
          <a:prstGeom prst="rect">
            <a:avLst/>
          </a:prstGeom>
          <a:noFill/>
          <a:ln w="9525">
            <a:noFill/>
          </a:ln>
          <a:effectLst>
            <a:softEdge rad="63500"/>
          </a:effectLst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087245" y="3705860"/>
            <a:ext cx="2145665" cy="2145665"/>
          </a:xfrm>
          <a:prstGeom prst="rect">
            <a:avLst/>
          </a:prstGeom>
          <a:noFill/>
          <a:ln w="9525">
            <a:noFill/>
          </a:ln>
          <a:effectLst>
            <a:softEdge rad="63500"/>
          </a:effectLst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2130" y="3996055"/>
            <a:ext cx="2729230" cy="1889125"/>
          </a:xfrm>
          <a:prstGeom prst="rect">
            <a:avLst/>
          </a:prstGeom>
          <a:noFill/>
          <a:ln w="9525">
            <a:noFill/>
          </a:ln>
          <a:effectLst>
            <a:softEdge rad="63500"/>
          </a:effectLst>
        </p:spPr>
      </p:pic>
      <p:sp>
        <p:nvSpPr>
          <p:cNvPr id="12" name="文本框 11"/>
          <p:cNvSpPr txBox="1"/>
          <p:nvPr/>
        </p:nvSpPr>
        <p:spPr>
          <a:xfrm>
            <a:off x="1635125" y="1009650"/>
            <a:ext cx="1416050" cy="64516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/>
          <a:p>
            <a:r>
              <a:rPr lang="zh-CN" altLang="zh-CN" sz="3600" b="1">
                <a:latin typeface="楷体" panose="02010609060101010101" charset="-122"/>
                <a:ea typeface="楷体" panose="02010609060101010101" charset="-122"/>
              </a:rPr>
              <a:t>红茶   </a:t>
            </a:r>
          </a:p>
        </p:txBody>
      </p:sp>
      <p:sp>
        <p:nvSpPr>
          <p:cNvPr id="15" name="文本框 14"/>
          <p:cNvSpPr txBox="1"/>
          <p:nvPr/>
        </p:nvSpPr>
        <p:spPr>
          <a:xfrm>
            <a:off x="4840923" y="972185"/>
            <a:ext cx="1416050" cy="64516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/>
          <a:p>
            <a:r>
              <a:rPr lang="zh-CN" altLang="zh-CN" sz="3600" b="1">
                <a:latin typeface="楷体" panose="02010609060101010101" charset="-122"/>
                <a:ea typeface="楷体" panose="02010609060101010101" charset="-122"/>
              </a:rPr>
              <a:t>绿茶   </a:t>
            </a:r>
          </a:p>
        </p:txBody>
      </p:sp>
      <p:sp>
        <p:nvSpPr>
          <p:cNvPr id="16" name="文本框 15"/>
          <p:cNvSpPr txBox="1"/>
          <p:nvPr/>
        </p:nvSpPr>
        <p:spPr>
          <a:xfrm>
            <a:off x="7965123" y="943610"/>
            <a:ext cx="1416050" cy="64516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/>
          <a:p>
            <a:r>
              <a:rPr lang="zh-CN" altLang="zh-CN" sz="3600" b="1">
                <a:latin typeface="楷体" panose="02010609060101010101" charset="-122"/>
                <a:ea typeface="楷体" panose="02010609060101010101" charset="-122"/>
              </a:rPr>
              <a:t>花茶   </a:t>
            </a:r>
          </a:p>
        </p:txBody>
      </p:sp>
      <p:sp>
        <p:nvSpPr>
          <p:cNvPr id="17" name="文本框 16"/>
          <p:cNvSpPr txBox="1"/>
          <p:nvPr/>
        </p:nvSpPr>
        <p:spPr>
          <a:xfrm>
            <a:off x="5213033" y="4740910"/>
            <a:ext cx="2017712" cy="64516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/>
          <a:p>
            <a:r>
              <a:rPr lang="zh-CN" altLang="zh-CN" sz="3600" b="1">
                <a:latin typeface="楷体" panose="02010609060101010101" charset="-122"/>
                <a:ea typeface="楷体" panose="02010609060101010101" charset="-122"/>
              </a:rPr>
              <a:t>水果茶      </a:t>
            </a: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12" grpId="0"/>
      <p:bldP spid="12" grpId="1"/>
      <p:bldP spid="15" grpId="0"/>
      <p:bldP spid="15" grpId="1"/>
      <p:bldP spid="16" grpId="0"/>
      <p:bldP spid="16" grpId="1"/>
      <p:bldP spid="17" grpId="0"/>
      <p:bldP spid="17" grpId="1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半闭框 3"/>
          <p:cNvSpPr/>
          <p:nvPr/>
        </p:nvSpPr>
        <p:spPr>
          <a:xfrm>
            <a:off x="0" y="0"/>
            <a:ext cx="3784600" cy="4410710"/>
          </a:xfrm>
          <a:prstGeom prst="halfFrame">
            <a:avLst/>
          </a:prstGeom>
          <a:solidFill>
            <a:srgbClr val="BB313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半闭框 5"/>
          <p:cNvSpPr/>
          <p:nvPr/>
        </p:nvSpPr>
        <p:spPr>
          <a:xfrm flipH="1" flipV="1">
            <a:off x="8407400" y="2447290"/>
            <a:ext cx="3784600" cy="4410710"/>
          </a:xfrm>
          <a:prstGeom prst="halfFrame">
            <a:avLst/>
          </a:prstGeom>
          <a:solidFill>
            <a:srgbClr val="B5313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9" name="矩形 8"/>
          <p:cNvSpPr/>
          <p:nvPr/>
        </p:nvSpPr>
        <p:spPr>
          <a:xfrm>
            <a:off x="330835" y="283210"/>
            <a:ext cx="11551920" cy="630301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63500" sx="101000" sy="101000" algn="ctr" rotWithShape="0">
              <a:schemeClr val="tx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41" name="图片 40"/>
          <p:cNvPicPr/>
          <p:nvPr/>
        </p:nvPicPr>
        <p:blipFill>
          <a:blip r:embed="rId4"/>
          <a:stretch>
            <a:fillRect/>
          </a:stretch>
        </p:blipFill>
        <p:spPr>
          <a:xfrm>
            <a:off x="9441236" y="-436018"/>
            <a:ext cx="2441302" cy="2438718"/>
          </a:xfrm>
          <a:prstGeom prst="rect">
            <a:avLst/>
          </a:prstGeom>
        </p:spPr>
      </p:pic>
      <p:pic>
        <p:nvPicPr>
          <p:cNvPr id="27650" name="Picture 2"/>
          <p:cNvPicPr>
            <a:picLocks noChangeAspect="1" noChangeArrowheads="1"/>
          </p:cNvPicPr>
          <p:nvPr/>
        </p:nvPicPr>
        <p:blipFill>
          <a:blip r:embed="rId5">
            <a:lum contrast="9999"/>
          </a:blip>
          <a:srcRect/>
          <a:stretch>
            <a:fillRect/>
          </a:stretch>
        </p:blipFill>
        <p:spPr bwMode="auto">
          <a:xfrm>
            <a:off x="822325" y="963930"/>
            <a:ext cx="3482975" cy="2604135"/>
          </a:xfrm>
          <a:prstGeom prst="rect">
            <a:avLst/>
          </a:prstGeom>
          <a:noFill/>
          <a:ln>
            <a:noFill/>
          </a:ln>
          <a:effectLst>
            <a:softEdge rad="508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0" name="Picture 6" descr="https://timgsa.baidu.com/timg?image&amp;quality=80&amp;size=b9999_10000&amp;sec=1562744930234&amp;di=6ee8073865ae37ba18fc43dfc20484fd&amp;imgtype=0&amp;src=http%3A%2F%2Fimages.3158.cn%2Fdata%2Fattachment%2Ftougao%2Farticle%2F2018%2F02%2F07%2F5ba41e7a3fb5ad84e51a6ee6b52d4e01.jpg"/>
          <p:cNvPicPr>
            <a:picLocks noChangeAspect="1" noChangeArrowheads="1"/>
          </p:cNvPicPr>
          <p:nvPr/>
        </p:nvPicPr>
        <p:blipFill>
          <a:blip r:embed="rId6">
            <a:lum contrast="10000"/>
          </a:blip>
          <a:srcRect l="2905" t="4458"/>
          <a:stretch>
            <a:fillRect/>
          </a:stretch>
        </p:blipFill>
        <p:spPr bwMode="auto">
          <a:xfrm>
            <a:off x="1246505" y="3258185"/>
            <a:ext cx="2404110" cy="153733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矩形 1"/>
          <p:cNvSpPr/>
          <p:nvPr/>
        </p:nvSpPr>
        <p:spPr>
          <a:xfrm>
            <a:off x="5035868" y="1210628"/>
            <a:ext cx="2816225" cy="92202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 eaLnBrk="0" hangingPunct="0"/>
            <a:r>
              <a:rPr lang="zh-CN" altLang="en-US" sz="54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饺子馆</a:t>
            </a:r>
          </a:p>
        </p:txBody>
      </p:sp>
      <p:sp>
        <p:nvSpPr>
          <p:cNvPr id="7" name="矩形 6"/>
          <p:cNvSpPr/>
          <p:nvPr/>
        </p:nvSpPr>
        <p:spPr>
          <a:xfrm>
            <a:off x="5035868" y="1994853"/>
            <a:ext cx="4797425" cy="92202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 eaLnBrk="0" hangingPunct="0">
              <a:lnSpc>
                <a:spcPct val="150000"/>
              </a:lnSpc>
            </a:pPr>
            <a:r>
              <a:rPr lang="zh-CN" altLang="en-US" sz="3600" b="1" dirty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我们一起去</a:t>
            </a:r>
            <a:r>
              <a:rPr lang="en-US" altLang="zh-CN" sz="3600" b="1" dirty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……</a:t>
            </a:r>
            <a:r>
              <a:rPr lang="zh-CN" altLang="en-US" sz="3600" b="1" dirty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吧。</a:t>
            </a:r>
          </a:p>
        </p:txBody>
      </p:sp>
      <p:sp>
        <p:nvSpPr>
          <p:cNvPr id="8" name="矩形 7"/>
          <p:cNvSpPr/>
          <p:nvPr/>
        </p:nvSpPr>
        <p:spPr>
          <a:xfrm>
            <a:off x="5035868" y="2586038"/>
            <a:ext cx="7672388" cy="110680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 eaLnBrk="0" hangingPunct="0">
              <a:lnSpc>
                <a:spcPct val="150000"/>
              </a:lnSpc>
            </a:pPr>
            <a:r>
              <a:rPr lang="zh-CN" altLang="en-US" sz="3600" b="1" dirty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我们一起去</a:t>
            </a:r>
            <a:r>
              <a:rPr lang="zh-CN" altLang="en-US" sz="44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饺子馆</a:t>
            </a:r>
            <a:r>
              <a:rPr lang="zh-CN" altLang="en-US" sz="44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吃</a:t>
            </a:r>
            <a:r>
              <a:rPr lang="zh-CN" altLang="en-US" sz="44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饺子</a:t>
            </a:r>
            <a:r>
              <a:rPr lang="zh-CN" altLang="en-US" sz="3600" b="1" dirty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吧。</a:t>
            </a:r>
          </a:p>
        </p:txBody>
      </p:sp>
      <p:sp>
        <p:nvSpPr>
          <p:cNvPr id="3" name="矩形 2"/>
          <p:cNvSpPr/>
          <p:nvPr/>
        </p:nvSpPr>
        <p:spPr>
          <a:xfrm>
            <a:off x="5035868" y="3386138"/>
            <a:ext cx="5327650" cy="101473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 eaLnBrk="0" hangingPunct="0">
              <a:lnSpc>
                <a:spcPct val="150000"/>
              </a:lnSpc>
            </a:pPr>
            <a:r>
              <a:rPr lang="zh-CN" altLang="en-US" sz="3200" b="1" dirty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你们喜欢</a:t>
            </a:r>
            <a:r>
              <a:rPr lang="zh-CN" altLang="en-US" sz="40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吃</a:t>
            </a:r>
            <a:r>
              <a:rPr lang="zh-CN" altLang="en-US" sz="40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饺子</a:t>
            </a:r>
            <a:r>
              <a:rPr lang="zh-CN" altLang="en-US" sz="3200" b="1" dirty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吗？</a:t>
            </a:r>
          </a:p>
        </p:txBody>
      </p:sp>
      <p:pic>
        <p:nvPicPr>
          <p:cNvPr id="18" name="图片 1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17270" y="4060190"/>
            <a:ext cx="3093720" cy="2091055"/>
          </a:xfrm>
          <a:prstGeom prst="rect">
            <a:avLst/>
          </a:prstGeom>
          <a:noFill/>
          <a:ln w="9525">
            <a:noFill/>
          </a:ln>
          <a:effectLst>
            <a:softEdge rad="50800"/>
          </a:effectLst>
        </p:spPr>
      </p:pic>
      <p:sp>
        <p:nvSpPr>
          <p:cNvPr id="23" name="矩形 22"/>
          <p:cNvSpPr/>
          <p:nvPr/>
        </p:nvSpPr>
        <p:spPr>
          <a:xfrm>
            <a:off x="5035868" y="4289108"/>
            <a:ext cx="1962150" cy="715581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/>
          <a:p>
            <a:pPr eaLnBrk="0" hangingPunct="0">
              <a:lnSpc>
                <a:spcPct val="150000"/>
              </a:lnSpc>
            </a:pPr>
            <a:r>
              <a:rPr lang="zh-CN" altLang="en-US" sz="3200" b="1" dirty="0">
                <a:solidFill>
                  <a:srgbClr val="00B050"/>
                </a:solidFill>
                <a:latin typeface="楷体" panose="02010609060101010101" charset="-122"/>
                <a:ea typeface="楷体" panose="02010609060101010101" charset="-122"/>
              </a:rPr>
              <a:t>包饺子</a:t>
            </a:r>
          </a:p>
        </p:txBody>
      </p:sp>
      <p:sp>
        <p:nvSpPr>
          <p:cNvPr id="24" name="矩形 23"/>
          <p:cNvSpPr/>
          <p:nvPr/>
        </p:nvSpPr>
        <p:spPr>
          <a:xfrm>
            <a:off x="5035868" y="4935220"/>
            <a:ext cx="5327650" cy="101473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 eaLnBrk="0" hangingPunct="0">
              <a:lnSpc>
                <a:spcPct val="150000"/>
              </a:lnSpc>
            </a:pPr>
            <a:r>
              <a:rPr lang="zh-CN" altLang="en-US" sz="3200" b="1" dirty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你会包</a:t>
            </a:r>
            <a:r>
              <a:rPr lang="zh-CN" altLang="en-US" sz="40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饺子</a:t>
            </a:r>
            <a:r>
              <a:rPr lang="zh-CN" altLang="en-US" sz="3200" b="1" dirty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吗？</a:t>
            </a: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半闭框 3"/>
          <p:cNvSpPr/>
          <p:nvPr/>
        </p:nvSpPr>
        <p:spPr>
          <a:xfrm>
            <a:off x="0" y="0"/>
            <a:ext cx="3784600" cy="4410710"/>
          </a:xfrm>
          <a:prstGeom prst="halfFrame">
            <a:avLst/>
          </a:prstGeom>
          <a:solidFill>
            <a:srgbClr val="BB313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半闭框 5"/>
          <p:cNvSpPr/>
          <p:nvPr/>
        </p:nvSpPr>
        <p:spPr>
          <a:xfrm flipH="1" flipV="1">
            <a:off x="8407400" y="2447290"/>
            <a:ext cx="3784600" cy="4410710"/>
          </a:xfrm>
          <a:prstGeom prst="halfFrame">
            <a:avLst/>
          </a:prstGeom>
          <a:solidFill>
            <a:srgbClr val="B5313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9" name="矩形 8"/>
          <p:cNvSpPr/>
          <p:nvPr/>
        </p:nvSpPr>
        <p:spPr>
          <a:xfrm>
            <a:off x="330835" y="283210"/>
            <a:ext cx="11551920" cy="630301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63500" sx="101000" sy="101000" algn="ctr" rotWithShape="0">
              <a:schemeClr val="tx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41" name="图片 40"/>
          <p:cNvPicPr/>
          <p:nvPr/>
        </p:nvPicPr>
        <p:blipFill>
          <a:blip r:embed="rId4"/>
          <a:stretch>
            <a:fillRect/>
          </a:stretch>
        </p:blipFill>
        <p:spPr>
          <a:xfrm>
            <a:off x="9441236" y="-436018"/>
            <a:ext cx="2441302" cy="2438718"/>
          </a:xfrm>
          <a:prstGeom prst="rect">
            <a:avLst/>
          </a:prstGeom>
        </p:spPr>
      </p:pic>
      <p:pic>
        <p:nvPicPr>
          <p:cNvPr id="28674" name="Picture 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843915" y="902335"/>
            <a:ext cx="4690110" cy="3127375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矩形 2"/>
          <p:cNvSpPr/>
          <p:nvPr/>
        </p:nvSpPr>
        <p:spPr>
          <a:xfrm>
            <a:off x="2411413" y="4861243"/>
            <a:ext cx="1914525" cy="82994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 eaLnBrk="0" hangingPunct="0"/>
            <a:r>
              <a:rPr lang="zh-CN" altLang="en-US" sz="48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宿舍</a:t>
            </a:r>
          </a:p>
        </p:txBody>
      </p:sp>
      <p:pic>
        <p:nvPicPr>
          <p:cNvPr id="28676" name="Picture 4"/>
          <p:cNvPicPr>
            <a:picLocks noChangeAspect="1" noChangeArrowheads="1"/>
          </p:cNvPicPr>
          <p:nvPr/>
        </p:nvPicPr>
        <p:blipFill>
          <a:blip r:embed="rId6"/>
          <a:srcRect l="13916" t="16383"/>
          <a:stretch>
            <a:fillRect/>
          </a:stretch>
        </p:blipFill>
        <p:spPr bwMode="auto">
          <a:xfrm>
            <a:off x="6338570" y="1652270"/>
            <a:ext cx="4572000" cy="2959100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矩形 4"/>
          <p:cNvSpPr/>
          <p:nvPr/>
        </p:nvSpPr>
        <p:spPr>
          <a:xfrm>
            <a:off x="7563803" y="4861243"/>
            <a:ext cx="2644775" cy="82994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 eaLnBrk="0" hangingPunct="0"/>
            <a:r>
              <a:rPr lang="zh-CN" altLang="en-US" sz="48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宿舍楼</a:t>
            </a: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500"/>
                                        <p:tgtEl>
                                          <p:spTgt spid="286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半闭框 3"/>
          <p:cNvSpPr/>
          <p:nvPr/>
        </p:nvSpPr>
        <p:spPr>
          <a:xfrm>
            <a:off x="0" y="0"/>
            <a:ext cx="3784600" cy="4410710"/>
          </a:xfrm>
          <a:prstGeom prst="halfFrame">
            <a:avLst/>
          </a:prstGeom>
          <a:solidFill>
            <a:srgbClr val="BB313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半闭框 5"/>
          <p:cNvSpPr/>
          <p:nvPr/>
        </p:nvSpPr>
        <p:spPr>
          <a:xfrm flipH="1" flipV="1">
            <a:off x="8407400" y="2447290"/>
            <a:ext cx="3784600" cy="4410710"/>
          </a:xfrm>
          <a:prstGeom prst="halfFrame">
            <a:avLst/>
          </a:prstGeom>
          <a:solidFill>
            <a:srgbClr val="B5313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9" name="矩形 8"/>
          <p:cNvSpPr/>
          <p:nvPr/>
        </p:nvSpPr>
        <p:spPr>
          <a:xfrm>
            <a:off x="330835" y="283210"/>
            <a:ext cx="11551920" cy="630301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63500" sx="101000" sy="101000" algn="ctr" rotWithShape="0">
              <a:schemeClr val="tx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41" name="图片 40"/>
          <p:cNvPicPr/>
          <p:nvPr/>
        </p:nvPicPr>
        <p:blipFill>
          <a:blip r:embed="rId4"/>
          <a:stretch>
            <a:fillRect/>
          </a:stretch>
        </p:blipFill>
        <p:spPr>
          <a:xfrm>
            <a:off x="9441236" y="-436018"/>
            <a:ext cx="2441302" cy="2438718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819468" y="507683"/>
            <a:ext cx="8621712" cy="90360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 eaLnBrk="0" hangingPunct="0">
              <a:lnSpc>
                <a:spcPct val="120000"/>
              </a:lnSpc>
            </a:pP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今天是周末，我们一起去外边</a:t>
            </a:r>
            <a:r>
              <a:rPr lang="zh-CN" altLang="en-US" sz="44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玩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吧。</a:t>
            </a:r>
          </a:p>
        </p:txBody>
      </p:sp>
      <p:pic>
        <p:nvPicPr>
          <p:cNvPr id="67589" name="Picture 5" descr="C:\Users\l\Desktop\学在中国.基础教程1—王斯璐\内文插图\学在中国·基础教程1\VCG41200318106-001.jpg"/>
          <p:cNvPicPr>
            <a:picLocks noChangeAspect="1" noChangeArrowheads="1"/>
          </p:cNvPicPr>
          <p:nvPr/>
        </p:nvPicPr>
        <p:blipFill>
          <a:blip r:embed="rId5"/>
          <a:srcRect l="7267" b="9394"/>
          <a:stretch>
            <a:fillRect/>
          </a:stretch>
        </p:blipFill>
        <p:spPr bwMode="auto">
          <a:xfrm>
            <a:off x="6275705" y="1627505"/>
            <a:ext cx="4578350" cy="298259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矩形 2"/>
          <p:cNvSpPr/>
          <p:nvPr/>
        </p:nvSpPr>
        <p:spPr>
          <a:xfrm>
            <a:off x="819468" y="1830070"/>
            <a:ext cx="1254125" cy="92202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 eaLnBrk="0" hangingPunct="0"/>
            <a:r>
              <a:rPr lang="zh-CN" altLang="en-US" sz="5400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玩</a:t>
            </a:r>
          </a:p>
        </p:txBody>
      </p:sp>
      <p:sp>
        <p:nvSpPr>
          <p:cNvPr id="7" name="矩形 6"/>
          <p:cNvSpPr/>
          <p:nvPr/>
        </p:nvSpPr>
        <p:spPr>
          <a:xfrm>
            <a:off x="819468" y="2858770"/>
            <a:ext cx="2863850" cy="76835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 eaLnBrk="0" hangingPunct="0"/>
            <a:r>
              <a:rPr lang="zh-CN" altLang="en-US" sz="44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玩</a:t>
            </a:r>
            <a:r>
              <a:rPr lang="en-US" altLang="zh-CN" sz="4400" b="1" dirty="0">
                <a:solidFill>
                  <a:srgbClr val="7030A0"/>
                </a:solidFill>
                <a:latin typeface="楷体" panose="02010609060101010101" charset="-122"/>
                <a:ea typeface="楷体" panose="02010609060101010101" charset="-122"/>
              </a:rPr>
              <a:t>+</a:t>
            </a:r>
            <a:r>
              <a:rPr lang="zh-CN" altLang="en-US" sz="4400" b="1" dirty="0">
                <a:solidFill>
                  <a:srgbClr val="7030A0"/>
                </a:solidFill>
                <a:latin typeface="楷体" panose="02010609060101010101" charset="-122"/>
                <a:ea typeface="楷体" panose="02010609060101010101" charset="-122"/>
              </a:rPr>
              <a:t>什么</a:t>
            </a:r>
          </a:p>
        </p:txBody>
      </p:sp>
      <p:sp>
        <p:nvSpPr>
          <p:cNvPr id="8" name="矩形 7"/>
          <p:cNvSpPr/>
          <p:nvPr/>
        </p:nvSpPr>
        <p:spPr>
          <a:xfrm>
            <a:off x="819785" y="4216718"/>
            <a:ext cx="6391275" cy="132207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/>
          <a:p>
            <a:pPr eaLnBrk="0" hangingPunct="0"/>
            <a:r>
              <a:rPr lang="zh-CN" altLang="en-US" sz="40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玩</a:t>
            </a:r>
            <a:r>
              <a:rPr lang="zh-CN" altLang="en-US" sz="4000" b="1" dirty="0">
                <a:solidFill>
                  <a:srgbClr val="7030A0"/>
                </a:solidFill>
                <a:latin typeface="楷体" panose="02010609060101010101" charset="-122"/>
                <a:ea typeface="楷体" panose="02010609060101010101" charset="-122"/>
              </a:rPr>
              <a:t>水</a:t>
            </a:r>
            <a:r>
              <a:rPr lang="en-US" altLang="zh-CN" sz="4000" b="1" dirty="0">
                <a:solidFill>
                  <a:srgbClr val="7030A0"/>
                </a:solidFill>
                <a:latin typeface="楷体" panose="02010609060101010101" charset="-122"/>
                <a:ea typeface="楷体" panose="02010609060101010101" charset="-122"/>
              </a:rPr>
              <a:t>/</a:t>
            </a:r>
            <a:r>
              <a:rPr lang="zh-CN" altLang="en-US" sz="4000" b="1" dirty="0">
                <a:solidFill>
                  <a:srgbClr val="7030A0"/>
                </a:solidFill>
                <a:latin typeface="楷体" panose="02010609060101010101" charset="-122"/>
                <a:ea typeface="楷体" panose="02010609060101010101" charset="-122"/>
              </a:rPr>
              <a:t>手机</a:t>
            </a:r>
            <a:r>
              <a:rPr lang="en-US" altLang="zh-CN" sz="4000" b="1" dirty="0">
                <a:solidFill>
                  <a:srgbClr val="7030A0"/>
                </a:solidFill>
                <a:latin typeface="楷体" panose="02010609060101010101" charset="-122"/>
                <a:ea typeface="楷体" panose="02010609060101010101" charset="-122"/>
              </a:rPr>
              <a:t>/</a:t>
            </a:r>
            <a:r>
              <a:rPr lang="zh-CN" altLang="en-US" sz="4000" b="1" dirty="0">
                <a:solidFill>
                  <a:srgbClr val="7030A0"/>
                </a:solidFill>
                <a:latin typeface="楷体" panose="02010609060101010101" charset="-122"/>
                <a:ea typeface="楷体" panose="02010609060101010101" charset="-122"/>
              </a:rPr>
              <a:t>游戏</a:t>
            </a:r>
            <a:r>
              <a:rPr lang="zh-CN" altLang="en-US" sz="2400" b="1" dirty="0">
                <a:solidFill>
                  <a:srgbClr val="7030A0"/>
                </a:solidFill>
                <a:latin typeface="楷体" panose="02010609060101010101" charset="-122"/>
                <a:ea typeface="楷体" panose="02010609060101010101" charset="-122"/>
              </a:rPr>
              <a:t>yóu xì</a:t>
            </a:r>
            <a:endParaRPr lang="en-US" altLang="zh-CN" sz="2400" b="1" dirty="0">
              <a:solidFill>
                <a:srgbClr val="7030A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eaLnBrk="0" hangingPunct="0"/>
            <a:r>
              <a:rPr lang="en-US" altLang="zh-CN" sz="4000" b="1" dirty="0">
                <a:solidFill>
                  <a:srgbClr val="7030A0"/>
                </a:solidFill>
                <a:latin typeface="楷体" panose="02010609060101010101" charset="-122"/>
                <a:ea typeface="楷体" panose="02010609060101010101" charset="-122"/>
              </a:rPr>
              <a:t>/</a:t>
            </a:r>
            <a:r>
              <a:rPr lang="zh-CN" altLang="en-US" sz="4000" b="1" dirty="0">
                <a:solidFill>
                  <a:srgbClr val="7030A0"/>
                </a:solidFill>
                <a:latin typeface="楷体" panose="02010609060101010101" charset="-122"/>
                <a:ea typeface="楷体" panose="02010609060101010101" charset="-122"/>
              </a:rPr>
              <a:t>球</a:t>
            </a:r>
            <a:r>
              <a:rPr lang="zh-CN" altLang="en-US" sz="2400" b="1" dirty="0">
                <a:solidFill>
                  <a:srgbClr val="7030A0"/>
                </a:solidFill>
                <a:latin typeface="楷体" panose="02010609060101010101" charset="-122"/>
                <a:ea typeface="楷体" panose="02010609060101010101" charset="-122"/>
              </a:rPr>
              <a:t>qiú</a:t>
            </a:r>
            <a:r>
              <a:rPr lang="en-US" altLang="zh-CN" sz="4000" b="1" dirty="0">
                <a:solidFill>
                  <a:srgbClr val="7030A0"/>
                </a:solidFill>
                <a:latin typeface="楷体" panose="02010609060101010101" charset="-122"/>
                <a:ea typeface="楷体" panose="02010609060101010101" charset="-122"/>
              </a:rPr>
              <a:t>……</a:t>
            </a:r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F3ECF48D-719B-42FE-AE91-5C607191025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50131" y="1635761"/>
            <a:ext cx="4705350" cy="4648200"/>
          </a:xfrm>
          <a:prstGeom prst="rect">
            <a:avLst/>
          </a:prstGeom>
        </p:spPr>
      </p:pic>
      <p:pic>
        <p:nvPicPr>
          <p:cNvPr id="10" name="图片 9">
            <a:extLst>
              <a:ext uri="{FF2B5EF4-FFF2-40B4-BE49-F238E27FC236}">
                <a16:creationId xmlns:a16="http://schemas.microsoft.com/office/drawing/2014/main" id="{680EDAA0-4E25-43E3-A597-F19F59E8EC3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98956" y="2447290"/>
            <a:ext cx="4414336" cy="2722087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75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75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8" grpId="0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矩形 12"/>
          <p:cNvSpPr/>
          <p:nvPr>
            <p:custDataLst>
              <p:tags r:id="rId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BB313E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  <a:headEnd/>
                <a:tailEnd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/>
          <a:p>
            <a:pPr algn="ctr"/>
            <a:endParaRPr lang="zh-CN" altLang="en-US">
              <a:solidFill>
                <a:schemeClr val="lt1"/>
              </a:solidFill>
              <a:latin typeface="Arial" panose="020B0604020202020204" pitchFamily="34" charset="0"/>
              <a:ea typeface="隶书" panose="02010509060101010101" pitchFamily="49" charset="-122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0" y="-6350"/>
            <a:ext cx="12191365" cy="659003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7" name="矩形 16"/>
          <p:cNvSpPr/>
          <p:nvPr/>
        </p:nvSpPr>
        <p:spPr>
          <a:xfrm>
            <a:off x="-22860" y="-6350"/>
            <a:ext cx="1875790" cy="793115"/>
          </a:xfrm>
          <a:prstGeom prst="rect">
            <a:avLst/>
          </a:prstGeom>
          <a:solidFill>
            <a:srgbClr val="BB313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8" name="Title 6"/>
          <p:cNvSpPr txBox="1"/>
          <p:nvPr>
            <p:custDataLst>
              <p:tags r:id="rId3"/>
            </p:custDataLst>
          </p:nvPr>
        </p:nvSpPr>
        <p:spPr>
          <a:xfrm>
            <a:off x="177800" y="178435"/>
            <a:ext cx="7016750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>
            <a:noAutofit/>
          </a:bodyPr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algn="l"/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chemeClr val="bg2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很</a:t>
            </a:r>
            <a:r>
              <a:rPr altLang="zh-CN" sz="4000" b="1" spc="300" dirty="0">
                <a:ln w="3175">
                  <a:noFill/>
                  <a:prstDash val="dash"/>
                </a:ln>
                <a:solidFill>
                  <a:schemeClr val="bg2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+</a:t>
            </a:r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chemeClr val="bg2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忙</a:t>
            </a:r>
          </a:p>
        </p:txBody>
      </p:sp>
      <p:pic>
        <p:nvPicPr>
          <p:cNvPr id="19" name="图片 18"/>
          <p:cNvPicPr/>
          <p:nvPr/>
        </p:nvPicPr>
        <p:blipFill>
          <a:blip r:embed="rId5"/>
          <a:stretch>
            <a:fillRect/>
          </a:stretch>
        </p:blipFill>
        <p:spPr>
          <a:xfrm>
            <a:off x="9432981" y="-702083"/>
            <a:ext cx="2441302" cy="2438718"/>
          </a:xfrm>
          <a:prstGeom prst="rect">
            <a:avLst/>
          </a:prstGeom>
        </p:spPr>
      </p:pic>
      <p:grpSp>
        <p:nvGrpSpPr>
          <p:cNvPr id="20" name="组合 19"/>
          <p:cNvGrpSpPr/>
          <p:nvPr/>
        </p:nvGrpSpPr>
        <p:grpSpPr>
          <a:xfrm>
            <a:off x="46990" y="6311265"/>
            <a:ext cx="12145010" cy="673100"/>
            <a:chOff x="74" y="9939"/>
            <a:chExt cx="19126" cy="1060"/>
          </a:xfrm>
        </p:grpSpPr>
        <p:pic>
          <p:nvPicPr>
            <p:cNvPr id="21" name="图片 20" descr="中国元素10_画板 1"/>
            <p:cNvPicPr>
              <a:picLocks noChangeAspect="1"/>
            </p:cNvPicPr>
            <p:nvPr/>
          </p:nvPicPr>
          <p:blipFill>
            <a:blip r:embed="rId6">
              <a:alphaModFix amt="21000"/>
            </a:blip>
            <a:srcRect t="36149" b="49461"/>
            <a:stretch>
              <a:fillRect/>
            </a:stretch>
          </p:blipFill>
          <p:spPr>
            <a:xfrm>
              <a:off x="74" y="10125"/>
              <a:ext cx="9722" cy="787"/>
            </a:xfrm>
            <a:prstGeom prst="rect">
              <a:avLst/>
            </a:prstGeom>
          </p:spPr>
        </p:pic>
        <p:pic>
          <p:nvPicPr>
            <p:cNvPr id="22" name="图片 21" descr="中国元素10_画板 1"/>
            <p:cNvPicPr>
              <a:picLocks noChangeAspect="1"/>
            </p:cNvPicPr>
            <p:nvPr/>
          </p:nvPicPr>
          <p:blipFill>
            <a:blip r:embed="rId6">
              <a:alphaModFix amt="23000"/>
            </a:blip>
            <a:srcRect t="29091" b="51527"/>
            <a:stretch>
              <a:fillRect/>
            </a:stretch>
          </p:blipFill>
          <p:spPr>
            <a:xfrm>
              <a:off x="9478" y="9939"/>
              <a:ext cx="9722" cy="1060"/>
            </a:xfrm>
            <a:prstGeom prst="rect">
              <a:avLst/>
            </a:prstGeom>
          </p:spPr>
        </p:pic>
      </p:grpSp>
      <p:pic>
        <p:nvPicPr>
          <p:cNvPr id="30723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18770" y="1890395"/>
            <a:ext cx="4512945" cy="30118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矩形 1"/>
          <p:cNvSpPr/>
          <p:nvPr/>
        </p:nvSpPr>
        <p:spPr>
          <a:xfrm>
            <a:off x="5329238" y="1971040"/>
            <a:ext cx="5312636" cy="119888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/>
          <a:p>
            <a:pPr eaLnBrk="0" hangingPunct="0">
              <a:buFont typeface="Arial" panose="020B0604020202020204" pitchFamily="34" charset="0"/>
              <a:buChar char="•"/>
            </a:pP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他每天都</a:t>
            </a:r>
            <a:r>
              <a:rPr lang="zh-CN" altLang="en-US" sz="4000" b="1" dirty="0">
                <a:solidFill>
                  <a:srgbClr val="666699"/>
                </a:solidFill>
                <a:latin typeface="楷体" panose="02010609060101010101" charset="-122"/>
                <a:ea typeface="楷体" panose="02010609060101010101" charset="-122"/>
              </a:rPr>
              <a:t>很</a:t>
            </a:r>
            <a:r>
              <a:rPr lang="zh-CN" altLang="en-US" sz="40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忙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，没有时间吃早饭。</a:t>
            </a:r>
          </a:p>
        </p:txBody>
      </p:sp>
      <p:sp>
        <p:nvSpPr>
          <p:cNvPr id="5" name="矩形 4"/>
          <p:cNvSpPr/>
          <p:nvPr/>
        </p:nvSpPr>
        <p:spPr>
          <a:xfrm>
            <a:off x="5404168" y="3572193"/>
            <a:ext cx="5707969" cy="119888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/>
          <a:p>
            <a:pPr eaLnBrk="0" hangingPunct="0">
              <a:buFont typeface="Arial" panose="020B0604020202020204" pitchFamily="34" charset="0"/>
              <a:buChar char="•"/>
            </a:pP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我们</a:t>
            </a:r>
            <a:r>
              <a:rPr lang="zh-CN" altLang="en-US" sz="4000" b="1" dirty="0">
                <a:solidFill>
                  <a:srgbClr val="666699"/>
                </a:solidFill>
                <a:latin typeface="楷体" panose="02010609060101010101" charset="-122"/>
                <a:ea typeface="楷体" panose="02010609060101010101" charset="-122"/>
              </a:rPr>
              <a:t>太</a:t>
            </a:r>
            <a:r>
              <a:rPr lang="zh-CN" altLang="en-US" sz="40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忙</a:t>
            </a:r>
            <a:r>
              <a:rPr lang="zh-CN" altLang="en-US" sz="4000" b="1" dirty="0">
                <a:solidFill>
                  <a:srgbClr val="666699"/>
                </a:solidFill>
                <a:latin typeface="楷体" panose="02010609060101010101" charset="-122"/>
                <a:ea typeface="楷体" panose="02010609060101010101" charset="-122"/>
              </a:rPr>
              <a:t>了</a:t>
            </a:r>
            <a:r>
              <a:rPr lang="zh-CN" altLang="en-US" sz="4000" b="1" dirty="0">
                <a:latin typeface="楷体" panose="02010609060101010101" charset="-122"/>
                <a:ea typeface="楷体" panose="02010609060101010101" charset="-122"/>
              </a:rPr>
              <a:t>！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每天都有很多课和作业</a:t>
            </a:r>
            <a:r>
              <a:rPr lang="zh-CN" altLang="en-US" sz="2400" b="1" dirty="0">
                <a:latin typeface="楷体" panose="02010609060101010101" charset="-122"/>
                <a:ea typeface="楷体" panose="02010609060101010101" charset="-122"/>
              </a:rPr>
              <a:t>。</a:t>
            </a: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矩形 12"/>
          <p:cNvSpPr/>
          <p:nvPr>
            <p:custDataLst>
              <p:tags r:id="rId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BB313E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  <a:headEnd/>
                <a:tailEnd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/>
          <a:p>
            <a:pPr algn="ctr"/>
            <a:endParaRPr lang="zh-CN" altLang="en-US">
              <a:solidFill>
                <a:schemeClr val="lt1"/>
              </a:solidFill>
              <a:latin typeface="Arial" panose="020B0604020202020204" pitchFamily="34" charset="0"/>
              <a:ea typeface="隶书" panose="02010509060101010101" pitchFamily="49" charset="-122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0" y="-6350"/>
            <a:ext cx="12191365" cy="659003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7" name="矩形 16"/>
          <p:cNvSpPr/>
          <p:nvPr/>
        </p:nvSpPr>
        <p:spPr>
          <a:xfrm>
            <a:off x="-14605" y="-6350"/>
            <a:ext cx="2912745" cy="793115"/>
          </a:xfrm>
          <a:prstGeom prst="rect">
            <a:avLst/>
          </a:prstGeom>
          <a:solidFill>
            <a:srgbClr val="BB313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8" name="Title 6"/>
          <p:cNvSpPr txBox="1"/>
          <p:nvPr>
            <p:custDataLst>
              <p:tags r:id="rId3"/>
            </p:custDataLst>
          </p:nvPr>
        </p:nvSpPr>
        <p:spPr>
          <a:xfrm>
            <a:off x="177800" y="178435"/>
            <a:ext cx="7016750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>
            <a:noAutofit/>
          </a:bodyPr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algn="l"/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chemeClr val="bg2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忙</a:t>
            </a:r>
            <a:r>
              <a:rPr altLang="zh-CN" sz="4000" b="1" spc="300" dirty="0">
                <a:ln w="3175">
                  <a:noFill/>
                  <a:prstDash val="dash"/>
                </a:ln>
                <a:solidFill>
                  <a:schemeClr val="bg2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+</a:t>
            </a:r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chemeClr val="bg2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什么？</a:t>
            </a:r>
          </a:p>
        </p:txBody>
      </p:sp>
      <p:pic>
        <p:nvPicPr>
          <p:cNvPr id="19" name="图片 18"/>
          <p:cNvPicPr/>
          <p:nvPr/>
        </p:nvPicPr>
        <p:blipFill>
          <a:blip r:embed="rId5"/>
          <a:stretch>
            <a:fillRect/>
          </a:stretch>
        </p:blipFill>
        <p:spPr>
          <a:xfrm>
            <a:off x="9432981" y="-702083"/>
            <a:ext cx="2441302" cy="2438718"/>
          </a:xfrm>
          <a:prstGeom prst="rect">
            <a:avLst/>
          </a:prstGeom>
        </p:spPr>
      </p:pic>
      <p:grpSp>
        <p:nvGrpSpPr>
          <p:cNvPr id="20" name="组合 19"/>
          <p:cNvGrpSpPr/>
          <p:nvPr/>
        </p:nvGrpSpPr>
        <p:grpSpPr>
          <a:xfrm>
            <a:off x="46990" y="6311265"/>
            <a:ext cx="12145010" cy="673100"/>
            <a:chOff x="74" y="9939"/>
            <a:chExt cx="19126" cy="1060"/>
          </a:xfrm>
        </p:grpSpPr>
        <p:pic>
          <p:nvPicPr>
            <p:cNvPr id="21" name="图片 20" descr="中国元素10_画板 1"/>
            <p:cNvPicPr>
              <a:picLocks noChangeAspect="1"/>
            </p:cNvPicPr>
            <p:nvPr/>
          </p:nvPicPr>
          <p:blipFill>
            <a:blip r:embed="rId6">
              <a:alphaModFix amt="21000"/>
            </a:blip>
            <a:srcRect t="36149" b="49461"/>
            <a:stretch>
              <a:fillRect/>
            </a:stretch>
          </p:blipFill>
          <p:spPr>
            <a:xfrm>
              <a:off x="74" y="10125"/>
              <a:ext cx="9722" cy="787"/>
            </a:xfrm>
            <a:prstGeom prst="rect">
              <a:avLst/>
            </a:prstGeom>
          </p:spPr>
        </p:pic>
        <p:pic>
          <p:nvPicPr>
            <p:cNvPr id="22" name="图片 21" descr="中国元素10_画板 1"/>
            <p:cNvPicPr>
              <a:picLocks noChangeAspect="1"/>
            </p:cNvPicPr>
            <p:nvPr/>
          </p:nvPicPr>
          <p:blipFill>
            <a:blip r:embed="rId6">
              <a:alphaModFix amt="23000"/>
            </a:blip>
            <a:srcRect t="29091" b="51527"/>
            <a:stretch>
              <a:fillRect/>
            </a:stretch>
          </p:blipFill>
          <p:spPr>
            <a:xfrm>
              <a:off x="9478" y="9939"/>
              <a:ext cx="9722" cy="1060"/>
            </a:xfrm>
            <a:prstGeom prst="rect">
              <a:avLst/>
            </a:prstGeom>
          </p:spPr>
        </p:pic>
      </p:grpSp>
      <p:pic>
        <p:nvPicPr>
          <p:cNvPr id="69634" name="Picture 2" descr="C:\Users\l\Desktop\学在中国.基础教程1—王斯璐\内文插图\学在中国·基础教程1\VCG41535353936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920750" y="3865245"/>
            <a:ext cx="3597275" cy="2398395"/>
          </a:xfrm>
          <a:prstGeom prst="rect">
            <a:avLst/>
          </a:prstGeom>
          <a:ln>
            <a:noFill/>
          </a:ln>
          <a:effectLst/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69635" name="Picture 3" descr="C:\Users\l\Desktop\学在中国.基础教程1—王斯璐\内文插图\学在中国·基础教程1\VCG41611986322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930275" y="1123315"/>
            <a:ext cx="3586480" cy="2392045"/>
          </a:xfrm>
          <a:prstGeom prst="rect">
            <a:avLst/>
          </a:prstGeom>
          <a:ln>
            <a:noFill/>
          </a:ln>
          <a:effectLst/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4" name="矩形 3"/>
          <p:cNvSpPr/>
          <p:nvPr/>
        </p:nvSpPr>
        <p:spPr>
          <a:xfrm>
            <a:off x="5787390" y="1323023"/>
            <a:ext cx="4067175" cy="193802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 eaLnBrk="0" hangingPunct="0">
              <a:lnSpc>
                <a:spcPct val="150000"/>
              </a:lnSpc>
            </a:pPr>
            <a:r>
              <a:rPr lang="en-US" altLang="zh-CN" sz="3600" b="1" dirty="0">
                <a:latin typeface="楷体" panose="02010609060101010101" charset="-122"/>
                <a:ea typeface="楷体" panose="02010609060101010101" charset="-122"/>
              </a:rPr>
              <a:t>A: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他在</a:t>
            </a:r>
            <a:r>
              <a:rPr lang="zh-CN" altLang="en-US" sz="44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忙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什么呢？</a:t>
            </a:r>
            <a:endParaRPr lang="en-US" altLang="zh-CN" sz="3600" b="1" dirty="0">
              <a:latin typeface="楷体" panose="02010609060101010101" charset="-122"/>
              <a:ea typeface="楷体" panose="02010609060101010101" charset="-122"/>
            </a:endParaRPr>
          </a:p>
          <a:p>
            <a:pPr eaLnBrk="0" hangingPunct="0">
              <a:lnSpc>
                <a:spcPct val="150000"/>
              </a:lnSpc>
            </a:pPr>
            <a:r>
              <a:rPr lang="en-US" altLang="zh-CN" sz="3600" b="1" dirty="0">
                <a:latin typeface="楷体" panose="02010609060101010101" charset="-122"/>
                <a:ea typeface="楷体" panose="02010609060101010101" charset="-122"/>
              </a:rPr>
              <a:t>B: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他在看书呢。</a:t>
            </a:r>
          </a:p>
        </p:txBody>
      </p:sp>
      <p:sp>
        <p:nvSpPr>
          <p:cNvPr id="12" name="矩形 11"/>
          <p:cNvSpPr/>
          <p:nvPr/>
        </p:nvSpPr>
        <p:spPr>
          <a:xfrm>
            <a:off x="5787390" y="3931603"/>
            <a:ext cx="4519612" cy="193802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 eaLnBrk="0" hangingPunct="0">
              <a:lnSpc>
                <a:spcPct val="150000"/>
              </a:lnSpc>
            </a:pPr>
            <a:r>
              <a:rPr lang="en-US" altLang="zh-CN" sz="3600" b="1" dirty="0">
                <a:latin typeface="楷体" panose="02010609060101010101" charset="-122"/>
                <a:ea typeface="楷体" panose="02010609060101010101" charset="-122"/>
              </a:rPr>
              <a:t>A: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她们在</a:t>
            </a:r>
            <a:r>
              <a:rPr lang="zh-CN" altLang="en-US" sz="44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忙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什么呢？</a:t>
            </a:r>
            <a:endParaRPr lang="en-US" altLang="zh-CN" sz="3600" b="1" dirty="0">
              <a:latin typeface="楷体" panose="02010609060101010101" charset="-122"/>
              <a:ea typeface="楷体" panose="02010609060101010101" charset="-122"/>
            </a:endParaRPr>
          </a:p>
          <a:p>
            <a:pPr eaLnBrk="0" hangingPunct="0">
              <a:lnSpc>
                <a:spcPct val="150000"/>
              </a:lnSpc>
            </a:pPr>
            <a:r>
              <a:rPr lang="en-US" altLang="zh-CN" sz="3600" b="1" dirty="0">
                <a:latin typeface="楷体" panose="02010609060101010101" charset="-122"/>
                <a:ea typeface="楷体" panose="02010609060101010101" charset="-122"/>
              </a:rPr>
              <a:t>B: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她们在买东西呢。</a:t>
            </a: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图片 19" descr="1_画板 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7">
            <a:alphaModFix amt="25000"/>
          </a:blip>
          <a:stretch>
            <a:fillRect/>
          </a:stretch>
        </p:blipFill>
        <p:spPr>
          <a:xfrm>
            <a:off x="6743700" y="3888105"/>
            <a:ext cx="5645150" cy="3176905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200025" y="307975"/>
            <a:ext cx="5781675" cy="647700"/>
          </a:xfrm>
          <a:prstGeom prst="rect">
            <a:avLst/>
          </a:prstGeom>
          <a:solidFill>
            <a:srgbClr val="BB313E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123825" y="212725"/>
            <a:ext cx="5744845" cy="647700"/>
          </a:xfrm>
          <a:prstGeom prst="rect">
            <a:avLst/>
          </a:prstGeom>
          <a:solidFill>
            <a:srgbClr val="BB313E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Title 6"/>
          <p:cNvSpPr txBox="1"/>
          <p:nvPr>
            <p:custDataLst>
              <p:tags r:id="rId3"/>
            </p:custDataLst>
          </p:nvPr>
        </p:nvSpPr>
        <p:spPr>
          <a:xfrm>
            <a:off x="267970" y="299720"/>
            <a:ext cx="11704320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>
            <a:noAutofit/>
          </a:bodyPr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lvl="0">
              <a:lnSpc>
                <a:spcPct val="100000"/>
              </a:lnSpc>
              <a:defRPr/>
            </a:pPr>
            <a:r>
              <a:rPr lang="zh-CN" altLang="en-US" sz="4000" b="1" spc="150" dirty="0">
                <a:ln w="3175">
                  <a:noFill/>
                  <a:prstDash val="dash"/>
                </a:ln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思源黑体 CN Heavy" panose="020B0A00000000000000" charset="-122"/>
              </a:rPr>
              <a:t>语言点</a:t>
            </a:r>
            <a:r>
              <a:rPr altLang="zh-CN" sz="4000" b="1" spc="150" dirty="0">
                <a:ln w="3175">
                  <a:noFill/>
                  <a:prstDash val="dash"/>
                </a:ln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思源黑体 CN Heavy" panose="020B0A00000000000000" charset="-122"/>
              </a:rPr>
              <a:t>2</a:t>
            </a:r>
            <a:r>
              <a:rPr lang="zh-CN" altLang="en-US" sz="4000" b="1" spc="150" dirty="0">
                <a:ln w="3175">
                  <a:noFill/>
                  <a:prstDash val="dash"/>
                </a:ln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思源黑体 CN Heavy" panose="020B0A00000000000000" charset="-122"/>
              </a:rPr>
              <a:t>：</a:t>
            </a:r>
            <a:r>
              <a:rPr lang="zh-CN" altLang="en-US" sz="4000" b="1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请</a:t>
            </a:r>
            <a:r>
              <a:rPr altLang="zh-CN" sz="4000" b="1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+</a:t>
            </a:r>
            <a:r>
              <a:rPr lang="zh-CN" altLang="en-US" sz="4000" b="1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（谁）</a:t>
            </a:r>
            <a:r>
              <a:rPr altLang="zh-CN" sz="4000" b="1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+V</a:t>
            </a:r>
            <a:endParaRPr altLang="zh-CN" sz="4000" b="1" spc="0" noProof="0" dirty="0">
              <a:ln>
                <a:noFill/>
              </a:ln>
              <a:solidFill>
                <a:schemeClr val="bg1"/>
              </a:solidFill>
              <a:uLnTx/>
              <a:uFillTx/>
              <a:latin typeface="楷体" panose="02010609060101010101" charset="-122"/>
              <a:ea typeface="楷体" panose="02010609060101010101" charset="-122"/>
              <a:cs typeface="+mn-cs"/>
              <a:sym typeface="+mn-ea"/>
            </a:endParaRPr>
          </a:p>
        </p:txBody>
      </p:sp>
      <p:pic>
        <p:nvPicPr>
          <p:cNvPr id="7" name="图片 6"/>
          <p:cNvPicPr/>
          <p:nvPr>
            <p:custDataLst>
              <p:tags r:id="rId4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9432981" y="-708433"/>
            <a:ext cx="2441302" cy="2438718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2231390" y="1721168"/>
            <a:ext cx="6508750" cy="341503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 eaLnBrk="0" hangingPunct="0">
              <a:lnSpc>
                <a:spcPct val="15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zh-CN" altLang="en-US" sz="48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请</a:t>
            </a:r>
            <a:r>
              <a:rPr lang="zh-CN" altLang="en-US" sz="4000" b="1" dirty="0">
                <a:latin typeface="楷体" panose="02010609060101010101" charset="-122"/>
                <a:ea typeface="楷体" panose="02010609060101010101" charset="-122"/>
              </a:rPr>
              <a:t>问！</a:t>
            </a:r>
            <a:endParaRPr lang="en-US" altLang="zh-CN" sz="4000" b="1" dirty="0">
              <a:latin typeface="楷体" panose="02010609060101010101" charset="-122"/>
              <a:ea typeface="楷体" panose="02010609060101010101" charset="-122"/>
            </a:endParaRPr>
          </a:p>
          <a:p>
            <a:pPr eaLnBrk="0" hangingPunct="0">
              <a:lnSpc>
                <a:spcPct val="15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zh-CN" altLang="en-US" sz="48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请</a:t>
            </a:r>
            <a:r>
              <a:rPr lang="zh-CN" altLang="en-US" sz="4000" b="1" dirty="0">
                <a:latin typeface="楷体" panose="02010609060101010101" charset="-122"/>
                <a:ea typeface="楷体" panose="02010609060101010101" charset="-122"/>
              </a:rPr>
              <a:t>进！</a:t>
            </a:r>
            <a:endParaRPr lang="en-US" altLang="zh-CN" sz="4000" b="1" dirty="0">
              <a:latin typeface="楷体" panose="02010609060101010101" charset="-122"/>
              <a:ea typeface="楷体" panose="02010609060101010101" charset="-122"/>
            </a:endParaRPr>
          </a:p>
          <a:p>
            <a:pPr eaLnBrk="0" hangingPunct="0">
              <a:lnSpc>
                <a:spcPct val="15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zh-CN" altLang="en-US" sz="48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请</a:t>
            </a:r>
            <a:r>
              <a:rPr lang="zh-CN" altLang="en-US" sz="4800" b="1" dirty="0">
                <a:solidFill>
                  <a:srgbClr val="7030A0"/>
                </a:solidFill>
                <a:latin typeface="楷体" panose="02010609060101010101" charset="-122"/>
                <a:ea typeface="楷体" panose="02010609060101010101" charset="-122"/>
              </a:rPr>
              <a:t>你</a:t>
            </a:r>
            <a:r>
              <a:rPr lang="zh-CN" altLang="en-US" sz="4000" b="1" dirty="0">
                <a:latin typeface="楷体" panose="02010609060101010101" charset="-122"/>
                <a:ea typeface="楷体" panose="02010609060101010101" charset="-122"/>
              </a:rPr>
              <a:t>慢一点儿</a:t>
            </a:r>
            <a:r>
              <a:rPr lang="zh-CN" altLang="en-US" sz="48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说</a:t>
            </a:r>
            <a:r>
              <a:rPr lang="zh-CN" altLang="en-US" sz="4000" b="1" dirty="0">
                <a:latin typeface="楷体" panose="02010609060101010101" charset="-122"/>
                <a:ea typeface="楷体" panose="02010609060101010101" charset="-122"/>
              </a:rPr>
              <a:t>，谢谢！</a:t>
            </a: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直接连接符 1"/>
          <p:cNvCxnSpPr/>
          <p:nvPr/>
        </p:nvCxnSpPr>
        <p:spPr>
          <a:xfrm>
            <a:off x="1101725" y="-3175"/>
            <a:ext cx="0" cy="6840220"/>
          </a:xfrm>
          <a:prstGeom prst="line">
            <a:avLst/>
          </a:prstGeom>
          <a:ln w="28575" cmpd="sng">
            <a:solidFill>
              <a:schemeClr val="accent1">
                <a:shade val="5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矩形 9"/>
          <p:cNvSpPr/>
          <p:nvPr/>
        </p:nvSpPr>
        <p:spPr>
          <a:xfrm>
            <a:off x="496570" y="399415"/>
            <a:ext cx="7049770" cy="635000"/>
          </a:xfrm>
          <a:prstGeom prst="rect">
            <a:avLst/>
          </a:prstGeom>
          <a:solidFill>
            <a:schemeClr val="bg1"/>
          </a:solidFill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zh-CN"/>
          </a:p>
        </p:txBody>
      </p:sp>
      <p:pic>
        <p:nvPicPr>
          <p:cNvPr id="41" name="图片 40"/>
          <p:cNvPicPr/>
          <p:nvPr/>
        </p:nvPicPr>
        <p:blipFill>
          <a:blip r:embed="rId4"/>
          <a:stretch>
            <a:fillRect/>
          </a:stretch>
        </p:blipFill>
        <p:spPr>
          <a:xfrm>
            <a:off x="9431076" y="-691923"/>
            <a:ext cx="2441302" cy="2438718"/>
          </a:xfrm>
          <a:prstGeom prst="rect">
            <a:avLst/>
          </a:prstGeom>
        </p:spPr>
      </p:pic>
      <p:sp>
        <p:nvSpPr>
          <p:cNvPr id="15" name="Title 6"/>
          <p:cNvSpPr txBox="1"/>
          <p:nvPr>
            <p:custDataLst>
              <p:tags r:id="rId2"/>
            </p:custDataLst>
          </p:nvPr>
        </p:nvSpPr>
        <p:spPr>
          <a:xfrm>
            <a:off x="667385" y="472440"/>
            <a:ext cx="7689850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/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algn="l">
              <a:lnSpc>
                <a:spcPct val="90000"/>
              </a:lnSpc>
            </a:pPr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语言点练习（</a:t>
            </a:r>
            <a:r>
              <a:rPr altLang="zh-CN" sz="40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</a:t>
            </a:r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）：第</a:t>
            </a:r>
            <a:r>
              <a:rPr altLang="zh-CN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135</a:t>
            </a:r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页</a:t>
            </a:r>
          </a:p>
        </p:txBody>
      </p:sp>
      <p:pic>
        <p:nvPicPr>
          <p:cNvPr id="33795" name="图片 2"/>
          <p:cNvPicPr>
            <a:picLocks noChangeAspect="1"/>
          </p:cNvPicPr>
          <p:nvPr/>
        </p:nvPicPr>
        <p:blipFill>
          <a:blip r:embed="rId5">
            <a:lum contrast="20000"/>
          </a:blip>
          <a:srcRect/>
          <a:stretch>
            <a:fillRect/>
          </a:stretch>
        </p:blipFill>
        <p:spPr bwMode="auto">
          <a:xfrm>
            <a:off x="1503045" y="1405255"/>
            <a:ext cx="9318625" cy="472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图片 19" descr="1_画板 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9">
            <a:alphaModFix amt="25000"/>
          </a:blip>
          <a:stretch>
            <a:fillRect/>
          </a:stretch>
        </p:blipFill>
        <p:spPr>
          <a:xfrm>
            <a:off x="6743700" y="3888105"/>
            <a:ext cx="5645150" cy="3176905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200025" y="307975"/>
            <a:ext cx="6476365" cy="647700"/>
          </a:xfrm>
          <a:prstGeom prst="rect">
            <a:avLst/>
          </a:prstGeom>
          <a:solidFill>
            <a:srgbClr val="BB313E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123825" y="212725"/>
            <a:ext cx="6412865" cy="647700"/>
          </a:xfrm>
          <a:prstGeom prst="rect">
            <a:avLst/>
          </a:prstGeom>
          <a:solidFill>
            <a:srgbClr val="BB313E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Title 6"/>
          <p:cNvSpPr txBox="1"/>
          <p:nvPr>
            <p:custDataLst>
              <p:tags r:id="rId3"/>
            </p:custDataLst>
          </p:nvPr>
        </p:nvSpPr>
        <p:spPr>
          <a:xfrm>
            <a:off x="267970" y="299720"/>
            <a:ext cx="11704320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>
            <a:noAutofit/>
          </a:bodyPr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lvl="0">
              <a:lnSpc>
                <a:spcPct val="100000"/>
              </a:lnSpc>
              <a:defRPr/>
            </a:pPr>
            <a:r>
              <a:rPr lang="zh-CN" altLang="en-US" sz="4000" b="1" spc="150" dirty="0">
                <a:ln w="3175">
                  <a:noFill/>
                  <a:prstDash val="dash"/>
                </a:ln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思源黑体 CN Heavy" panose="020B0A00000000000000" charset="-122"/>
              </a:rPr>
              <a:t>语言点</a:t>
            </a:r>
            <a:r>
              <a:rPr altLang="zh-CN" sz="4000" b="1" spc="150" dirty="0">
                <a:ln w="3175">
                  <a:noFill/>
                  <a:prstDash val="dash"/>
                </a:ln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思源黑体 CN Heavy" panose="020B0A00000000000000" charset="-122"/>
              </a:rPr>
              <a:t>3</a:t>
            </a:r>
            <a:r>
              <a:rPr lang="zh-CN" altLang="en-US" sz="4000" b="1" spc="150" dirty="0">
                <a:ln w="3175">
                  <a:noFill/>
                  <a:prstDash val="dash"/>
                </a:ln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思源黑体 CN Heavy" panose="020B0A00000000000000" charset="-122"/>
              </a:rPr>
              <a:t>：</a:t>
            </a:r>
            <a:r>
              <a:rPr lang="zh-CN" altLang="en-US" sz="4000" b="1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带</a:t>
            </a:r>
            <a:r>
              <a:rPr altLang="zh-CN" sz="4000" b="1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+</a:t>
            </a:r>
            <a:r>
              <a:rPr lang="zh-CN" altLang="en-US" sz="4000" b="1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东西；带</a:t>
            </a:r>
            <a:r>
              <a:rPr altLang="zh-CN" sz="4000" b="1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+</a:t>
            </a:r>
            <a:r>
              <a:rPr lang="zh-CN" altLang="en-US" sz="4000" b="1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人</a:t>
            </a:r>
            <a:endParaRPr lang="zh-CN" altLang="en-US" sz="4000" b="1" spc="0" noProof="0" dirty="0">
              <a:ln>
                <a:noFill/>
              </a:ln>
              <a:solidFill>
                <a:schemeClr val="bg1"/>
              </a:solidFill>
              <a:uLnTx/>
              <a:uFillTx/>
              <a:latin typeface="楷体" panose="02010609060101010101" charset="-122"/>
              <a:ea typeface="楷体" panose="02010609060101010101" charset="-122"/>
              <a:cs typeface="+mn-cs"/>
              <a:sym typeface="+mn-ea"/>
            </a:endParaRPr>
          </a:p>
        </p:txBody>
      </p:sp>
      <p:pic>
        <p:nvPicPr>
          <p:cNvPr id="7" name="图片 6"/>
          <p:cNvPicPr/>
          <p:nvPr>
            <p:custDataLst>
              <p:tags r:id="rId4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9432981" y="-708433"/>
            <a:ext cx="2441302" cy="2438718"/>
          </a:xfrm>
          <a:prstGeom prst="rect">
            <a:avLst/>
          </a:prstGeom>
        </p:spPr>
      </p:pic>
      <p:pic>
        <p:nvPicPr>
          <p:cNvPr id="34819" name="Picture 1"/>
          <p:cNvPicPr>
            <a:picLocks noChangeAspect="1" noChangeArrowheads="1"/>
          </p:cNvPicPr>
          <p:nvPr>
            <p:custDataLst>
              <p:tags r:id="rId5"/>
            </p:custDataLst>
          </p:nvPr>
        </p:nvPicPr>
        <p:blipFill>
          <a:blip r:embed="rId11"/>
          <a:srcRect/>
          <a:stretch>
            <a:fillRect/>
          </a:stretch>
        </p:blipFill>
        <p:spPr bwMode="auto">
          <a:xfrm>
            <a:off x="904240" y="4044315"/>
            <a:ext cx="3543300" cy="2417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矩形 3"/>
          <p:cNvSpPr/>
          <p:nvPr/>
        </p:nvSpPr>
        <p:spPr>
          <a:xfrm>
            <a:off x="5239703" y="4881880"/>
            <a:ext cx="6392862" cy="70675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 eaLnBrk="0" hangingPunct="0"/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她想</a:t>
            </a:r>
            <a:r>
              <a:rPr lang="zh-CN" altLang="en-US" sz="40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带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妹妹一起来中国留学。</a:t>
            </a:r>
          </a:p>
        </p:txBody>
      </p:sp>
      <p:sp>
        <p:nvSpPr>
          <p:cNvPr id="3" name="矩形 2"/>
          <p:cNvSpPr/>
          <p:nvPr/>
        </p:nvSpPr>
        <p:spPr>
          <a:xfrm>
            <a:off x="5239703" y="1584643"/>
            <a:ext cx="5843587" cy="175323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 eaLnBrk="0" hangingPunct="0">
              <a:lnSpc>
                <a:spcPct val="150000"/>
              </a:lnSpc>
            </a:pP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去学校要</a:t>
            </a:r>
            <a:r>
              <a:rPr lang="zh-CN" altLang="en-US" sz="40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带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书包、课本、笔什么的。</a:t>
            </a:r>
          </a:p>
        </p:txBody>
      </p:sp>
      <p:pic>
        <p:nvPicPr>
          <p:cNvPr id="34822" name="Picture 2"/>
          <p:cNvPicPr>
            <a:picLocks noChangeAspect="1" noChangeArrowheads="1"/>
          </p:cNvPicPr>
          <p:nvPr>
            <p:custDataLst>
              <p:tags r:id="rId6"/>
            </p:custDataLst>
          </p:nvPr>
        </p:nvPicPr>
        <p:blipFill>
          <a:blip r:embed="rId12"/>
          <a:srcRect/>
          <a:stretch>
            <a:fillRect/>
          </a:stretch>
        </p:blipFill>
        <p:spPr bwMode="auto">
          <a:xfrm>
            <a:off x="904240" y="1345565"/>
            <a:ext cx="3543300" cy="2365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半闭框 3"/>
          <p:cNvSpPr/>
          <p:nvPr/>
        </p:nvSpPr>
        <p:spPr>
          <a:xfrm>
            <a:off x="0" y="0"/>
            <a:ext cx="3784600" cy="4410710"/>
          </a:xfrm>
          <a:prstGeom prst="halfFrame">
            <a:avLst/>
          </a:prstGeom>
          <a:solidFill>
            <a:srgbClr val="BB313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半闭框 5"/>
          <p:cNvSpPr/>
          <p:nvPr/>
        </p:nvSpPr>
        <p:spPr>
          <a:xfrm flipH="1" flipV="1">
            <a:off x="8407400" y="2447290"/>
            <a:ext cx="3784600" cy="4410710"/>
          </a:xfrm>
          <a:prstGeom prst="halfFrame">
            <a:avLst/>
          </a:prstGeom>
          <a:solidFill>
            <a:srgbClr val="B5313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9" name="矩形 8"/>
          <p:cNvSpPr/>
          <p:nvPr/>
        </p:nvSpPr>
        <p:spPr>
          <a:xfrm>
            <a:off x="330835" y="283210"/>
            <a:ext cx="11551920" cy="630301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63500" sx="101000" sy="101000" algn="ctr" rotWithShape="0">
              <a:schemeClr val="tx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41" name="图片 40"/>
          <p:cNvPicPr/>
          <p:nvPr/>
        </p:nvPicPr>
        <p:blipFill>
          <a:blip r:embed="rId5"/>
          <a:stretch>
            <a:fillRect/>
          </a:stretch>
        </p:blipFill>
        <p:spPr>
          <a:xfrm>
            <a:off x="9441236" y="-436018"/>
            <a:ext cx="2441302" cy="2438718"/>
          </a:xfrm>
          <a:prstGeom prst="rect">
            <a:avLst/>
          </a:prstGeom>
        </p:spPr>
      </p:pic>
      <p:sp>
        <p:nvSpPr>
          <p:cNvPr id="38913" name="文本框 1"/>
          <p:cNvSpPr txBox="1"/>
          <p:nvPr/>
        </p:nvSpPr>
        <p:spPr>
          <a:xfrm>
            <a:off x="1178560" y="1144270"/>
            <a:ext cx="3378835" cy="4302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44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带 </a:t>
            </a:r>
            <a:r>
              <a:rPr lang="en-US" altLang="zh-CN" sz="44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+ </a:t>
            </a:r>
            <a:r>
              <a:rPr lang="zh-CN" altLang="en-US" sz="44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东西</a:t>
            </a:r>
          </a:p>
          <a:p>
            <a:pPr>
              <a:lnSpc>
                <a:spcPct val="150000"/>
              </a:lnSpc>
            </a:pP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情景：</a:t>
            </a:r>
          </a:p>
          <a:p>
            <a:pPr>
              <a:lnSpc>
                <a:spcPct val="150000"/>
              </a:lnSpc>
            </a:pPr>
            <a:r>
              <a:rPr lang="en-US" altLang="zh-CN" sz="3600" b="1" dirty="0">
                <a:latin typeface="楷体" panose="02010609060101010101" charset="-122"/>
                <a:ea typeface="楷体" panose="02010609060101010101" charset="-122"/>
              </a:rPr>
              <a:t>1. 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图书馆</a:t>
            </a:r>
          </a:p>
          <a:p>
            <a:pPr>
              <a:lnSpc>
                <a:spcPct val="150000"/>
              </a:lnSpc>
            </a:pPr>
            <a:r>
              <a:rPr lang="en-US" altLang="zh-CN" sz="3600" b="1" dirty="0">
                <a:latin typeface="楷体" panose="02010609060101010101" charset="-122"/>
                <a:ea typeface="楷体" panose="02010609060101010101" charset="-122"/>
              </a:rPr>
              <a:t>2. 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超市</a:t>
            </a:r>
          </a:p>
          <a:p>
            <a:pPr>
              <a:lnSpc>
                <a:spcPct val="150000"/>
              </a:lnSpc>
            </a:pPr>
            <a:r>
              <a:rPr lang="en-US" altLang="zh-CN" sz="3600" b="1" dirty="0">
                <a:latin typeface="楷体" panose="02010609060101010101" charset="-122"/>
                <a:ea typeface="楷体" panose="02010609060101010101" charset="-122"/>
              </a:rPr>
              <a:t>3. 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教室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5941060" y="1144270"/>
            <a:ext cx="4048760" cy="5133136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44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带 </a:t>
            </a:r>
            <a:r>
              <a:rPr lang="en-US" altLang="zh-CN" sz="44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+  </a:t>
            </a:r>
            <a:r>
              <a:rPr lang="zh-CN" altLang="en-US" sz="44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人  </a:t>
            </a:r>
            <a:r>
              <a:rPr lang="en-US" altLang="zh-CN" sz="44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+ v</a:t>
            </a:r>
          </a:p>
          <a:p>
            <a:pPr>
              <a:lnSpc>
                <a:spcPct val="150000"/>
              </a:lnSpc>
            </a:pP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情景：</a:t>
            </a:r>
          </a:p>
          <a:p>
            <a:pPr>
              <a:lnSpc>
                <a:spcPct val="150000"/>
              </a:lnSpc>
            </a:pPr>
            <a:r>
              <a:rPr lang="en-US" altLang="zh-CN" sz="3600" b="1" dirty="0">
                <a:latin typeface="楷体" panose="02010609060101010101" charset="-122"/>
                <a:ea typeface="楷体" panose="02010609060101010101" charset="-122"/>
              </a:rPr>
              <a:t>1. 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去聚会</a:t>
            </a:r>
          </a:p>
          <a:p>
            <a:pPr>
              <a:lnSpc>
                <a:spcPct val="150000"/>
              </a:lnSpc>
            </a:pPr>
            <a:r>
              <a:rPr lang="en-US" altLang="zh-CN" sz="3600" b="1" dirty="0">
                <a:latin typeface="楷体" panose="02010609060101010101" charset="-122"/>
                <a:ea typeface="楷体" panose="02010609060101010101" charset="-122"/>
              </a:rPr>
              <a:t>2. 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买东西</a:t>
            </a:r>
          </a:p>
          <a:p>
            <a:pPr>
              <a:lnSpc>
                <a:spcPct val="150000"/>
              </a:lnSpc>
            </a:pPr>
            <a:r>
              <a:rPr lang="en-US" altLang="zh-CN" sz="3600" b="1" dirty="0">
                <a:latin typeface="楷体" panose="02010609060101010101" charset="-122"/>
                <a:ea typeface="楷体" panose="02010609060101010101" charset="-122"/>
              </a:rPr>
              <a:t>3. 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工作</a:t>
            </a:r>
          </a:p>
          <a:p>
            <a:pPr>
              <a:lnSpc>
                <a:spcPct val="150000"/>
              </a:lnSpc>
            </a:pPr>
            <a:endParaRPr lang="zh-CN" altLang="en-US" sz="3600" b="1" dirty="0"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20" name="图片 19" descr="1_画板 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6">
            <a:alphaModFix amt="25000"/>
          </a:blip>
          <a:stretch>
            <a:fillRect/>
          </a:stretch>
        </p:blipFill>
        <p:spPr>
          <a:xfrm>
            <a:off x="6463665" y="3597275"/>
            <a:ext cx="5645150" cy="3176905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直接连接符 1"/>
          <p:cNvCxnSpPr/>
          <p:nvPr/>
        </p:nvCxnSpPr>
        <p:spPr>
          <a:xfrm>
            <a:off x="1101725" y="-3175"/>
            <a:ext cx="0" cy="6840220"/>
          </a:xfrm>
          <a:prstGeom prst="line">
            <a:avLst/>
          </a:prstGeom>
          <a:ln w="28575" cmpd="sng">
            <a:solidFill>
              <a:schemeClr val="accent1">
                <a:shade val="5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矩形 8"/>
          <p:cNvSpPr/>
          <p:nvPr/>
        </p:nvSpPr>
        <p:spPr>
          <a:xfrm>
            <a:off x="511175" y="402590"/>
            <a:ext cx="7089140" cy="702945"/>
          </a:xfrm>
          <a:prstGeom prst="rect">
            <a:avLst/>
          </a:prstGeom>
          <a:solidFill>
            <a:schemeClr val="bg1"/>
          </a:solidFill>
          <a:ln w="254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41" name="图片 40"/>
          <p:cNvPicPr/>
          <p:nvPr/>
        </p:nvPicPr>
        <p:blipFill>
          <a:blip r:embed="rId4"/>
          <a:stretch>
            <a:fillRect/>
          </a:stretch>
        </p:blipFill>
        <p:spPr>
          <a:xfrm>
            <a:off x="9431076" y="-691923"/>
            <a:ext cx="2441302" cy="2438718"/>
          </a:xfrm>
          <a:prstGeom prst="rect">
            <a:avLst/>
          </a:prstGeom>
        </p:spPr>
      </p:pic>
      <p:sp>
        <p:nvSpPr>
          <p:cNvPr id="15" name="Title 6"/>
          <p:cNvSpPr txBox="1"/>
          <p:nvPr>
            <p:custDataLst>
              <p:tags r:id="rId2"/>
            </p:custDataLst>
          </p:nvPr>
        </p:nvSpPr>
        <p:spPr>
          <a:xfrm>
            <a:off x="667385" y="506730"/>
            <a:ext cx="7689850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/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algn="l">
              <a:lnSpc>
                <a:spcPct val="90000"/>
              </a:lnSpc>
            </a:pPr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语言点练习（</a:t>
            </a:r>
            <a:r>
              <a:rPr altLang="zh-CN" sz="40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</a:t>
            </a:r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）：第</a:t>
            </a:r>
            <a:r>
              <a:rPr altLang="zh-CN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136</a:t>
            </a:r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页</a:t>
            </a:r>
          </a:p>
        </p:txBody>
      </p:sp>
      <p:pic>
        <p:nvPicPr>
          <p:cNvPr id="35843" name="图片 3"/>
          <p:cNvPicPr>
            <a:picLocks noChangeAspect="1"/>
          </p:cNvPicPr>
          <p:nvPr/>
        </p:nvPicPr>
        <p:blipFill>
          <a:blip r:embed="rId5">
            <a:lum contrast="9999"/>
          </a:blip>
          <a:srcRect/>
          <a:stretch>
            <a:fillRect/>
          </a:stretch>
        </p:blipFill>
        <p:spPr bwMode="auto">
          <a:xfrm>
            <a:off x="1509395" y="1513840"/>
            <a:ext cx="9375140" cy="44335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直接连接符 1"/>
          <p:cNvCxnSpPr/>
          <p:nvPr/>
        </p:nvCxnSpPr>
        <p:spPr>
          <a:xfrm>
            <a:off x="1101725" y="-3175"/>
            <a:ext cx="0" cy="6840220"/>
          </a:xfrm>
          <a:prstGeom prst="line">
            <a:avLst/>
          </a:prstGeom>
          <a:ln w="28575" cmpd="sng">
            <a:solidFill>
              <a:schemeClr val="accent1">
                <a:shade val="5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矩形 8"/>
          <p:cNvSpPr/>
          <p:nvPr/>
        </p:nvSpPr>
        <p:spPr>
          <a:xfrm>
            <a:off x="511175" y="402590"/>
            <a:ext cx="7089140" cy="702945"/>
          </a:xfrm>
          <a:prstGeom prst="rect">
            <a:avLst/>
          </a:prstGeom>
          <a:solidFill>
            <a:schemeClr val="bg1"/>
          </a:solidFill>
          <a:ln w="254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41" name="图片 40"/>
          <p:cNvPicPr/>
          <p:nvPr/>
        </p:nvPicPr>
        <p:blipFill>
          <a:blip r:embed="rId4"/>
          <a:stretch>
            <a:fillRect/>
          </a:stretch>
        </p:blipFill>
        <p:spPr>
          <a:xfrm>
            <a:off x="9431076" y="-691923"/>
            <a:ext cx="2441302" cy="2438718"/>
          </a:xfrm>
          <a:prstGeom prst="rect">
            <a:avLst/>
          </a:prstGeom>
        </p:spPr>
      </p:pic>
      <p:sp>
        <p:nvSpPr>
          <p:cNvPr id="15" name="Title 6"/>
          <p:cNvSpPr txBox="1"/>
          <p:nvPr>
            <p:custDataLst>
              <p:tags r:id="rId2"/>
            </p:custDataLst>
          </p:nvPr>
        </p:nvSpPr>
        <p:spPr>
          <a:xfrm>
            <a:off x="667385" y="506730"/>
            <a:ext cx="7689850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/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algn="l">
              <a:lnSpc>
                <a:spcPct val="90000"/>
              </a:lnSpc>
            </a:pPr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语言点练习（</a:t>
            </a:r>
            <a:r>
              <a:rPr altLang="zh-CN" sz="40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</a:t>
            </a:r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）：第</a:t>
            </a:r>
            <a:r>
              <a:rPr altLang="zh-CN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136</a:t>
            </a:r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页</a:t>
            </a:r>
          </a:p>
        </p:txBody>
      </p:sp>
      <p:grpSp>
        <p:nvGrpSpPr>
          <p:cNvPr id="40961" name="组 3"/>
          <p:cNvGrpSpPr/>
          <p:nvPr/>
        </p:nvGrpSpPr>
        <p:grpSpPr>
          <a:xfrm>
            <a:off x="1628775" y="1675130"/>
            <a:ext cx="9071610" cy="4267835"/>
            <a:chOff x="825709" y="1413681"/>
            <a:chExt cx="10300740" cy="4845789"/>
          </a:xfrm>
        </p:grpSpPr>
        <p:pic>
          <p:nvPicPr>
            <p:cNvPr id="40962" name="图片 1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825709" y="2586844"/>
              <a:ext cx="10300740" cy="3672626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40963" name="图片 2"/>
            <p:cNvPicPr>
              <a:picLocks noChangeAspect="1"/>
            </p:cNvPicPr>
            <p:nvPr/>
          </p:nvPicPr>
          <p:blipFill>
            <a:blip r:embed="rId6"/>
            <a:srcRect l="44" b="75928"/>
            <a:stretch>
              <a:fillRect/>
            </a:stretch>
          </p:blipFill>
          <p:spPr>
            <a:xfrm>
              <a:off x="825709" y="1413681"/>
              <a:ext cx="10300740" cy="1173163"/>
            </a:xfrm>
            <a:prstGeom prst="rect">
              <a:avLst/>
            </a:prstGeom>
            <a:noFill/>
            <a:ln w="9525">
              <a:noFill/>
            </a:ln>
          </p:spPr>
        </p:pic>
      </p:grpSp>
    </p:spTree>
    <p:custDataLst>
      <p:tags r:id="rId1"/>
    </p:custData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图片 19" descr="1_画板 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7">
            <a:alphaModFix amt="25000"/>
          </a:blip>
          <a:stretch>
            <a:fillRect/>
          </a:stretch>
        </p:blipFill>
        <p:spPr>
          <a:xfrm>
            <a:off x="6743700" y="3888105"/>
            <a:ext cx="5645150" cy="3176905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208915" y="300355"/>
            <a:ext cx="8709025" cy="647700"/>
          </a:xfrm>
          <a:prstGeom prst="rect">
            <a:avLst/>
          </a:prstGeom>
          <a:solidFill>
            <a:srgbClr val="BB313E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123825" y="205105"/>
            <a:ext cx="8682990" cy="647700"/>
          </a:xfrm>
          <a:prstGeom prst="rect">
            <a:avLst/>
          </a:prstGeom>
          <a:solidFill>
            <a:srgbClr val="BB313E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Title 6"/>
          <p:cNvSpPr txBox="1"/>
          <p:nvPr>
            <p:custDataLst>
              <p:tags r:id="rId3"/>
            </p:custDataLst>
          </p:nvPr>
        </p:nvSpPr>
        <p:spPr>
          <a:xfrm>
            <a:off x="258445" y="288925"/>
            <a:ext cx="9175115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>
            <a:noAutofit/>
          </a:bodyPr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语言点</a:t>
            </a:r>
            <a:r>
              <a:rPr altLang="zh-CN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4</a:t>
            </a:r>
            <a:r>
              <a:rPr lang="zh-CN" altLang="en-US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：还在</a:t>
            </a:r>
            <a:r>
              <a:rPr altLang="zh-CN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+V;</a:t>
            </a:r>
            <a:r>
              <a:rPr lang="zh-CN" altLang="en-US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还没</a:t>
            </a:r>
            <a:r>
              <a:rPr altLang="zh-CN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+V;</a:t>
            </a:r>
            <a:r>
              <a:rPr lang="zh-CN" altLang="en-US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还是</a:t>
            </a:r>
            <a:r>
              <a:rPr altLang="zh-CN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+</a:t>
            </a:r>
            <a:r>
              <a:rPr lang="zh-CN" altLang="en-US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很</a:t>
            </a:r>
            <a:r>
              <a:rPr altLang="zh-CN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+A</a:t>
            </a:r>
            <a:endParaRPr altLang="zh-CN" sz="4000" b="1" spc="0" noProof="0" dirty="0">
              <a:ln>
                <a:noFill/>
              </a:ln>
              <a:solidFill>
                <a:schemeClr val="bg1"/>
              </a:solidFill>
              <a:uLnTx/>
              <a:uFillTx/>
              <a:latin typeface="楷体" panose="02010609060101010101" charset="-122"/>
              <a:ea typeface="楷体" panose="02010609060101010101" charset="-122"/>
              <a:cs typeface="+mn-cs"/>
              <a:sym typeface="+mn-ea"/>
            </a:endParaRPr>
          </a:p>
        </p:txBody>
      </p:sp>
      <p:pic>
        <p:nvPicPr>
          <p:cNvPr id="7" name="图片 6"/>
          <p:cNvPicPr/>
          <p:nvPr>
            <p:custDataLst>
              <p:tags r:id="rId4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9432981" y="-708433"/>
            <a:ext cx="2441302" cy="2438718"/>
          </a:xfrm>
          <a:prstGeom prst="rect">
            <a:avLst/>
          </a:prstGeom>
        </p:spPr>
      </p:pic>
      <p:sp>
        <p:nvSpPr>
          <p:cNvPr id="37890" name="Rectangle 3"/>
          <p:cNvSpPr txBox="1"/>
          <p:nvPr/>
        </p:nvSpPr>
        <p:spPr>
          <a:xfrm>
            <a:off x="1811973" y="1214755"/>
            <a:ext cx="7621587" cy="25908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marL="228600" indent="-228600">
              <a:spcBef>
                <a:spcPts val="1000"/>
              </a:spcBef>
            </a:pPr>
            <a:r>
              <a:rPr lang="en-US" altLang="zh-CN" sz="3600" b="1" dirty="0">
                <a:latin typeface="楷体" panose="02010609060101010101" charset="-122"/>
                <a:ea typeface="楷体" panose="02010609060101010101" charset="-122"/>
              </a:rPr>
              <a:t>A</a:t>
            </a:r>
            <a:r>
              <a:rPr lang="en-US" altLang="zh-CN" sz="3600" b="1" baseline="-25000" dirty="0"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：我们去吃饭吧！</a:t>
            </a:r>
            <a:endParaRPr lang="en-US" altLang="zh-CN" sz="3600" b="1" dirty="0">
              <a:latin typeface="楷体" panose="02010609060101010101" charset="-122"/>
              <a:ea typeface="楷体" panose="02010609060101010101" charset="-122"/>
            </a:endParaRPr>
          </a:p>
          <a:p>
            <a:pPr marL="228600" indent="-228600">
              <a:spcBef>
                <a:spcPts val="1000"/>
              </a:spcBef>
            </a:pPr>
            <a:r>
              <a:rPr lang="en-US" altLang="zh-CN" sz="3600" b="1" dirty="0">
                <a:latin typeface="楷体" panose="02010609060101010101" charset="-122"/>
                <a:ea typeface="楷体" panose="02010609060101010101" charset="-122"/>
              </a:rPr>
              <a:t>B</a:t>
            </a:r>
            <a:r>
              <a:rPr lang="en-US" altLang="zh-CN" sz="3600" b="1" baseline="-25000" dirty="0">
                <a:latin typeface="楷体" panose="02010609060101010101" charset="-122"/>
                <a:ea typeface="楷体" panose="02010609060101010101" charset="-122"/>
              </a:rPr>
              <a:t>1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：对不起，我</a:t>
            </a:r>
            <a:r>
              <a:rPr lang="zh-CN" altLang="en-US" sz="36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还在</a:t>
            </a:r>
            <a:r>
              <a:rPr lang="zh-CN" altLang="en-US" sz="36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上课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。</a:t>
            </a:r>
          </a:p>
          <a:p>
            <a:pPr marL="228600" indent="-228600">
              <a:spcBef>
                <a:spcPts val="1000"/>
              </a:spcBef>
            </a:pPr>
            <a:r>
              <a:rPr lang="en-US" altLang="zh-CN" sz="3600" b="1" dirty="0">
                <a:latin typeface="楷体" panose="02010609060101010101" charset="-122"/>
                <a:ea typeface="楷体" panose="02010609060101010101" charset="-122"/>
              </a:rPr>
              <a:t>B</a:t>
            </a:r>
            <a:r>
              <a:rPr lang="en-US" altLang="zh-CN" sz="3600" b="1" baseline="-25000" dirty="0">
                <a:latin typeface="楷体" panose="02010609060101010101" charset="-122"/>
                <a:ea typeface="楷体" panose="02010609060101010101" charset="-122"/>
              </a:rPr>
              <a:t>2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：对不起，我</a:t>
            </a:r>
            <a:r>
              <a:rPr lang="zh-CN" altLang="en-US" sz="36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还没</a:t>
            </a:r>
            <a:r>
              <a:rPr lang="zh-CN" altLang="en-US" sz="36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下课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。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1657350" y="3647123"/>
            <a:ext cx="10420350" cy="274828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3600">
                <a:latin typeface="楷体" panose="02010609060101010101" charset="-122"/>
                <a:ea typeface="楷体" panose="02010609060101010101" charset="-122"/>
              </a:rPr>
              <a:t>八点  上课      现在     上课</a:t>
            </a:r>
          </a:p>
          <a:p>
            <a:pPr>
              <a:lnSpc>
                <a:spcPct val="120000"/>
              </a:lnSpc>
            </a:pPr>
            <a:r>
              <a:rPr lang="zh-CN" altLang="en-US" sz="3600">
                <a:latin typeface="楷体" panose="02010609060101010101" charset="-122"/>
                <a:ea typeface="楷体" panose="02010609060101010101" charset="-122"/>
              </a:rPr>
              <a:t>  我现在还在上课。</a:t>
            </a:r>
          </a:p>
          <a:p>
            <a:pPr>
              <a:lnSpc>
                <a:spcPct val="120000"/>
              </a:lnSpc>
            </a:pPr>
            <a:r>
              <a:rPr lang="zh-CN" altLang="en-US" sz="3600">
                <a:latin typeface="楷体" panose="02010609060101010101" charset="-122"/>
                <a:ea typeface="楷体" panose="02010609060101010101" charset="-122"/>
              </a:rPr>
              <a:t>八点  没下课    现在     没下课</a:t>
            </a:r>
          </a:p>
          <a:p>
            <a:pPr>
              <a:lnSpc>
                <a:spcPct val="120000"/>
              </a:lnSpc>
            </a:pPr>
            <a:r>
              <a:rPr lang="zh-CN" altLang="en-US" sz="3600">
                <a:latin typeface="楷体" panose="02010609060101010101" charset="-122"/>
                <a:ea typeface="楷体" panose="02010609060101010101" charset="-122"/>
              </a:rPr>
              <a:t>  我现在还没下课。</a:t>
            </a:r>
          </a:p>
        </p:txBody>
      </p:sp>
      <p:cxnSp>
        <p:nvCxnSpPr>
          <p:cNvPr id="4" name="直接箭头连接符 3"/>
          <p:cNvCxnSpPr/>
          <p:nvPr/>
        </p:nvCxnSpPr>
        <p:spPr>
          <a:xfrm>
            <a:off x="1084898" y="4705350"/>
            <a:ext cx="727075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箭头连接符 8"/>
          <p:cNvCxnSpPr/>
          <p:nvPr/>
        </p:nvCxnSpPr>
        <p:spPr>
          <a:xfrm>
            <a:off x="1084898" y="6013450"/>
            <a:ext cx="727075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78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78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78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78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78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78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图片 19" descr="1_画板 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7">
            <a:alphaModFix amt="25000"/>
          </a:blip>
          <a:stretch>
            <a:fillRect/>
          </a:stretch>
        </p:blipFill>
        <p:spPr>
          <a:xfrm>
            <a:off x="6743700" y="3888105"/>
            <a:ext cx="5645150" cy="3176905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208915" y="300355"/>
            <a:ext cx="8709025" cy="647700"/>
          </a:xfrm>
          <a:prstGeom prst="rect">
            <a:avLst/>
          </a:prstGeom>
          <a:solidFill>
            <a:srgbClr val="BB313E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123825" y="205105"/>
            <a:ext cx="8682990" cy="647700"/>
          </a:xfrm>
          <a:prstGeom prst="rect">
            <a:avLst/>
          </a:prstGeom>
          <a:solidFill>
            <a:srgbClr val="BB313E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Title 6"/>
          <p:cNvSpPr txBox="1"/>
          <p:nvPr>
            <p:custDataLst>
              <p:tags r:id="rId3"/>
            </p:custDataLst>
          </p:nvPr>
        </p:nvSpPr>
        <p:spPr>
          <a:xfrm>
            <a:off x="258445" y="288925"/>
            <a:ext cx="9175115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>
            <a:noAutofit/>
          </a:bodyPr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语言点</a:t>
            </a:r>
            <a:r>
              <a:rPr altLang="zh-CN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4</a:t>
            </a:r>
            <a:r>
              <a:rPr lang="zh-CN" altLang="en-US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：还在</a:t>
            </a:r>
            <a:r>
              <a:rPr altLang="zh-CN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+V;</a:t>
            </a:r>
            <a:r>
              <a:rPr lang="zh-CN" altLang="en-US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还没</a:t>
            </a:r>
            <a:r>
              <a:rPr altLang="zh-CN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+V;</a:t>
            </a:r>
            <a:r>
              <a:rPr lang="zh-CN" altLang="en-US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还是</a:t>
            </a:r>
            <a:r>
              <a:rPr altLang="zh-CN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+</a:t>
            </a:r>
            <a:r>
              <a:rPr lang="zh-CN" altLang="en-US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很</a:t>
            </a:r>
            <a:r>
              <a:rPr altLang="zh-CN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+A</a:t>
            </a:r>
            <a:endParaRPr altLang="zh-CN" sz="4000" b="1" spc="0" noProof="0" dirty="0">
              <a:ln>
                <a:noFill/>
              </a:ln>
              <a:solidFill>
                <a:schemeClr val="bg1"/>
              </a:solidFill>
              <a:uLnTx/>
              <a:uFillTx/>
              <a:latin typeface="楷体" panose="02010609060101010101" charset="-122"/>
              <a:ea typeface="楷体" panose="02010609060101010101" charset="-122"/>
              <a:cs typeface="+mn-cs"/>
              <a:sym typeface="+mn-ea"/>
            </a:endParaRPr>
          </a:p>
        </p:txBody>
      </p:sp>
      <p:pic>
        <p:nvPicPr>
          <p:cNvPr id="7" name="图片 6"/>
          <p:cNvPicPr/>
          <p:nvPr>
            <p:custDataLst>
              <p:tags r:id="rId4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9432981" y="-708433"/>
            <a:ext cx="2441302" cy="2438718"/>
          </a:xfrm>
          <a:prstGeom prst="rect">
            <a:avLst/>
          </a:prstGeom>
        </p:spPr>
      </p:pic>
      <p:sp>
        <p:nvSpPr>
          <p:cNvPr id="5" name="矩形 4"/>
          <p:cNvSpPr>
            <a:spLocks noChangeArrowheads="1"/>
          </p:cNvSpPr>
          <p:nvPr/>
        </p:nvSpPr>
        <p:spPr bwMode="auto">
          <a:xfrm>
            <a:off x="986155" y="1355408"/>
            <a:ext cx="5791200" cy="2009775"/>
          </a:xfrm>
          <a:prstGeom prst="rect">
            <a:avLst/>
          </a:prstGeom>
          <a:noFill/>
          <a:ln w="38100">
            <a:noFill/>
            <a:miter lim="800000"/>
          </a:ln>
          <a:effectLst/>
        </p:spPr>
        <p:txBody>
          <a:bodyPr>
            <a:spAutoFit/>
          </a:bodyPr>
          <a:lstStyle>
            <a:lvl1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9pPr>
          </a:lstStyle>
          <a:p>
            <a:pPr marL="228600" marR="0" lvl="0" indent="-228600" algn="l" defTabSz="914400" rtl="0" eaLnBrk="1" fontAlgn="base" latinLnBrk="0" hangingPunct="1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6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_GB2312" pitchFamily="1" charset="-122"/>
              </a:rPr>
              <a:t>A</a:t>
            </a: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_GB2312" pitchFamily="1" charset="-122"/>
              </a:rPr>
              <a:t>：你在宿舍吗？</a:t>
            </a:r>
          </a:p>
          <a:p>
            <a:pPr marL="228600" marR="0" lvl="0" indent="-228600" algn="l" defTabSz="914400" rtl="0" eaLnBrk="1" fontAlgn="base" latinLnBrk="0" hangingPunct="1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6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_GB2312" pitchFamily="1" charset="-122"/>
              </a:rPr>
              <a:t>B</a:t>
            </a: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_GB2312" pitchFamily="1" charset="-122"/>
              </a:rPr>
              <a:t>：不在，我</a:t>
            </a: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_GB2312" pitchFamily="1" charset="-122"/>
              </a:rPr>
              <a:t>还在</a:t>
            </a: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rgbClr val="0066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_GB2312" pitchFamily="1" charset="-122"/>
              </a:rPr>
              <a:t>买</a:t>
            </a: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_GB2312" pitchFamily="1" charset="-122"/>
              </a:rPr>
              <a:t>东西，</a:t>
            </a:r>
            <a:endParaRPr kumimoji="0" lang="en-US" altLang="zh-CN" sz="36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楷体" panose="02010609060101010101" charset="-122"/>
              <a:ea typeface="楷体" panose="02010609060101010101" charset="-122"/>
              <a:cs typeface="楷体_GB2312" pitchFamily="1" charset="-122"/>
            </a:endParaRPr>
          </a:p>
          <a:p>
            <a:pPr marL="228600" marR="0" lvl="0" indent="-228600" algn="l" defTabSz="914400" rtl="0" eaLnBrk="1" fontAlgn="base" latinLnBrk="0" hangingPunct="1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6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_GB2312" pitchFamily="1" charset="-122"/>
              </a:rPr>
              <a:t>   </a:t>
            </a: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_GB2312" pitchFamily="1" charset="-122"/>
              </a:rPr>
              <a:t>还没</a:t>
            </a: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rgbClr val="0066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_GB2312" pitchFamily="1" charset="-122"/>
              </a:rPr>
              <a:t>回</a:t>
            </a: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_GB2312" pitchFamily="1" charset="-122"/>
              </a:rPr>
              <a:t>宿舍。</a:t>
            </a:r>
          </a:p>
        </p:txBody>
      </p:sp>
      <p:sp>
        <p:nvSpPr>
          <p:cNvPr id="10" name="矩形 9"/>
          <p:cNvSpPr>
            <a:spLocks noChangeArrowheads="1"/>
          </p:cNvSpPr>
          <p:nvPr/>
        </p:nvSpPr>
        <p:spPr bwMode="auto">
          <a:xfrm>
            <a:off x="5234305" y="4287520"/>
            <a:ext cx="5729288" cy="2009775"/>
          </a:xfrm>
          <a:prstGeom prst="rect">
            <a:avLst/>
          </a:prstGeom>
          <a:noFill/>
          <a:ln w="38100">
            <a:noFill/>
            <a:miter lim="800000"/>
          </a:ln>
          <a:effectLst/>
        </p:spPr>
        <p:txBody>
          <a:bodyPr>
            <a:spAutoFit/>
          </a:bodyPr>
          <a:lstStyle>
            <a:lvl1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9pPr>
          </a:lstStyle>
          <a:p>
            <a:pPr marL="228600" marR="0" lvl="0" indent="-228600" algn="l" defTabSz="914400" rtl="0" eaLnBrk="1" fontAlgn="base" latinLnBrk="0" hangingPunct="1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_GB2312" pitchFamily="1" charset="-122"/>
              </a:rPr>
              <a:t>A:</a:t>
            </a:r>
            <a:r>
              <a:rPr kumimoji="0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_GB2312" pitchFamily="1" charset="-122"/>
              </a:rPr>
              <a:t>你在写作业吗？</a:t>
            </a:r>
            <a:endParaRPr kumimoji="0" lang="en-US" altLang="zh-CN" sz="36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楷体" panose="02010609060101010101" charset="-122"/>
              <a:ea typeface="楷体" panose="02010609060101010101" charset="-122"/>
              <a:cs typeface="楷体_GB2312" pitchFamily="1" charset="-122"/>
            </a:endParaRPr>
          </a:p>
          <a:p>
            <a:pPr marL="228600" marR="0" lvl="0" indent="-228600" algn="l" defTabSz="914400" rtl="0" eaLnBrk="1" fontAlgn="base" latinLnBrk="0" hangingPunct="1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_GB2312" pitchFamily="1" charset="-122"/>
              </a:rPr>
              <a:t>B:</a:t>
            </a:r>
            <a:r>
              <a:rPr kumimoji="0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_GB2312" pitchFamily="1" charset="-122"/>
              </a:rPr>
              <a:t>我</a:t>
            </a:r>
            <a:r>
              <a:rPr kumimoji="0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_GB2312" pitchFamily="1" charset="-122"/>
              </a:rPr>
              <a:t>还在</a:t>
            </a:r>
            <a:r>
              <a:rPr kumimoji="0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66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_GB2312" pitchFamily="1" charset="-122"/>
              </a:rPr>
              <a:t>吃</a:t>
            </a:r>
            <a:r>
              <a:rPr kumimoji="0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_GB2312" pitchFamily="1" charset="-122"/>
              </a:rPr>
              <a:t>饭，</a:t>
            </a:r>
            <a:endParaRPr kumimoji="0" lang="en-US" altLang="zh-CN" sz="36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楷体" panose="02010609060101010101" charset="-122"/>
              <a:ea typeface="楷体" panose="02010609060101010101" charset="-122"/>
              <a:cs typeface="楷体_GB2312" pitchFamily="1" charset="-122"/>
            </a:endParaRPr>
          </a:p>
          <a:p>
            <a:pPr marL="228600" marR="0" lvl="0" indent="-228600" algn="l" defTabSz="914400" rtl="0" eaLnBrk="1" fontAlgn="base" latinLnBrk="0" hangingPunct="1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_GB2312" pitchFamily="1" charset="-122"/>
              </a:rPr>
              <a:t>  </a:t>
            </a:r>
            <a:r>
              <a:rPr kumimoji="0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_GB2312" pitchFamily="1" charset="-122"/>
              </a:rPr>
              <a:t>我</a:t>
            </a:r>
            <a:r>
              <a:rPr kumimoji="0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_GB2312" pitchFamily="1" charset="-122"/>
              </a:rPr>
              <a:t>还没</a:t>
            </a:r>
            <a:r>
              <a:rPr kumimoji="0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_GB2312" pitchFamily="1" charset="-122"/>
              </a:rPr>
              <a:t>写</a:t>
            </a:r>
            <a:r>
              <a:rPr kumimoji="0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_GB2312" pitchFamily="1" charset="-122"/>
              </a:rPr>
              <a:t>作业呢。</a:t>
            </a:r>
          </a:p>
        </p:txBody>
      </p:sp>
      <p:pic>
        <p:nvPicPr>
          <p:cNvPr id="43012" name="图片 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47535" y="1117600"/>
            <a:ext cx="2601595" cy="2600960"/>
          </a:xfrm>
          <a:prstGeom prst="rect">
            <a:avLst/>
          </a:prstGeom>
          <a:noFill/>
          <a:ln w="9525">
            <a:noFill/>
          </a:ln>
          <a:effectLst>
            <a:softEdge rad="63500"/>
          </a:effectLst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886585" y="3909060"/>
            <a:ext cx="2378075" cy="2660650"/>
          </a:xfrm>
          <a:prstGeom prst="rect">
            <a:avLst/>
          </a:prstGeom>
          <a:noFill/>
          <a:ln w="9525">
            <a:noFill/>
          </a:ln>
          <a:effectLst>
            <a:softEdge rad="63500"/>
          </a:effectLst>
        </p:spPr>
      </p:pic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图片 19" descr="1_画板 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7">
            <a:alphaModFix amt="25000"/>
          </a:blip>
          <a:stretch>
            <a:fillRect/>
          </a:stretch>
        </p:blipFill>
        <p:spPr>
          <a:xfrm>
            <a:off x="6743700" y="3888105"/>
            <a:ext cx="5645150" cy="3176905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208915" y="300355"/>
            <a:ext cx="8709025" cy="647700"/>
          </a:xfrm>
          <a:prstGeom prst="rect">
            <a:avLst/>
          </a:prstGeom>
          <a:solidFill>
            <a:srgbClr val="BB313E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123825" y="205105"/>
            <a:ext cx="8682990" cy="647700"/>
          </a:xfrm>
          <a:prstGeom prst="rect">
            <a:avLst/>
          </a:prstGeom>
          <a:solidFill>
            <a:srgbClr val="BB313E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Title 6"/>
          <p:cNvSpPr txBox="1"/>
          <p:nvPr>
            <p:custDataLst>
              <p:tags r:id="rId3"/>
            </p:custDataLst>
          </p:nvPr>
        </p:nvSpPr>
        <p:spPr>
          <a:xfrm>
            <a:off x="258445" y="288925"/>
            <a:ext cx="9175115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>
            <a:noAutofit/>
          </a:bodyPr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语言点</a:t>
            </a:r>
            <a:r>
              <a:rPr altLang="zh-CN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4</a:t>
            </a:r>
            <a:r>
              <a:rPr lang="zh-CN" altLang="en-US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：还在</a:t>
            </a:r>
            <a:r>
              <a:rPr altLang="zh-CN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+V;</a:t>
            </a:r>
            <a:r>
              <a:rPr lang="zh-CN" altLang="en-US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还没</a:t>
            </a:r>
            <a:r>
              <a:rPr altLang="zh-CN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+V;</a:t>
            </a:r>
            <a:r>
              <a:rPr lang="zh-CN" altLang="en-US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还是</a:t>
            </a:r>
            <a:r>
              <a:rPr altLang="zh-CN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+</a:t>
            </a:r>
            <a:r>
              <a:rPr lang="zh-CN" altLang="en-US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很</a:t>
            </a:r>
            <a:r>
              <a:rPr altLang="zh-CN" sz="4000" b="1" spc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+A</a:t>
            </a:r>
            <a:endParaRPr altLang="zh-CN" sz="4000" b="1" spc="0" noProof="0" dirty="0">
              <a:ln>
                <a:noFill/>
              </a:ln>
              <a:solidFill>
                <a:schemeClr val="bg1"/>
              </a:solidFill>
              <a:uLnTx/>
              <a:uFillTx/>
              <a:latin typeface="楷体" panose="02010609060101010101" charset="-122"/>
              <a:ea typeface="楷体" panose="02010609060101010101" charset="-122"/>
              <a:cs typeface="+mn-cs"/>
              <a:sym typeface="+mn-ea"/>
            </a:endParaRPr>
          </a:p>
        </p:txBody>
      </p:sp>
      <p:pic>
        <p:nvPicPr>
          <p:cNvPr id="7" name="图片 6"/>
          <p:cNvPicPr/>
          <p:nvPr>
            <p:custDataLst>
              <p:tags r:id="rId4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9432981" y="-708433"/>
            <a:ext cx="2441302" cy="2438718"/>
          </a:xfrm>
          <a:prstGeom prst="rect">
            <a:avLst/>
          </a:prstGeom>
        </p:spPr>
      </p:pic>
      <p:sp>
        <p:nvSpPr>
          <p:cNvPr id="44034" name="文本框 2"/>
          <p:cNvSpPr txBox="1"/>
          <p:nvPr/>
        </p:nvSpPr>
        <p:spPr>
          <a:xfrm>
            <a:off x="757873" y="1730375"/>
            <a:ext cx="9396412" cy="286131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/>
          <a:p>
            <a:r>
              <a:rPr lang="zh-CN" altLang="en-US" sz="3600" b="1">
                <a:latin typeface="楷体" panose="02010609060101010101" charset="-122"/>
                <a:ea typeface="楷体" panose="02010609060101010101" charset="-122"/>
              </a:rPr>
              <a:t>妈妈以前很漂亮，现在</a:t>
            </a:r>
            <a:r>
              <a:rPr lang="en-US" altLang="zh-CN" sz="3600" b="1">
                <a:latin typeface="楷体" panose="02010609060101010101" charset="-122"/>
                <a:ea typeface="楷体" panose="02010609060101010101" charset="-122"/>
              </a:rPr>
              <a:t>____________</a:t>
            </a:r>
            <a:r>
              <a:rPr lang="zh-CN" altLang="en-US" sz="3600" b="1">
                <a:latin typeface="楷体" panose="02010609060101010101" charset="-122"/>
                <a:ea typeface="楷体" panose="02010609060101010101" charset="-122"/>
              </a:rPr>
              <a:t>。</a:t>
            </a:r>
          </a:p>
          <a:p>
            <a:endParaRPr lang="zh-CN" altLang="en-US" sz="3600" b="1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zh-CN" altLang="en-US" sz="3600" b="1">
                <a:latin typeface="楷体" panose="02010609060101010101" charset="-122"/>
                <a:ea typeface="楷体" panose="02010609060101010101" charset="-122"/>
              </a:rPr>
              <a:t>他上个星期很忙，这个星期</a:t>
            </a:r>
            <a:r>
              <a:rPr lang="en-US" altLang="zh-CN" sz="3600" b="1">
                <a:latin typeface="楷体" panose="02010609060101010101" charset="-122"/>
                <a:ea typeface="楷体" panose="02010609060101010101" charset="-122"/>
              </a:rPr>
              <a:t>__________</a:t>
            </a:r>
            <a:r>
              <a:rPr lang="zh-CN" altLang="en-US" sz="3600" b="1">
                <a:latin typeface="楷体" panose="02010609060101010101" charset="-122"/>
                <a:ea typeface="楷体" panose="02010609060101010101" charset="-122"/>
              </a:rPr>
              <a:t>。</a:t>
            </a:r>
          </a:p>
          <a:p>
            <a:endParaRPr lang="zh-CN" altLang="en-US" sz="3600" b="1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zh-CN" altLang="en-US" sz="3600" b="1">
                <a:latin typeface="楷体" panose="02010609060101010101" charset="-122"/>
                <a:ea typeface="楷体" panose="02010609060101010101" charset="-122"/>
              </a:rPr>
              <a:t>这个手机去年很贵，今年</a:t>
            </a:r>
            <a:r>
              <a:rPr lang="en-US" altLang="zh-CN" sz="3600" b="1">
                <a:latin typeface="楷体" panose="02010609060101010101" charset="-122"/>
                <a:ea typeface="楷体" panose="02010609060101010101" charset="-122"/>
              </a:rPr>
              <a:t>__________</a:t>
            </a:r>
            <a:r>
              <a:rPr lang="zh-CN" altLang="en-US" sz="3600" b="1">
                <a:latin typeface="楷体" panose="02010609060101010101" charset="-122"/>
                <a:ea typeface="楷体" panose="02010609060101010101" charset="-122"/>
              </a:rPr>
              <a:t>。</a:t>
            </a:r>
          </a:p>
        </p:txBody>
      </p:sp>
    </p:spTree>
    <p:custDataLst>
      <p:tags r:id="rId1"/>
    </p:custData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直接连接符 1"/>
          <p:cNvCxnSpPr/>
          <p:nvPr/>
        </p:nvCxnSpPr>
        <p:spPr>
          <a:xfrm>
            <a:off x="1101725" y="-3175"/>
            <a:ext cx="0" cy="6840220"/>
          </a:xfrm>
          <a:prstGeom prst="line">
            <a:avLst/>
          </a:prstGeom>
          <a:ln w="28575" cmpd="sng">
            <a:solidFill>
              <a:schemeClr val="accent1">
                <a:shade val="5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矩形 8"/>
          <p:cNvSpPr/>
          <p:nvPr/>
        </p:nvSpPr>
        <p:spPr>
          <a:xfrm>
            <a:off x="511175" y="402590"/>
            <a:ext cx="7089140" cy="702945"/>
          </a:xfrm>
          <a:prstGeom prst="rect">
            <a:avLst/>
          </a:prstGeom>
          <a:solidFill>
            <a:schemeClr val="bg1"/>
          </a:solidFill>
          <a:ln w="254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41" name="图片 40"/>
          <p:cNvPicPr/>
          <p:nvPr/>
        </p:nvPicPr>
        <p:blipFill>
          <a:blip r:embed="rId4"/>
          <a:stretch>
            <a:fillRect/>
          </a:stretch>
        </p:blipFill>
        <p:spPr>
          <a:xfrm>
            <a:off x="9431076" y="-691923"/>
            <a:ext cx="2441302" cy="2438718"/>
          </a:xfrm>
          <a:prstGeom prst="rect">
            <a:avLst/>
          </a:prstGeom>
        </p:spPr>
      </p:pic>
      <p:sp>
        <p:nvSpPr>
          <p:cNvPr id="15" name="Title 6"/>
          <p:cNvSpPr txBox="1"/>
          <p:nvPr>
            <p:custDataLst>
              <p:tags r:id="rId2"/>
            </p:custDataLst>
          </p:nvPr>
        </p:nvSpPr>
        <p:spPr>
          <a:xfrm>
            <a:off x="667385" y="506730"/>
            <a:ext cx="7689850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/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algn="l">
              <a:lnSpc>
                <a:spcPct val="90000"/>
              </a:lnSpc>
            </a:pPr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语言点练习（</a:t>
            </a:r>
            <a:r>
              <a:rPr altLang="zh-CN" sz="40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4</a:t>
            </a:r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）：第</a:t>
            </a:r>
            <a:r>
              <a:rPr altLang="zh-CN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136</a:t>
            </a:r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页</a:t>
            </a:r>
          </a:p>
        </p:txBody>
      </p:sp>
      <p:pic>
        <p:nvPicPr>
          <p:cNvPr id="3" name="图片 3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516380" y="1524635"/>
            <a:ext cx="9355455" cy="43160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文本框 3"/>
          <p:cNvSpPr txBox="1"/>
          <p:nvPr/>
        </p:nvSpPr>
        <p:spPr>
          <a:xfrm>
            <a:off x="2965768" y="3548380"/>
            <a:ext cx="3084512" cy="58356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我</a:t>
            </a:r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还在</a:t>
            </a:r>
            <a:r>
              <a:rPr lang="zh-CN" altLang="en-US" sz="32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写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作业。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4401820" y="5120005"/>
            <a:ext cx="3084513" cy="58356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我</a:t>
            </a:r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还在</a:t>
            </a:r>
            <a:r>
              <a:rPr lang="zh-CN" altLang="en-US" sz="32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写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作文。</a:t>
            </a: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直接连接符 1"/>
          <p:cNvCxnSpPr/>
          <p:nvPr/>
        </p:nvCxnSpPr>
        <p:spPr>
          <a:xfrm>
            <a:off x="1101725" y="-3175"/>
            <a:ext cx="0" cy="6840220"/>
          </a:xfrm>
          <a:prstGeom prst="line">
            <a:avLst/>
          </a:prstGeom>
          <a:ln w="28575" cmpd="sng">
            <a:solidFill>
              <a:schemeClr val="accent1">
                <a:shade val="5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矩形 8"/>
          <p:cNvSpPr/>
          <p:nvPr/>
        </p:nvSpPr>
        <p:spPr>
          <a:xfrm>
            <a:off x="511175" y="402590"/>
            <a:ext cx="7089140" cy="702945"/>
          </a:xfrm>
          <a:prstGeom prst="rect">
            <a:avLst/>
          </a:prstGeom>
          <a:solidFill>
            <a:schemeClr val="bg1"/>
          </a:solidFill>
          <a:ln w="254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41" name="图片 40"/>
          <p:cNvPicPr/>
          <p:nvPr/>
        </p:nvPicPr>
        <p:blipFill>
          <a:blip r:embed="rId4"/>
          <a:stretch>
            <a:fillRect/>
          </a:stretch>
        </p:blipFill>
        <p:spPr>
          <a:xfrm>
            <a:off x="9431076" y="-691923"/>
            <a:ext cx="2441302" cy="2438718"/>
          </a:xfrm>
          <a:prstGeom prst="rect">
            <a:avLst/>
          </a:prstGeom>
        </p:spPr>
      </p:pic>
      <p:sp>
        <p:nvSpPr>
          <p:cNvPr id="15" name="Title 6"/>
          <p:cNvSpPr txBox="1"/>
          <p:nvPr>
            <p:custDataLst>
              <p:tags r:id="rId2"/>
            </p:custDataLst>
          </p:nvPr>
        </p:nvSpPr>
        <p:spPr>
          <a:xfrm>
            <a:off x="667385" y="506730"/>
            <a:ext cx="7689850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/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algn="l">
              <a:lnSpc>
                <a:spcPct val="90000"/>
              </a:lnSpc>
            </a:pPr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语言点练习（</a:t>
            </a:r>
            <a:r>
              <a:rPr altLang="zh-CN" sz="40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4</a:t>
            </a:r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）：第</a:t>
            </a:r>
            <a:r>
              <a:rPr altLang="zh-CN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136</a:t>
            </a:r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页</a:t>
            </a:r>
          </a:p>
        </p:txBody>
      </p:sp>
      <p:grpSp>
        <p:nvGrpSpPr>
          <p:cNvPr id="46081" name="组 3"/>
          <p:cNvGrpSpPr/>
          <p:nvPr/>
        </p:nvGrpSpPr>
        <p:grpSpPr>
          <a:xfrm>
            <a:off x="1588770" y="1548765"/>
            <a:ext cx="9070975" cy="4166870"/>
            <a:chOff x="986319" y="1522287"/>
            <a:chExt cx="10420252" cy="4786046"/>
          </a:xfrm>
        </p:grpSpPr>
        <p:pic>
          <p:nvPicPr>
            <p:cNvPr id="46082" name="图片 1"/>
            <p:cNvPicPr>
              <a:picLocks noChangeAspect="1"/>
            </p:cNvPicPr>
            <p:nvPr/>
          </p:nvPicPr>
          <p:blipFill>
            <a:blip r:embed="rId5"/>
            <a:srcRect l="-43" b="71809"/>
            <a:stretch>
              <a:fillRect/>
            </a:stretch>
          </p:blipFill>
          <p:spPr>
            <a:xfrm>
              <a:off x="986319" y="1522287"/>
              <a:ext cx="10418339" cy="1354478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46083" name="图片 2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986319" y="2876765"/>
              <a:ext cx="10420252" cy="3431568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3" name="文本框 2"/>
          <p:cNvSpPr txBox="1"/>
          <p:nvPr/>
        </p:nvSpPr>
        <p:spPr>
          <a:xfrm>
            <a:off x="4658043" y="3536950"/>
            <a:ext cx="6469062" cy="58356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我</a:t>
            </a:r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还没</a:t>
            </a:r>
            <a:r>
              <a:rPr lang="zh-CN" altLang="en-US" sz="32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吃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晚饭，我们九点去吧。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3793173" y="5029200"/>
            <a:ext cx="4735512" cy="58356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我</a:t>
            </a:r>
            <a:r>
              <a:rPr lang="zh-CN" altLang="en-US" sz="32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还在</a:t>
            </a:r>
            <a:r>
              <a:rPr lang="zh-CN" altLang="en-US" sz="3200" b="1" dirty="0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</a:rPr>
              <a:t>看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书。</a:t>
            </a: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直接连接符 1"/>
          <p:cNvCxnSpPr/>
          <p:nvPr/>
        </p:nvCxnSpPr>
        <p:spPr>
          <a:xfrm>
            <a:off x="1101725" y="-3175"/>
            <a:ext cx="0" cy="6840220"/>
          </a:xfrm>
          <a:prstGeom prst="line">
            <a:avLst/>
          </a:prstGeom>
          <a:ln w="28575" cmpd="sng">
            <a:solidFill>
              <a:schemeClr val="accent1">
                <a:shade val="5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矩形 8"/>
          <p:cNvSpPr/>
          <p:nvPr/>
        </p:nvSpPr>
        <p:spPr>
          <a:xfrm>
            <a:off x="511175" y="402590"/>
            <a:ext cx="8824595" cy="702945"/>
          </a:xfrm>
          <a:prstGeom prst="rect">
            <a:avLst/>
          </a:prstGeom>
          <a:solidFill>
            <a:schemeClr val="bg1"/>
          </a:solidFill>
          <a:ln w="254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41" name="图片 40"/>
          <p:cNvPicPr/>
          <p:nvPr/>
        </p:nvPicPr>
        <p:blipFill>
          <a:blip r:embed="rId6"/>
          <a:stretch>
            <a:fillRect/>
          </a:stretch>
        </p:blipFill>
        <p:spPr>
          <a:xfrm>
            <a:off x="9431076" y="-691923"/>
            <a:ext cx="2441302" cy="2438718"/>
          </a:xfrm>
          <a:prstGeom prst="rect">
            <a:avLst/>
          </a:prstGeom>
        </p:spPr>
      </p:pic>
      <p:sp>
        <p:nvSpPr>
          <p:cNvPr id="15" name="Title 6"/>
          <p:cNvSpPr txBox="1"/>
          <p:nvPr>
            <p:custDataLst>
              <p:tags r:id="rId2"/>
            </p:custDataLst>
          </p:nvPr>
        </p:nvSpPr>
        <p:spPr>
          <a:xfrm>
            <a:off x="610235" y="506730"/>
            <a:ext cx="9347200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/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algn="l">
              <a:lnSpc>
                <a:spcPct val="90000"/>
              </a:lnSpc>
            </a:pPr>
            <a:r>
              <a:rPr lang="zh-CN" altLang="en-US" sz="36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课文热身（</a:t>
            </a:r>
            <a:r>
              <a:rPr lang="en-US" altLang="zh-CN" sz="36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8-6</a:t>
            </a:r>
            <a:r>
              <a:rPr lang="zh-CN" altLang="en-US" sz="36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）：第</a:t>
            </a:r>
            <a:r>
              <a:rPr altLang="zh-CN" sz="36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133</a:t>
            </a:r>
            <a:r>
              <a:rPr lang="zh-CN" altLang="en-US" sz="36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页</a:t>
            </a:r>
          </a:p>
        </p:txBody>
      </p:sp>
      <p:pic>
        <p:nvPicPr>
          <p:cNvPr id="41987" name="图片 2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83995" y="1343025"/>
            <a:ext cx="9414510" cy="47917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7107" name="文本框 3"/>
          <p:cNvSpPr txBox="1"/>
          <p:nvPr/>
        </p:nvSpPr>
        <p:spPr>
          <a:xfrm>
            <a:off x="9868853" y="1467803"/>
            <a:ext cx="1038225" cy="393700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 anchor="t" anchorCtr="0">
            <a:spAutoFit/>
          </a:bodyPr>
          <a:lstStyle/>
          <a:p>
            <a:endParaRPr lang="zh-CN" altLang="en-US" dirty="0"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824355" y="5520055"/>
            <a:ext cx="5964238" cy="58356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en-US" altLang="zh-CN" sz="3200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4</a:t>
            </a:r>
            <a:r>
              <a:rPr lang="zh-CN" altLang="en-US" sz="3200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   </a:t>
            </a:r>
            <a:r>
              <a:rPr lang="en-US" altLang="zh-CN" sz="3200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6</a:t>
            </a:r>
            <a:r>
              <a:rPr lang="zh-CN" altLang="en-US" sz="3200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   </a:t>
            </a:r>
            <a:r>
              <a:rPr lang="en-US" altLang="zh-CN" sz="3200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1</a:t>
            </a:r>
            <a:r>
              <a:rPr lang="zh-CN" altLang="en-US" sz="3200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   </a:t>
            </a:r>
            <a:r>
              <a:rPr lang="en-US" altLang="zh-CN" sz="3200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2</a:t>
            </a:r>
            <a:r>
              <a:rPr lang="zh-CN" altLang="en-US" sz="3200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   </a:t>
            </a:r>
            <a:r>
              <a:rPr lang="en-US" altLang="zh-CN" sz="3200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3</a:t>
            </a:r>
            <a:r>
              <a:rPr lang="zh-CN" altLang="en-US" sz="3200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   </a:t>
            </a:r>
            <a:r>
              <a:rPr lang="en-US" altLang="zh-CN" sz="3200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5</a:t>
            </a:r>
          </a:p>
        </p:txBody>
      </p:sp>
      <p:pic>
        <p:nvPicPr>
          <p:cNvPr id="3" name="08-06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>
            <a:duotone>
              <a:prstClr val="black"/>
              <a:schemeClr val="accent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5362047" y="1281744"/>
            <a:ext cx="651932" cy="651936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854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5" grpId="0"/>
    </p:bld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直接连接符 1"/>
          <p:cNvCxnSpPr/>
          <p:nvPr/>
        </p:nvCxnSpPr>
        <p:spPr>
          <a:xfrm>
            <a:off x="1101725" y="-3175"/>
            <a:ext cx="0" cy="6840220"/>
          </a:xfrm>
          <a:prstGeom prst="line">
            <a:avLst/>
          </a:prstGeom>
          <a:ln w="28575" cmpd="sng">
            <a:solidFill>
              <a:schemeClr val="accent1">
                <a:shade val="5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矩形 11"/>
          <p:cNvSpPr/>
          <p:nvPr/>
        </p:nvSpPr>
        <p:spPr>
          <a:xfrm>
            <a:off x="511174" y="402590"/>
            <a:ext cx="8145145" cy="702945"/>
          </a:xfrm>
          <a:prstGeom prst="rect">
            <a:avLst/>
          </a:prstGeom>
          <a:solidFill>
            <a:schemeClr val="bg1"/>
          </a:solidFill>
          <a:ln w="254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41" name="图片 40"/>
          <p:cNvPicPr/>
          <p:nvPr/>
        </p:nvPicPr>
        <p:blipFill>
          <a:blip r:embed="rId6"/>
          <a:stretch>
            <a:fillRect/>
          </a:stretch>
        </p:blipFill>
        <p:spPr>
          <a:xfrm>
            <a:off x="9431076" y="-691923"/>
            <a:ext cx="2441302" cy="2438718"/>
          </a:xfrm>
          <a:prstGeom prst="rect">
            <a:avLst/>
          </a:prstGeom>
        </p:spPr>
      </p:pic>
      <p:sp>
        <p:nvSpPr>
          <p:cNvPr id="15" name="Title 6"/>
          <p:cNvSpPr txBox="1"/>
          <p:nvPr>
            <p:custDataLst>
              <p:tags r:id="rId2"/>
            </p:custDataLst>
          </p:nvPr>
        </p:nvSpPr>
        <p:spPr>
          <a:xfrm>
            <a:off x="648335" y="509270"/>
            <a:ext cx="8764270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/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algn="l">
              <a:lnSpc>
                <a:spcPct val="90000"/>
              </a:lnSpc>
            </a:pPr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课文听力练习（</a:t>
            </a:r>
            <a:r>
              <a:rPr lang="en-US" altLang="zh-CN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8-7</a:t>
            </a:r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）：第</a:t>
            </a:r>
            <a:r>
              <a:rPr altLang="zh-CN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138</a:t>
            </a:r>
            <a:r>
              <a:rPr lang="zh-CN" altLang="en-US" sz="40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页</a:t>
            </a:r>
          </a:p>
        </p:txBody>
      </p:sp>
      <p:pic>
        <p:nvPicPr>
          <p:cNvPr id="43012" name="图片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99870" y="1590675"/>
            <a:ext cx="9375775" cy="40887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矩形 2"/>
          <p:cNvSpPr/>
          <p:nvPr/>
        </p:nvSpPr>
        <p:spPr>
          <a:xfrm>
            <a:off x="9710420" y="3835400"/>
            <a:ext cx="749300" cy="64516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3600" b="1" dirty="0">
                <a:solidFill>
                  <a:srgbClr val="FF0000"/>
                </a:solidFill>
                <a:latin typeface="等线" panose="02010600030101010101" pitchFamily="2" charset="-122"/>
                <a:ea typeface="楷体" panose="02010609060101010101" charset="-122"/>
              </a:rPr>
              <a:t>√</a:t>
            </a:r>
          </a:p>
        </p:txBody>
      </p:sp>
      <p:sp>
        <p:nvSpPr>
          <p:cNvPr id="4" name="矩形 3"/>
          <p:cNvSpPr/>
          <p:nvPr/>
        </p:nvSpPr>
        <p:spPr>
          <a:xfrm>
            <a:off x="9831705" y="4338955"/>
            <a:ext cx="746125" cy="645160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36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Calibri" panose="020F0502020204030204" charset="0"/>
              </a:rPr>
              <a:t>X</a:t>
            </a:r>
          </a:p>
        </p:txBody>
      </p:sp>
      <p:sp>
        <p:nvSpPr>
          <p:cNvPr id="5" name="矩形 4"/>
          <p:cNvSpPr/>
          <p:nvPr/>
        </p:nvSpPr>
        <p:spPr>
          <a:xfrm>
            <a:off x="9831705" y="3177540"/>
            <a:ext cx="749300" cy="645160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36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Calibri" panose="020F0502020204030204" charset="0"/>
              </a:rPr>
              <a:t>X</a:t>
            </a:r>
          </a:p>
        </p:txBody>
      </p:sp>
      <p:sp>
        <p:nvSpPr>
          <p:cNvPr id="9" name="矩形 8"/>
          <p:cNvSpPr/>
          <p:nvPr/>
        </p:nvSpPr>
        <p:spPr>
          <a:xfrm>
            <a:off x="9852660" y="4927918"/>
            <a:ext cx="555625" cy="645160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36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Calibri" panose="020F0502020204030204" charset="0"/>
              </a:rPr>
              <a:t>X</a:t>
            </a:r>
          </a:p>
        </p:txBody>
      </p:sp>
      <p:sp>
        <p:nvSpPr>
          <p:cNvPr id="48136" name="文本框 9"/>
          <p:cNvSpPr txBox="1"/>
          <p:nvPr/>
        </p:nvSpPr>
        <p:spPr>
          <a:xfrm>
            <a:off x="9649460" y="1763713"/>
            <a:ext cx="1114425" cy="395287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 anchor="t" anchorCtr="0">
            <a:spAutoFit/>
          </a:bodyPr>
          <a:lstStyle/>
          <a:p>
            <a:endParaRPr lang="zh-CN" altLang="en-US" dirty="0"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  <p:pic>
        <p:nvPicPr>
          <p:cNvPr id="10" name="08-07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>
            <a:duotone>
              <a:prstClr val="black"/>
              <a:schemeClr val="accent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9578019" y="1590937"/>
            <a:ext cx="698501" cy="698501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3" dur="42684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  <p:bldLst>
      <p:bldP spid="3" grpId="0"/>
      <p:bldP spid="4" grpId="0"/>
      <p:bldP spid="5" grpId="0"/>
      <p:bldP spid="9" grpId="0"/>
    </p:bld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-635" y="0"/>
            <a:ext cx="12192000" cy="3411855"/>
          </a:xfrm>
          <a:prstGeom prst="rect">
            <a:avLst/>
          </a:prstGeom>
          <a:solidFill>
            <a:srgbClr val="BB313E"/>
          </a:solidFill>
          <a:ln w="12700" cap="flat" cmpd="sng" algn="ctr">
            <a:noFill/>
            <a:prstDash val="solid"/>
            <a:miter lim="800000"/>
          </a:ln>
          <a:effectLst>
            <a:outerShdw blurRad="50800" dist="50800" dir="5400000" algn="ctr" rotWithShape="0">
              <a:srgbClr val="AB2C22">
                <a:alpha val="100000"/>
              </a:srgbClr>
            </a:outerShdw>
          </a:effectLst>
          <a:extLst>
            <a:ext uri="{91240B29-F687-4F45-9708-019B960494DF}">
              <a14:hiddenLine xmlns:a14="http://schemas.microsoft.com/office/drawing/2010/main" w="12700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  <a:headEnd/>
                <a:tailEnd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/>
          <a:p>
            <a:pPr algn="ctr"/>
            <a:endParaRPr lang="zh-CN" altLang="en-US">
              <a:solidFill>
                <a:schemeClr val="lt1"/>
              </a:solidFill>
              <a:latin typeface="Arial" panose="020B0604020202020204" pitchFamily="34" charset="0"/>
              <a:ea typeface="隶书" panose="02010509060101010101" pitchFamily="49" charset="-122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364490" y="406400"/>
            <a:ext cx="11439525" cy="64516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63500" sx="101000" sy="101000" algn="ctr" rotWithShape="0">
              <a:srgbClr val="AB2C22">
                <a:alpha val="36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5" name="图片 4"/>
          <p:cNvPicPr/>
          <p:nvPr>
            <p:custDataLst>
              <p:tags r:id="rId3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9362496" y="-296953"/>
            <a:ext cx="2441302" cy="2438718"/>
          </a:xfrm>
          <a:prstGeom prst="rect">
            <a:avLst/>
          </a:prstGeom>
        </p:spPr>
      </p:pic>
      <p:pic>
        <p:nvPicPr>
          <p:cNvPr id="13" name="图片 12" descr="中国元素10_画板 1"/>
          <p:cNvPicPr>
            <a:picLocks noChangeAspect="1"/>
          </p:cNvPicPr>
          <p:nvPr/>
        </p:nvPicPr>
        <p:blipFill>
          <a:blip r:embed="rId11">
            <a:alphaModFix amt="15000"/>
          </a:blip>
          <a:srcRect r="76003"/>
          <a:stretch>
            <a:fillRect/>
          </a:stretch>
        </p:blipFill>
        <p:spPr>
          <a:xfrm>
            <a:off x="-577215" y="36830"/>
            <a:ext cx="2100580" cy="4924425"/>
          </a:xfrm>
          <a:prstGeom prst="rect">
            <a:avLst/>
          </a:prstGeom>
        </p:spPr>
      </p:pic>
      <p:pic>
        <p:nvPicPr>
          <p:cNvPr id="14" name="图片 13" descr="中国元素10_画板 1"/>
          <p:cNvPicPr>
            <a:picLocks noChangeAspect="1"/>
          </p:cNvPicPr>
          <p:nvPr/>
        </p:nvPicPr>
        <p:blipFill>
          <a:blip r:embed="rId11">
            <a:alphaModFix amt="15000"/>
          </a:blip>
          <a:srcRect l="19129" t="297" r="56874" b="-297"/>
          <a:stretch>
            <a:fillRect/>
          </a:stretch>
        </p:blipFill>
        <p:spPr>
          <a:xfrm>
            <a:off x="11016615" y="37465"/>
            <a:ext cx="2100580" cy="4924425"/>
          </a:xfrm>
          <a:prstGeom prst="rect">
            <a:avLst/>
          </a:prstGeom>
        </p:spPr>
      </p:pic>
      <p:sp>
        <p:nvSpPr>
          <p:cNvPr id="23" name="文本框 22"/>
          <p:cNvSpPr txBox="1"/>
          <p:nvPr/>
        </p:nvSpPr>
        <p:spPr>
          <a:xfrm>
            <a:off x="6504305" y="7640955"/>
            <a:ext cx="3098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715645" y="224790"/>
            <a:ext cx="2903220" cy="678180"/>
          </a:xfrm>
          <a:prstGeom prst="rect">
            <a:avLst/>
          </a:prstGeom>
          <a:solidFill>
            <a:srgbClr val="BB313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Title 6"/>
          <p:cNvSpPr txBox="1"/>
          <p:nvPr>
            <p:custDataLst>
              <p:tags r:id="rId4"/>
            </p:custDataLst>
          </p:nvPr>
        </p:nvSpPr>
        <p:spPr>
          <a:xfrm>
            <a:off x="920115" y="373380"/>
            <a:ext cx="1900555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>
            <a:noAutofit/>
          </a:bodyPr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algn="l"/>
            <a:r>
              <a:rPr lang="zh-CN" altLang="en-US" sz="4000" b="1" spc="150">
                <a:ln w="3175">
                  <a:noFill/>
                  <a:prstDash val="dash"/>
                </a:ln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思源黑体 CN Heavy" panose="020B0A00000000000000" charset="-122"/>
                <a:sym typeface="+mn-ea"/>
              </a:rPr>
              <a:t>课文二</a:t>
            </a:r>
            <a:endParaRPr lang="zh-CN" altLang="en-US" sz="4000" b="1" spc="150" dirty="0">
              <a:ln w="3175">
                <a:noFill/>
                <a:prstDash val="dash"/>
              </a:ln>
              <a:solidFill>
                <a:schemeClr val="bg1"/>
              </a:solidFill>
              <a:latin typeface="楷体" panose="02010609060101010101" charset="-122"/>
              <a:ea typeface="楷体" panose="02010609060101010101" charset="-122"/>
              <a:cs typeface="思源黑体 CN Heavy" panose="020B0A00000000000000" charset="-122"/>
              <a:sym typeface="+mn-ea"/>
            </a:endParaRPr>
          </a:p>
        </p:txBody>
      </p:sp>
      <p:pic>
        <p:nvPicPr>
          <p:cNvPr id="3" name="06-06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2">
            <a:duotone>
              <a:prstClr val="black"/>
              <a:schemeClr val="accent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2648861" y="288875"/>
            <a:ext cx="652228" cy="652228"/>
          </a:xfrm>
          <a:prstGeom prst="rect">
            <a:avLst/>
          </a:prstGeom>
        </p:spPr>
      </p:pic>
      <p:sp>
        <p:nvSpPr>
          <p:cNvPr id="49154" name="文本框 2"/>
          <p:cNvSpPr txBox="1"/>
          <p:nvPr/>
        </p:nvSpPr>
        <p:spPr>
          <a:xfrm>
            <a:off x="1114743" y="1123633"/>
            <a:ext cx="9255125" cy="526224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3200" b="1" dirty="0">
                <a:latin typeface="楷体" panose="02010609060101010101" charset="-122"/>
                <a:ea typeface="楷体" panose="02010609060101010101" charset="-122"/>
              </a:rPr>
              <a:t>(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高美来艾米丽的</a:t>
            </a:r>
            <a:r>
              <a:rPr lang="zh-CN" altLang="en-US" sz="32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宿舍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找艾米丽</a:t>
            </a:r>
            <a:r>
              <a:rPr lang="en-US" altLang="zh-CN" sz="3200" b="1" dirty="0">
                <a:latin typeface="楷体" panose="02010609060101010101" charset="-122"/>
                <a:ea typeface="楷体" panose="02010609060101010101" charset="-122"/>
              </a:rPr>
              <a:t>)</a:t>
            </a:r>
          </a:p>
          <a:p>
            <a:pPr>
              <a:lnSpc>
                <a:spcPct val="150000"/>
              </a:lnSpc>
            </a:pPr>
            <a:r>
              <a:rPr lang="zh-CN" altLang="en-US" sz="3200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高  美：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艾米丽在吗？</a:t>
            </a:r>
            <a:endParaRPr lang="en-US" altLang="zh-CN" sz="3200" b="1" dirty="0">
              <a:latin typeface="楷体" panose="02010609060101010101" charset="-122"/>
              <a:ea typeface="楷体" panose="02010609060101010101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32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艾米丽：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在。（</a:t>
            </a:r>
            <a:r>
              <a:rPr lang="zh-CN" altLang="en-US" sz="32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开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门）请</a:t>
            </a:r>
            <a:r>
              <a:rPr lang="zh-CN" altLang="en-US" sz="32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进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！</a:t>
            </a:r>
            <a:endParaRPr lang="en-US" altLang="zh-CN" sz="3200" b="1" dirty="0">
              <a:latin typeface="楷体" panose="02010609060101010101" charset="-122"/>
              <a:ea typeface="楷体" panose="02010609060101010101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3200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高  美：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艾米丽，你在</a:t>
            </a:r>
            <a:r>
              <a:rPr lang="zh-CN" altLang="en-US" sz="32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忙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什么呢？</a:t>
            </a:r>
            <a:endParaRPr lang="en-US" altLang="zh-CN" sz="3200" b="1" dirty="0">
              <a:latin typeface="楷体" panose="02010609060101010101" charset="-122"/>
              <a:ea typeface="楷体" panose="02010609060101010101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32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艾米丽：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我在看书呢。</a:t>
            </a:r>
            <a:endParaRPr lang="en-US" altLang="zh-CN" sz="3200" b="1" dirty="0">
              <a:latin typeface="楷体" panose="02010609060101010101" charset="-122"/>
              <a:ea typeface="楷体" panose="02010609060101010101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3200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高  美：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你</a:t>
            </a:r>
            <a:r>
              <a:rPr lang="zh-CN" altLang="en-US" sz="32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还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在看书？今天是</a:t>
            </a:r>
            <a:r>
              <a:rPr lang="zh-CN" altLang="en-US" sz="32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周末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，</a:t>
            </a:r>
            <a:endParaRPr lang="en-US" altLang="zh-CN" sz="3200" b="1" dirty="0">
              <a:latin typeface="楷体" panose="02010609060101010101" charset="-122"/>
              <a:ea typeface="楷体" panose="02010609060101010101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        我们</a:t>
            </a:r>
            <a:r>
              <a:rPr lang="zh-CN" altLang="en-US" sz="32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一起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去</a:t>
            </a:r>
            <a:r>
              <a:rPr lang="zh-CN" altLang="en-US" sz="32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外边玩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吧。</a:t>
            </a:r>
          </a:p>
        </p:txBody>
      </p:sp>
      <p:pic>
        <p:nvPicPr>
          <p:cNvPr id="20" name="图片 19" descr="1_画板 1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13">
            <a:alphaModFix amt="25000"/>
          </a:blip>
          <a:stretch>
            <a:fillRect/>
          </a:stretch>
        </p:blipFill>
        <p:spPr>
          <a:xfrm>
            <a:off x="6344920" y="3873500"/>
            <a:ext cx="5645150" cy="3176905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3664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7" grpId="0"/>
    </p:bld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-635" y="0"/>
            <a:ext cx="12192000" cy="3411855"/>
          </a:xfrm>
          <a:prstGeom prst="rect">
            <a:avLst/>
          </a:prstGeom>
          <a:solidFill>
            <a:srgbClr val="BB313E"/>
          </a:solidFill>
          <a:ln w="12700" cap="flat" cmpd="sng" algn="ctr">
            <a:noFill/>
            <a:prstDash val="solid"/>
            <a:miter lim="800000"/>
          </a:ln>
          <a:effectLst>
            <a:outerShdw blurRad="50800" dist="50800" dir="5400000" algn="ctr" rotWithShape="0">
              <a:srgbClr val="AB2C22">
                <a:alpha val="100000"/>
              </a:srgbClr>
            </a:outerShdw>
          </a:effectLst>
          <a:extLst>
            <a:ext uri="{91240B29-F687-4F45-9708-019B960494DF}">
              <a14:hiddenLine xmlns:a14="http://schemas.microsoft.com/office/drawing/2010/main" w="12700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  <a:headEnd/>
                <a:tailEnd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/>
          <a:p>
            <a:pPr algn="ctr"/>
            <a:endParaRPr lang="zh-CN" altLang="en-US">
              <a:solidFill>
                <a:schemeClr val="lt1"/>
              </a:solidFill>
              <a:latin typeface="Arial" panose="020B0604020202020204" pitchFamily="34" charset="0"/>
              <a:ea typeface="隶书" panose="02010509060101010101" pitchFamily="49" charset="-122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364490" y="406400"/>
            <a:ext cx="11439525" cy="64516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63500" sx="101000" sy="101000" algn="ctr" rotWithShape="0">
              <a:srgbClr val="AB2C22">
                <a:alpha val="36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5" name="图片 4"/>
          <p:cNvPicPr/>
          <p:nvPr>
            <p:custDataLst>
              <p:tags r:id="rId3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9362496" y="-296953"/>
            <a:ext cx="2441302" cy="2438718"/>
          </a:xfrm>
          <a:prstGeom prst="rect">
            <a:avLst/>
          </a:prstGeom>
        </p:spPr>
      </p:pic>
      <p:pic>
        <p:nvPicPr>
          <p:cNvPr id="13" name="图片 12" descr="中国元素10_画板 1"/>
          <p:cNvPicPr>
            <a:picLocks noChangeAspect="1"/>
          </p:cNvPicPr>
          <p:nvPr/>
        </p:nvPicPr>
        <p:blipFill>
          <a:blip r:embed="rId11">
            <a:alphaModFix amt="15000"/>
          </a:blip>
          <a:srcRect r="76003"/>
          <a:stretch>
            <a:fillRect/>
          </a:stretch>
        </p:blipFill>
        <p:spPr>
          <a:xfrm>
            <a:off x="-577215" y="36830"/>
            <a:ext cx="2100580" cy="4924425"/>
          </a:xfrm>
          <a:prstGeom prst="rect">
            <a:avLst/>
          </a:prstGeom>
        </p:spPr>
      </p:pic>
      <p:pic>
        <p:nvPicPr>
          <p:cNvPr id="14" name="图片 13" descr="中国元素10_画板 1"/>
          <p:cNvPicPr>
            <a:picLocks noChangeAspect="1"/>
          </p:cNvPicPr>
          <p:nvPr/>
        </p:nvPicPr>
        <p:blipFill>
          <a:blip r:embed="rId11">
            <a:alphaModFix amt="15000"/>
          </a:blip>
          <a:srcRect l="19129" t="297" r="56874" b="-297"/>
          <a:stretch>
            <a:fillRect/>
          </a:stretch>
        </p:blipFill>
        <p:spPr>
          <a:xfrm>
            <a:off x="11016615" y="37465"/>
            <a:ext cx="2100580" cy="4924425"/>
          </a:xfrm>
          <a:prstGeom prst="rect">
            <a:avLst/>
          </a:prstGeom>
        </p:spPr>
      </p:pic>
      <p:sp>
        <p:nvSpPr>
          <p:cNvPr id="23" name="文本框 22"/>
          <p:cNvSpPr txBox="1"/>
          <p:nvPr/>
        </p:nvSpPr>
        <p:spPr>
          <a:xfrm>
            <a:off x="6504305" y="7640955"/>
            <a:ext cx="3098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715645" y="224790"/>
            <a:ext cx="2903220" cy="678180"/>
          </a:xfrm>
          <a:prstGeom prst="rect">
            <a:avLst/>
          </a:prstGeom>
          <a:solidFill>
            <a:srgbClr val="BB313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Title 6"/>
          <p:cNvSpPr txBox="1"/>
          <p:nvPr>
            <p:custDataLst>
              <p:tags r:id="rId4"/>
            </p:custDataLst>
          </p:nvPr>
        </p:nvSpPr>
        <p:spPr>
          <a:xfrm>
            <a:off x="920115" y="373380"/>
            <a:ext cx="1900555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>
            <a:noAutofit/>
          </a:bodyPr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algn="l"/>
            <a:r>
              <a:rPr lang="zh-CN" altLang="en-US" sz="4000" b="1" spc="150">
                <a:ln w="3175">
                  <a:noFill/>
                  <a:prstDash val="dash"/>
                </a:ln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思源黑体 CN Heavy" panose="020B0A00000000000000" charset="-122"/>
                <a:sym typeface="+mn-ea"/>
              </a:rPr>
              <a:t>课文二</a:t>
            </a:r>
            <a:endParaRPr lang="zh-CN" altLang="en-US" sz="4000" b="1" spc="150" dirty="0">
              <a:ln w="3175">
                <a:noFill/>
                <a:prstDash val="dash"/>
              </a:ln>
              <a:solidFill>
                <a:schemeClr val="bg1"/>
              </a:solidFill>
              <a:latin typeface="楷体" panose="02010609060101010101" charset="-122"/>
              <a:ea typeface="楷体" panose="02010609060101010101" charset="-122"/>
              <a:cs typeface="思源黑体 CN Heavy" panose="020B0A00000000000000" charset="-122"/>
              <a:sym typeface="+mn-ea"/>
            </a:endParaRPr>
          </a:p>
        </p:txBody>
      </p:sp>
      <p:pic>
        <p:nvPicPr>
          <p:cNvPr id="3" name="06-06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2">
            <a:duotone>
              <a:prstClr val="black"/>
              <a:schemeClr val="accent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2648861" y="288875"/>
            <a:ext cx="652228" cy="652228"/>
          </a:xfrm>
          <a:prstGeom prst="rect">
            <a:avLst/>
          </a:prstGeom>
        </p:spPr>
      </p:pic>
      <p:pic>
        <p:nvPicPr>
          <p:cNvPr id="20" name="图片 19" descr="1_画板 1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13">
            <a:alphaModFix amt="25000"/>
          </a:blip>
          <a:stretch>
            <a:fillRect/>
          </a:stretch>
        </p:blipFill>
        <p:spPr>
          <a:xfrm>
            <a:off x="6344920" y="3873500"/>
            <a:ext cx="5645150" cy="3176905"/>
          </a:xfrm>
          <a:prstGeom prst="rect">
            <a:avLst/>
          </a:prstGeom>
        </p:spPr>
      </p:pic>
      <p:sp>
        <p:nvSpPr>
          <p:cNvPr id="51201" name="矩形 1"/>
          <p:cNvSpPr/>
          <p:nvPr/>
        </p:nvSpPr>
        <p:spPr>
          <a:xfrm>
            <a:off x="1621473" y="1183005"/>
            <a:ext cx="8501062" cy="521081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>
              <a:lnSpc>
                <a:spcPct val="130000"/>
              </a:lnSpc>
            </a:pPr>
            <a:r>
              <a:rPr lang="zh-CN" altLang="en-US" sz="32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艾米丽：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太好了！我们去哪儿玩？</a:t>
            </a:r>
            <a:endParaRPr lang="en-US" altLang="zh-CN" sz="3200" b="1" dirty="0">
              <a:latin typeface="楷体" panose="02010609060101010101" charset="-122"/>
              <a:ea typeface="楷体" panose="02010609060101010101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3200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高  美：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我</a:t>
            </a:r>
            <a:r>
              <a:rPr lang="zh-CN" altLang="en-US" sz="32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带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你去中国的</a:t>
            </a:r>
            <a:r>
              <a:rPr lang="zh-CN" altLang="en-US" sz="32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茶馆喝茶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吧。</a:t>
            </a:r>
            <a:endParaRPr lang="en-US" altLang="zh-CN" sz="3200" b="1" dirty="0">
              <a:latin typeface="楷体" panose="02010609060101010101" charset="-122"/>
              <a:ea typeface="楷体" panose="02010609060101010101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32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艾米丽：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茶馆？可是我不太喜欢喝茶。</a:t>
            </a:r>
            <a:endParaRPr lang="en-US" altLang="zh-CN" sz="3200" b="1" dirty="0">
              <a:latin typeface="楷体" panose="02010609060101010101" charset="-122"/>
              <a:ea typeface="楷体" panose="02010609060101010101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3200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高  美：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那好吧，你还没吃</a:t>
            </a:r>
            <a:r>
              <a:rPr lang="zh-CN" altLang="en-US" sz="32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午饭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吧？</a:t>
            </a:r>
            <a:endParaRPr lang="en-US" altLang="zh-CN" sz="3200" b="1" dirty="0">
              <a:latin typeface="楷体" panose="02010609060101010101" charset="-122"/>
              <a:ea typeface="楷体" panose="02010609060101010101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32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艾米丽：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是啊。</a:t>
            </a:r>
            <a:endParaRPr lang="en-US" altLang="zh-CN" sz="3200" b="1" dirty="0">
              <a:latin typeface="楷体" panose="02010609060101010101" charset="-122"/>
              <a:ea typeface="楷体" panose="02010609060101010101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3200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高  美：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那我们去</a:t>
            </a:r>
            <a:r>
              <a:rPr lang="zh-CN" altLang="en-US" sz="32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饺子馆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吃</a:t>
            </a:r>
            <a:r>
              <a:rPr lang="zh-CN" altLang="en-US" sz="32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饺子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吧。</a:t>
            </a:r>
            <a:endParaRPr lang="en-US" altLang="zh-CN" sz="3200" b="1" dirty="0">
              <a:latin typeface="楷体" panose="02010609060101010101" charset="-122"/>
              <a:ea typeface="楷体" panose="02010609060101010101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32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艾米丽：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这个主意好！（笑）那我们走吧。</a:t>
            </a:r>
            <a:endParaRPr lang="en-US" altLang="zh-CN" sz="3200" b="1" dirty="0">
              <a:latin typeface="楷体" panose="02010609060101010101" charset="-122"/>
              <a:ea typeface="楷体" panose="02010609060101010101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3200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高  美：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走！</a:t>
            </a: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3664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7" grpId="0"/>
    </p:bld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-635" y="0"/>
            <a:ext cx="12192000" cy="3411855"/>
          </a:xfrm>
          <a:prstGeom prst="rect">
            <a:avLst/>
          </a:prstGeom>
          <a:solidFill>
            <a:srgbClr val="BB313E"/>
          </a:solidFill>
          <a:ln w="12700" cap="flat" cmpd="sng" algn="ctr">
            <a:noFill/>
            <a:prstDash val="solid"/>
            <a:miter lim="800000"/>
          </a:ln>
          <a:effectLst>
            <a:outerShdw blurRad="50800" dist="50800" dir="5400000" algn="ctr" rotWithShape="0">
              <a:srgbClr val="AB2C22">
                <a:alpha val="100000"/>
              </a:srgbClr>
            </a:outerShdw>
          </a:effectLst>
          <a:extLst>
            <a:ext uri="{91240B29-F687-4F45-9708-019B960494DF}">
              <a14:hiddenLine xmlns:a14="http://schemas.microsoft.com/office/drawing/2010/main" w="12700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  <a:headEnd/>
                <a:tailEnd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/>
          <a:p>
            <a:pPr algn="ctr"/>
            <a:endParaRPr lang="zh-CN" altLang="en-US">
              <a:solidFill>
                <a:schemeClr val="lt1"/>
              </a:solidFill>
              <a:latin typeface="Arial" panose="020B0604020202020204" pitchFamily="34" charset="0"/>
              <a:ea typeface="隶书" panose="02010509060101010101" pitchFamily="49" charset="-122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364490" y="406400"/>
            <a:ext cx="11439525" cy="64516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63500" sx="101000" sy="101000" algn="ctr" rotWithShape="0">
              <a:srgbClr val="AB2C22">
                <a:alpha val="36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5" name="图片 4"/>
          <p:cNvPicPr/>
          <p:nvPr>
            <p:custDataLst>
              <p:tags r:id="rId3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9362496" y="-296953"/>
            <a:ext cx="2441302" cy="2438718"/>
          </a:xfrm>
          <a:prstGeom prst="rect">
            <a:avLst/>
          </a:prstGeom>
        </p:spPr>
      </p:pic>
      <p:pic>
        <p:nvPicPr>
          <p:cNvPr id="13" name="图片 12" descr="中国元素10_画板 1"/>
          <p:cNvPicPr>
            <a:picLocks noChangeAspect="1"/>
          </p:cNvPicPr>
          <p:nvPr/>
        </p:nvPicPr>
        <p:blipFill>
          <a:blip r:embed="rId9">
            <a:alphaModFix amt="15000"/>
          </a:blip>
          <a:srcRect r="76003"/>
          <a:stretch>
            <a:fillRect/>
          </a:stretch>
        </p:blipFill>
        <p:spPr>
          <a:xfrm>
            <a:off x="-577215" y="36830"/>
            <a:ext cx="2100580" cy="4924425"/>
          </a:xfrm>
          <a:prstGeom prst="rect">
            <a:avLst/>
          </a:prstGeom>
        </p:spPr>
      </p:pic>
      <p:pic>
        <p:nvPicPr>
          <p:cNvPr id="14" name="图片 13" descr="中国元素10_画板 1"/>
          <p:cNvPicPr>
            <a:picLocks noChangeAspect="1"/>
          </p:cNvPicPr>
          <p:nvPr/>
        </p:nvPicPr>
        <p:blipFill>
          <a:blip r:embed="rId9">
            <a:alphaModFix amt="15000"/>
          </a:blip>
          <a:srcRect l="19129" t="297" r="56874" b="-297"/>
          <a:stretch>
            <a:fillRect/>
          </a:stretch>
        </p:blipFill>
        <p:spPr>
          <a:xfrm>
            <a:off x="11016615" y="37465"/>
            <a:ext cx="2100580" cy="4924425"/>
          </a:xfrm>
          <a:prstGeom prst="rect">
            <a:avLst/>
          </a:prstGeom>
        </p:spPr>
      </p:pic>
      <p:sp>
        <p:nvSpPr>
          <p:cNvPr id="23" name="文本框 22"/>
          <p:cNvSpPr txBox="1"/>
          <p:nvPr/>
        </p:nvSpPr>
        <p:spPr>
          <a:xfrm>
            <a:off x="6504305" y="7640955"/>
            <a:ext cx="3098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zh-CN" altLang="en-US"/>
          </a:p>
        </p:txBody>
      </p:sp>
      <p:sp>
        <p:nvSpPr>
          <p:cNvPr id="50178" name="文本框 4"/>
          <p:cNvSpPr txBox="1"/>
          <p:nvPr/>
        </p:nvSpPr>
        <p:spPr>
          <a:xfrm>
            <a:off x="1370013" y="1370965"/>
            <a:ext cx="9256712" cy="452310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3200" b="1" dirty="0">
                <a:latin typeface="楷体" panose="02010609060101010101" charset="-122"/>
                <a:ea typeface="楷体" panose="02010609060101010101" charset="-122"/>
              </a:rPr>
              <a:t>(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</a:rPr>
              <a:t>高美来艾米丽的宿舍找艾米丽</a:t>
            </a:r>
            <a:r>
              <a:rPr lang="en-US" altLang="zh-CN" sz="3200" b="1" dirty="0">
                <a:latin typeface="楷体" panose="02010609060101010101" charset="-122"/>
                <a:ea typeface="楷体" panose="02010609060101010101" charset="-122"/>
              </a:rPr>
              <a:t>)</a:t>
            </a:r>
          </a:p>
          <a:p>
            <a:pPr>
              <a:lnSpc>
                <a:spcPct val="150000"/>
              </a:lnSpc>
            </a:pPr>
            <a:r>
              <a:rPr lang="zh-CN" altLang="en-US" sz="3200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高  美：艾米丽在吗？</a:t>
            </a:r>
            <a:endParaRPr lang="en-US" altLang="zh-CN" sz="3200" b="1" dirty="0">
              <a:solidFill>
                <a:srgbClr val="0070C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32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艾米丽：在。（开门）</a:t>
            </a:r>
            <a:r>
              <a:rPr lang="en-US" altLang="zh-CN" sz="32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……</a:t>
            </a:r>
            <a:r>
              <a:rPr lang="zh-CN" altLang="en-US" sz="32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！</a:t>
            </a:r>
            <a:endParaRPr lang="en-US" altLang="zh-CN" sz="3200" b="1" dirty="0">
              <a:solidFill>
                <a:srgbClr val="FF4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3200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高  美：艾米丽，你</a:t>
            </a:r>
            <a:r>
              <a:rPr lang="en-US" altLang="zh-CN" sz="3200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……</a:t>
            </a:r>
            <a:r>
              <a:rPr lang="zh-CN" altLang="en-US" sz="3200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呢？</a:t>
            </a:r>
            <a:endParaRPr lang="en-US" altLang="zh-CN" sz="3200" b="1" dirty="0">
              <a:solidFill>
                <a:srgbClr val="0070C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32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艾米丽：我</a:t>
            </a:r>
            <a:r>
              <a:rPr lang="en-US" altLang="zh-CN" sz="32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……</a:t>
            </a:r>
            <a:r>
              <a:rPr lang="zh-CN" altLang="en-US" sz="32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呢。</a:t>
            </a:r>
            <a:endParaRPr lang="en-US" altLang="zh-CN" sz="3200" b="1" dirty="0">
              <a:solidFill>
                <a:srgbClr val="FF4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3200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高  美：你</a:t>
            </a:r>
            <a:r>
              <a:rPr lang="en-US" altLang="zh-CN" sz="3200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……</a:t>
            </a:r>
            <a:r>
              <a:rPr lang="zh-CN" altLang="en-US" sz="3200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？今天</a:t>
            </a:r>
            <a:r>
              <a:rPr lang="en-US" altLang="zh-CN" sz="3200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……</a:t>
            </a:r>
            <a:r>
              <a:rPr lang="zh-CN" altLang="en-US" sz="3200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，</a:t>
            </a:r>
            <a:r>
              <a:rPr lang="en-US" altLang="zh-CN" sz="3200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……</a:t>
            </a:r>
            <a:r>
              <a:rPr lang="zh-CN" altLang="en-US" sz="3200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吧。</a:t>
            </a:r>
          </a:p>
        </p:txBody>
      </p:sp>
      <p:sp>
        <p:nvSpPr>
          <p:cNvPr id="2" name="矩形 1"/>
          <p:cNvSpPr/>
          <p:nvPr/>
        </p:nvSpPr>
        <p:spPr>
          <a:xfrm>
            <a:off x="715645" y="224790"/>
            <a:ext cx="2457450" cy="678180"/>
          </a:xfrm>
          <a:prstGeom prst="rect">
            <a:avLst/>
          </a:prstGeom>
          <a:solidFill>
            <a:srgbClr val="BB313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Title 6"/>
          <p:cNvSpPr txBox="1"/>
          <p:nvPr>
            <p:custDataLst>
              <p:tags r:id="rId4"/>
            </p:custDataLst>
          </p:nvPr>
        </p:nvSpPr>
        <p:spPr>
          <a:xfrm>
            <a:off x="920115" y="373380"/>
            <a:ext cx="2252345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>
            <a:noAutofit/>
          </a:bodyPr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algn="l"/>
            <a:r>
              <a:rPr lang="zh-CN" altLang="en-US" sz="4000" b="1" spc="150">
                <a:ln w="3175">
                  <a:noFill/>
                  <a:prstDash val="dash"/>
                </a:ln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思源黑体 CN Heavy" panose="020B0A00000000000000" charset="-122"/>
                <a:sym typeface="+mn-ea"/>
              </a:rPr>
              <a:t>背</a:t>
            </a:r>
            <a:r>
              <a:rPr altLang="zh-CN" sz="4000" b="1" spc="150">
                <a:ln w="3175">
                  <a:noFill/>
                  <a:prstDash val="dash"/>
                </a:ln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思源黑体 CN Heavy" panose="020B0A00000000000000" charset="-122"/>
                <a:sym typeface="+mn-ea"/>
              </a:rPr>
              <a:t> </a:t>
            </a:r>
            <a:r>
              <a:rPr lang="zh-CN" altLang="en-US" sz="4000" b="1" spc="150">
                <a:ln w="3175">
                  <a:noFill/>
                  <a:prstDash val="dash"/>
                </a:ln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思源黑体 CN Heavy" panose="020B0A00000000000000" charset="-122"/>
                <a:sym typeface="+mn-ea"/>
              </a:rPr>
              <a:t>课文</a:t>
            </a:r>
            <a:endParaRPr lang="zh-CN" altLang="en-US" sz="4000" b="1" spc="150" dirty="0">
              <a:ln w="3175">
                <a:noFill/>
                <a:prstDash val="dash"/>
              </a:ln>
              <a:solidFill>
                <a:schemeClr val="bg1"/>
              </a:solidFill>
              <a:latin typeface="楷体" panose="02010609060101010101" charset="-122"/>
              <a:ea typeface="楷体" panose="02010609060101010101" charset="-122"/>
              <a:cs typeface="思源黑体 CN Heavy" panose="020B0A00000000000000" charset="-122"/>
              <a:sym typeface="+mn-ea"/>
            </a:endParaRPr>
          </a:p>
        </p:txBody>
      </p:sp>
      <p:pic>
        <p:nvPicPr>
          <p:cNvPr id="20" name="图片 19" descr="1_画板 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10">
            <a:alphaModFix amt="25000"/>
          </a:blip>
          <a:stretch>
            <a:fillRect/>
          </a:stretch>
        </p:blipFill>
        <p:spPr>
          <a:xfrm>
            <a:off x="6344920" y="3873500"/>
            <a:ext cx="5645150" cy="3176905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-635" y="0"/>
            <a:ext cx="12192000" cy="3411855"/>
          </a:xfrm>
          <a:prstGeom prst="rect">
            <a:avLst/>
          </a:prstGeom>
          <a:solidFill>
            <a:srgbClr val="BB313E"/>
          </a:solidFill>
          <a:ln w="12700" cap="flat" cmpd="sng" algn="ctr">
            <a:noFill/>
            <a:prstDash val="solid"/>
            <a:miter lim="800000"/>
          </a:ln>
          <a:effectLst>
            <a:outerShdw blurRad="50800" dist="50800" dir="5400000" algn="ctr" rotWithShape="0">
              <a:srgbClr val="AB2C22">
                <a:alpha val="100000"/>
              </a:srgbClr>
            </a:outerShdw>
          </a:effectLst>
          <a:extLst>
            <a:ext uri="{91240B29-F687-4F45-9708-019B960494DF}">
              <a14:hiddenLine xmlns:a14="http://schemas.microsoft.com/office/drawing/2010/main" w="12700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  <a:headEnd/>
                <a:tailEnd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/>
          <a:p>
            <a:pPr algn="ctr"/>
            <a:endParaRPr lang="zh-CN" altLang="en-US">
              <a:solidFill>
                <a:schemeClr val="lt1"/>
              </a:solidFill>
              <a:latin typeface="Arial" panose="020B0604020202020204" pitchFamily="34" charset="0"/>
              <a:ea typeface="隶书" panose="02010509060101010101" pitchFamily="49" charset="-122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364490" y="406400"/>
            <a:ext cx="11439525" cy="64516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63500" sx="101000" sy="101000" algn="ctr" rotWithShape="0">
              <a:srgbClr val="AB2C22">
                <a:alpha val="36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5" name="图片 4"/>
          <p:cNvPicPr/>
          <p:nvPr>
            <p:custDataLst>
              <p:tags r:id="rId3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9362496" y="-296953"/>
            <a:ext cx="2441302" cy="2438718"/>
          </a:xfrm>
          <a:prstGeom prst="rect">
            <a:avLst/>
          </a:prstGeom>
        </p:spPr>
      </p:pic>
      <p:pic>
        <p:nvPicPr>
          <p:cNvPr id="13" name="图片 12" descr="中国元素10_画板 1"/>
          <p:cNvPicPr>
            <a:picLocks noChangeAspect="1"/>
          </p:cNvPicPr>
          <p:nvPr/>
        </p:nvPicPr>
        <p:blipFill>
          <a:blip r:embed="rId9">
            <a:alphaModFix amt="15000"/>
          </a:blip>
          <a:srcRect r="76003"/>
          <a:stretch>
            <a:fillRect/>
          </a:stretch>
        </p:blipFill>
        <p:spPr>
          <a:xfrm>
            <a:off x="-577215" y="36830"/>
            <a:ext cx="2100580" cy="4924425"/>
          </a:xfrm>
          <a:prstGeom prst="rect">
            <a:avLst/>
          </a:prstGeom>
        </p:spPr>
      </p:pic>
      <p:pic>
        <p:nvPicPr>
          <p:cNvPr id="14" name="图片 13" descr="中国元素10_画板 1"/>
          <p:cNvPicPr>
            <a:picLocks noChangeAspect="1"/>
          </p:cNvPicPr>
          <p:nvPr/>
        </p:nvPicPr>
        <p:blipFill>
          <a:blip r:embed="rId9">
            <a:alphaModFix amt="15000"/>
          </a:blip>
          <a:srcRect l="19129" t="297" r="56874" b="-297"/>
          <a:stretch>
            <a:fillRect/>
          </a:stretch>
        </p:blipFill>
        <p:spPr>
          <a:xfrm>
            <a:off x="11016615" y="37465"/>
            <a:ext cx="2100580" cy="4924425"/>
          </a:xfrm>
          <a:prstGeom prst="rect">
            <a:avLst/>
          </a:prstGeom>
        </p:spPr>
      </p:pic>
      <p:sp>
        <p:nvSpPr>
          <p:cNvPr id="23" name="文本框 22"/>
          <p:cNvSpPr txBox="1"/>
          <p:nvPr/>
        </p:nvSpPr>
        <p:spPr>
          <a:xfrm>
            <a:off x="6504305" y="7640955"/>
            <a:ext cx="3098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zh-CN" altLang="en-US"/>
          </a:p>
        </p:txBody>
      </p:sp>
      <p:pic>
        <p:nvPicPr>
          <p:cNvPr id="20" name="图片 19" descr="1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10">
            <a:alphaModFix amt="25000"/>
          </a:blip>
          <a:stretch>
            <a:fillRect/>
          </a:stretch>
        </p:blipFill>
        <p:spPr>
          <a:xfrm>
            <a:off x="6344920" y="3873500"/>
            <a:ext cx="5645150" cy="3176905"/>
          </a:xfrm>
          <a:prstGeom prst="rect">
            <a:avLst/>
          </a:prstGeom>
        </p:spPr>
      </p:pic>
      <p:sp>
        <p:nvSpPr>
          <p:cNvPr id="52225" name="矩形 1"/>
          <p:cNvSpPr/>
          <p:nvPr/>
        </p:nvSpPr>
        <p:spPr>
          <a:xfrm>
            <a:off x="2085340" y="1145223"/>
            <a:ext cx="8501063" cy="521081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>
              <a:lnSpc>
                <a:spcPct val="130000"/>
              </a:lnSpc>
            </a:pPr>
            <a:r>
              <a:rPr lang="zh-CN" altLang="en-US" sz="32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艾米丽：太好了！我们</a:t>
            </a:r>
            <a:r>
              <a:rPr lang="en-US" altLang="zh-CN" sz="32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……</a:t>
            </a:r>
            <a:r>
              <a:rPr lang="zh-CN" altLang="en-US" sz="32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？</a:t>
            </a:r>
            <a:endParaRPr lang="en-US" altLang="zh-CN" sz="3200" b="1" dirty="0">
              <a:solidFill>
                <a:srgbClr val="FF4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3200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高  美：我</a:t>
            </a:r>
            <a:r>
              <a:rPr lang="en-US" altLang="zh-CN" sz="3200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……</a:t>
            </a:r>
            <a:r>
              <a:rPr lang="zh-CN" altLang="en-US" sz="3200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吧。</a:t>
            </a:r>
            <a:endParaRPr lang="en-US" altLang="zh-CN" sz="3200" b="1" dirty="0">
              <a:solidFill>
                <a:srgbClr val="0070C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32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艾米丽：茶馆？可是</a:t>
            </a:r>
            <a:r>
              <a:rPr lang="en-US" altLang="zh-CN" sz="32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……</a:t>
            </a:r>
            <a:r>
              <a:rPr lang="zh-CN" altLang="en-US" sz="32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。</a:t>
            </a:r>
            <a:endParaRPr lang="en-US" altLang="zh-CN" sz="3200" b="1" dirty="0">
              <a:solidFill>
                <a:srgbClr val="FF4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3200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高  美：那好吧，你</a:t>
            </a:r>
            <a:r>
              <a:rPr lang="en-US" altLang="zh-CN" sz="3200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……</a:t>
            </a:r>
            <a:r>
              <a:rPr lang="zh-CN" altLang="en-US" sz="3200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吧？</a:t>
            </a:r>
            <a:endParaRPr lang="en-US" altLang="zh-CN" sz="3200" b="1" dirty="0">
              <a:solidFill>
                <a:srgbClr val="0070C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32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艾米丽：是啊。</a:t>
            </a:r>
            <a:endParaRPr lang="en-US" altLang="zh-CN" sz="3200" b="1" dirty="0">
              <a:solidFill>
                <a:srgbClr val="FF4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3200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高  美：那</a:t>
            </a:r>
            <a:r>
              <a:rPr lang="en-US" altLang="zh-CN" sz="3200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……</a:t>
            </a:r>
            <a:r>
              <a:rPr lang="zh-CN" altLang="en-US" sz="3200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。</a:t>
            </a:r>
            <a:endParaRPr lang="en-US" altLang="zh-CN" sz="3200" b="1" dirty="0">
              <a:solidFill>
                <a:srgbClr val="0070C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32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艾米丽：</a:t>
            </a:r>
            <a:r>
              <a:rPr lang="en-US" altLang="zh-CN" sz="32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……</a:t>
            </a:r>
            <a:r>
              <a:rPr lang="zh-CN" altLang="en-US" sz="32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！（笑）那</a:t>
            </a:r>
            <a:r>
              <a:rPr lang="en-US" altLang="zh-CN" sz="32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……</a:t>
            </a:r>
            <a:r>
              <a:rPr lang="zh-CN" altLang="en-US" sz="3200" b="1" dirty="0">
                <a:solidFill>
                  <a:srgbClr val="FF40FF"/>
                </a:solidFill>
                <a:latin typeface="楷体" panose="02010609060101010101" charset="-122"/>
                <a:ea typeface="楷体" panose="02010609060101010101" charset="-122"/>
              </a:rPr>
              <a:t>。</a:t>
            </a:r>
            <a:endParaRPr lang="en-US" altLang="zh-CN" sz="3200" b="1" dirty="0">
              <a:solidFill>
                <a:srgbClr val="FF4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3200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高  美：走！</a:t>
            </a:r>
          </a:p>
        </p:txBody>
      </p:sp>
      <p:sp>
        <p:nvSpPr>
          <p:cNvPr id="2" name="矩形 1"/>
          <p:cNvSpPr/>
          <p:nvPr/>
        </p:nvSpPr>
        <p:spPr>
          <a:xfrm>
            <a:off x="715645" y="224790"/>
            <a:ext cx="2457450" cy="678180"/>
          </a:xfrm>
          <a:prstGeom prst="rect">
            <a:avLst/>
          </a:prstGeom>
          <a:solidFill>
            <a:srgbClr val="BB313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Title 6"/>
          <p:cNvSpPr txBox="1"/>
          <p:nvPr>
            <p:custDataLst>
              <p:tags r:id="rId5"/>
            </p:custDataLst>
          </p:nvPr>
        </p:nvSpPr>
        <p:spPr>
          <a:xfrm>
            <a:off x="920115" y="373380"/>
            <a:ext cx="2252345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>
            <a:noAutofit/>
          </a:bodyPr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algn="l"/>
            <a:r>
              <a:rPr lang="zh-CN" altLang="en-US" sz="4000" b="1" spc="150">
                <a:ln w="3175">
                  <a:noFill/>
                  <a:prstDash val="dash"/>
                </a:ln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思源黑体 CN Heavy" panose="020B0A00000000000000" charset="-122"/>
                <a:sym typeface="+mn-ea"/>
              </a:rPr>
              <a:t>背</a:t>
            </a:r>
            <a:r>
              <a:rPr altLang="zh-CN" sz="4000" b="1" spc="150">
                <a:ln w="3175">
                  <a:noFill/>
                  <a:prstDash val="dash"/>
                </a:ln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思源黑体 CN Heavy" panose="020B0A00000000000000" charset="-122"/>
                <a:sym typeface="+mn-ea"/>
              </a:rPr>
              <a:t> </a:t>
            </a:r>
            <a:r>
              <a:rPr lang="zh-CN" altLang="en-US" sz="4000" b="1" spc="150">
                <a:ln w="3175">
                  <a:noFill/>
                  <a:prstDash val="dash"/>
                </a:ln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思源黑体 CN Heavy" panose="020B0A00000000000000" charset="-122"/>
                <a:sym typeface="+mn-ea"/>
              </a:rPr>
              <a:t>课文</a:t>
            </a:r>
            <a:endParaRPr lang="zh-CN" altLang="en-US" sz="4000" b="1" spc="150" dirty="0">
              <a:ln w="3175">
                <a:noFill/>
                <a:prstDash val="dash"/>
              </a:ln>
              <a:solidFill>
                <a:schemeClr val="bg1"/>
              </a:solidFill>
              <a:latin typeface="楷体" panose="02010609060101010101" charset="-122"/>
              <a:ea typeface="楷体" panose="02010609060101010101" charset="-122"/>
              <a:cs typeface="思源黑体 CN Heavy" panose="020B0A00000000000000" charset="-122"/>
              <a:sym typeface="+mn-ea"/>
            </a:endParaRP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图片 40"/>
          <p:cNvPicPr/>
          <p:nvPr>
            <p:custDataLst>
              <p:tags r:id="rId2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432981" y="-674778"/>
            <a:ext cx="2441302" cy="2438718"/>
          </a:xfrm>
          <a:prstGeom prst="rect">
            <a:avLst/>
          </a:prstGeom>
        </p:spPr>
      </p:pic>
      <p:cxnSp>
        <p:nvCxnSpPr>
          <p:cNvPr id="2" name="直接连接符 1"/>
          <p:cNvCxnSpPr/>
          <p:nvPr/>
        </p:nvCxnSpPr>
        <p:spPr>
          <a:xfrm>
            <a:off x="873125" y="-3175"/>
            <a:ext cx="0" cy="6840220"/>
          </a:xfrm>
          <a:prstGeom prst="line">
            <a:avLst/>
          </a:prstGeom>
          <a:ln w="38100" cmpd="sng">
            <a:solidFill>
              <a:schemeClr val="accent1">
                <a:shade val="5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8370" name="图片 1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975995" y="1374140"/>
            <a:ext cx="9535795" cy="4907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矩形 3"/>
          <p:cNvSpPr/>
          <p:nvPr/>
        </p:nvSpPr>
        <p:spPr>
          <a:xfrm>
            <a:off x="496570" y="399415"/>
            <a:ext cx="7018020" cy="635000"/>
          </a:xfrm>
          <a:prstGeom prst="rect">
            <a:avLst/>
          </a:prstGeom>
          <a:solidFill>
            <a:schemeClr val="bg1"/>
          </a:solidFill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zh-CN"/>
          </a:p>
        </p:txBody>
      </p:sp>
      <p:sp>
        <p:nvSpPr>
          <p:cNvPr id="3" name="Title 6"/>
          <p:cNvSpPr txBox="1"/>
          <p:nvPr>
            <p:custDataLst>
              <p:tags r:id="rId3"/>
            </p:custDataLst>
          </p:nvPr>
        </p:nvSpPr>
        <p:spPr>
          <a:xfrm>
            <a:off x="651510" y="441325"/>
            <a:ext cx="7130415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/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algn="l"/>
            <a:r>
              <a:rPr lang="zh-CN" altLang="en-US" sz="3600" b="1" spc="3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课文练习（</a:t>
            </a:r>
            <a:r>
              <a:rPr altLang="zh-CN" sz="3600" b="1" spc="3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1</a:t>
            </a:r>
            <a:r>
              <a:rPr lang="zh-CN" altLang="en-US" sz="3600" b="1" spc="3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）答案：第</a:t>
            </a:r>
            <a:r>
              <a:rPr altLang="zh-CN" sz="3600" b="1" spc="3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138</a:t>
            </a:r>
            <a:r>
              <a:rPr lang="zh-CN" altLang="en-US" sz="3600" b="1" spc="3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页</a:t>
            </a:r>
            <a:endParaRPr lang="zh-CN" altLang="en-US" sz="3600" b="1" spc="300" dirty="0">
              <a:ln w="3175">
                <a:noFill/>
                <a:prstDash val="dash"/>
              </a:ln>
              <a:solidFill>
                <a:srgbClr val="C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字魂105号-简雅黑" panose="00000500000000000000" pitchFamily="2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5228590" y="3262948"/>
            <a:ext cx="1065213" cy="64516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36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忙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3199765" y="3839845"/>
            <a:ext cx="1506538" cy="64516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36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宿舍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4066223" y="4433253"/>
            <a:ext cx="1619250" cy="64516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36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一起</a:t>
            </a:r>
          </a:p>
        </p:txBody>
      </p:sp>
      <p:sp>
        <p:nvSpPr>
          <p:cNvPr id="15" name="文本框 14"/>
          <p:cNvSpPr txBox="1"/>
          <p:nvPr/>
        </p:nvSpPr>
        <p:spPr>
          <a:xfrm>
            <a:off x="3808413" y="5044440"/>
            <a:ext cx="1527175" cy="64516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36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午饭</a:t>
            </a:r>
          </a:p>
        </p:txBody>
      </p:sp>
      <p:sp>
        <p:nvSpPr>
          <p:cNvPr id="16" name="文本框 15"/>
          <p:cNvSpPr txBox="1"/>
          <p:nvPr/>
        </p:nvSpPr>
        <p:spPr>
          <a:xfrm>
            <a:off x="3035618" y="5620703"/>
            <a:ext cx="1065212" cy="64516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36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带</a:t>
            </a: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5" grpId="0"/>
      <p:bldP spid="16" grpId="0"/>
    </p:bld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图片 40"/>
          <p:cNvPicPr/>
          <p:nvPr>
            <p:custDataLst>
              <p:tags r:id="rId2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9432981" y="-674778"/>
            <a:ext cx="2441302" cy="2438718"/>
          </a:xfrm>
          <a:prstGeom prst="rect">
            <a:avLst/>
          </a:prstGeom>
        </p:spPr>
      </p:pic>
      <p:cxnSp>
        <p:nvCxnSpPr>
          <p:cNvPr id="2" name="直接连接符 1"/>
          <p:cNvCxnSpPr/>
          <p:nvPr/>
        </p:nvCxnSpPr>
        <p:spPr>
          <a:xfrm>
            <a:off x="873125" y="-3175"/>
            <a:ext cx="0" cy="6840220"/>
          </a:xfrm>
          <a:prstGeom prst="line">
            <a:avLst/>
          </a:prstGeom>
          <a:ln w="38100" cmpd="sng">
            <a:solidFill>
              <a:schemeClr val="accent1">
                <a:shade val="5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8131" name="图片 2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951865" y="1423035"/>
            <a:ext cx="9994900" cy="428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矩形 3"/>
          <p:cNvSpPr/>
          <p:nvPr/>
        </p:nvSpPr>
        <p:spPr>
          <a:xfrm>
            <a:off x="496570" y="399415"/>
            <a:ext cx="6888297" cy="635000"/>
          </a:xfrm>
          <a:prstGeom prst="rect">
            <a:avLst/>
          </a:prstGeom>
          <a:solidFill>
            <a:schemeClr val="bg1"/>
          </a:solidFill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zh-CN"/>
          </a:p>
        </p:txBody>
      </p:sp>
      <p:sp>
        <p:nvSpPr>
          <p:cNvPr id="3" name="Title 6"/>
          <p:cNvSpPr txBox="1"/>
          <p:nvPr>
            <p:custDataLst>
              <p:tags r:id="rId3"/>
            </p:custDataLst>
          </p:nvPr>
        </p:nvSpPr>
        <p:spPr>
          <a:xfrm>
            <a:off x="651510" y="441325"/>
            <a:ext cx="7630341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/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algn="l"/>
            <a:r>
              <a:rPr lang="zh-CN" altLang="en-US" sz="3600" b="1" spc="300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听力实践（</a:t>
            </a:r>
            <a:r>
              <a:rPr lang="en-US" altLang="zh-CN" sz="3600" b="1" spc="300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8-8</a:t>
            </a:r>
            <a:r>
              <a:rPr lang="zh-CN" altLang="en-US" sz="3600" b="1" spc="300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）：第</a:t>
            </a:r>
            <a:r>
              <a:rPr altLang="zh-CN" sz="3600" b="1" spc="300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139</a:t>
            </a:r>
            <a:r>
              <a:rPr lang="zh-CN" altLang="en-US" sz="3600" b="1" spc="300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页</a:t>
            </a:r>
            <a:endParaRPr lang="zh-CN" altLang="en-US" sz="3600" b="1" spc="300" dirty="0">
              <a:ln w="3175">
                <a:noFill/>
                <a:prstDash val="dash"/>
              </a:ln>
              <a:solidFill>
                <a:srgbClr val="C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字魂105号-简雅黑" panose="00000500000000000000" pitchFamily="2" charset="-122"/>
            </a:endParaRPr>
          </a:p>
        </p:txBody>
      </p:sp>
      <p:sp>
        <p:nvSpPr>
          <p:cNvPr id="54275" name="文本框 3"/>
          <p:cNvSpPr txBox="1"/>
          <p:nvPr/>
        </p:nvSpPr>
        <p:spPr>
          <a:xfrm>
            <a:off x="9775825" y="1575753"/>
            <a:ext cx="1173163" cy="465137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 anchor="t" anchorCtr="0">
            <a:spAutoFit/>
          </a:bodyPr>
          <a:lstStyle/>
          <a:p>
            <a:endParaRPr lang="zh-CN" altLang="en-US" dirty="0"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9829165" y="3165475"/>
            <a:ext cx="749300" cy="706755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40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Calibri" panose="020F0502020204030204" charset="0"/>
              </a:rPr>
              <a:t>X</a:t>
            </a:r>
          </a:p>
        </p:txBody>
      </p:sp>
      <p:sp>
        <p:nvSpPr>
          <p:cNvPr id="7" name="矩形 6"/>
          <p:cNvSpPr/>
          <p:nvPr/>
        </p:nvSpPr>
        <p:spPr>
          <a:xfrm>
            <a:off x="9812020" y="3770313"/>
            <a:ext cx="749300" cy="706755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40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Calibri" panose="020F0502020204030204" charset="0"/>
              </a:rPr>
              <a:t>X</a:t>
            </a:r>
          </a:p>
        </p:txBody>
      </p:sp>
      <p:sp>
        <p:nvSpPr>
          <p:cNvPr id="11" name="矩形 10"/>
          <p:cNvSpPr/>
          <p:nvPr/>
        </p:nvSpPr>
        <p:spPr>
          <a:xfrm>
            <a:off x="9812020" y="4426585"/>
            <a:ext cx="749300" cy="706755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40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Calibri" panose="020F0502020204030204" charset="0"/>
              </a:rPr>
              <a:t>X</a:t>
            </a:r>
          </a:p>
        </p:txBody>
      </p:sp>
      <p:sp>
        <p:nvSpPr>
          <p:cNvPr id="12" name="矩形 11"/>
          <p:cNvSpPr/>
          <p:nvPr/>
        </p:nvSpPr>
        <p:spPr>
          <a:xfrm>
            <a:off x="9707245" y="5106353"/>
            <a:ext cx="1063625" cy="70675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4000" b="1" dirty="0">
                <a:solidFill>
                  <a:srgbClr val="FF0000"/>
                </a:solidFill>
                <a:latin typeface="等线" panose="02010600030101010101" pitchFamily="2" charset="-122"/>
                <a:ea typeface="楷体" panose="02010609060101010101" charset="-122"/>
              </a:rPr>
              <a:t>√</a:t>
            </a:r>
          </a:p>
        </p:txBody>
      </p:sp>
      <p:pic>
        <p:nvPicPr>
          <p:cNvPr id="13" name="08-08.wav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9">
            <a:duotone>
              <a:prstClr val="black"/>
              <a:schemeClr val="accent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491431" y="1499446"/>
            <a:ext cx="651933" cy="651933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3" dur="3388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  <p:bldLst>
      <p:bldP spid="6" grpId="0"/>
      <p:bldP spid="7" grpId="0"/>
      <p:bldP spid="11" grpId="0"/>
      <p:bldP spid="12" grpId="0"/>
    </p:bld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图片 40"/>
          <p:cNvPicPr/>
          <p:nvPr>
            <p:custDataLst>
              <p:tags r:id="rId2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9432981" y="-674778"/>
            <a:ext cx="2441302" cy="2438718"/>
          </a:xfrm>
          <a:prstGeom prst="rect">
            <a:avLst/>
          </a:prstGeom>
        </p:spPr>
      </p:pic>
      <p:cxnSp>
        <p:nvCxnSpPr>
          <p:cNvPr id="2" name="直接连接符 1"/>
          <p:cNvCxnSpPr/>
          <p:nvPr/>
        </p:nvCxnSpPr>
        <p:spPr>
          <a:xfrm>
            <a:off x="873125" y="-3175"/>
            <a:ext cx="0" cy="6840220"/>
          </a:xfrm>
          <a:prstGeom prst="line">
            <a:avLst/>
          </a:prstGeom>
          <a:ln w="38100" cmpd="sng">
            <a:solidFill>
              <a:schemeClr val="accent1">
                <a:shade val="5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矩形 3"/>
          <p:cNvSpPr/>
          <p:nvPr/>
        </p:nvSpPr>
        <p:spPr>
          <a:xfrm>
            <a:off x="496570" y="399415"/>
            <a:ext cx="7621627" cy="635000"/>
          </a:xfrm>
          <a:prstGeom prst="rect">
            <a:avLst/>
          </a:prstGeom>
          <a:solidFill>
            <a:schemeClr val="bg1"/>
          </a:solidFill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zh-CN"/>
          </a:p>
        </p:txBody>
      </p:sp>
      <p:sp>
        <p:nvSpPr>
          <p:cNvPr id="3" name="Title 6"/>
          <p:cNvSpPr txBox="1"/>
          <p:nvPr>
            <p:custDataLst>
              <p:tags r:id="rId3"/>
            </p:custDataLst>
          </p:nvPr>
        </p:nvSpPr>
        <p:spPr>
          <a:xfrm>
            <a:off x="651510" y="441325"/>
            <a:ext cx="7621632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/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algn="l"/>
            <a:r>
              <a:rPr lang="zh-CN" altLang="en-US" sz="3600" b="1" spc="300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听力实践（</a:t>
            </a:r>
            <a:r>
              <a:rPr lang="en-US" altLang="zh-CN" sz="3600" b="1" spc="300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8-9</a:t>
            </a:r>
            <a:r>
              <a:rPr lang="zh-CN" altLang="en-US" sz="3600" b="1" spc="300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）：第</a:t>
            </a:r>
            <a:r>
              <a:rPr altLang="zh-CN" sz="3600" b="1" spc="300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139</a:t>
            </a:r>
            <a:r>
              <a:rPr lang="zh-CN" altLang="en-US" sz="3600" b="1" spc="300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页</a:t>
            </a:r>
            <a:endParaRPr lang="zh-CN" altLang="en-US" sz="3600" b="1" spc="300" dirty="0">
              <a:ln w="3175">
                <a:noFill/>
                <a:prstDash val="dash"/>
              </a:ln>
              <a:solidFill>
                <a:srgbClr val="C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字魂105号-简雅黑" panose="00000500000000000000" pitchFamily="2" charset="-122"/>
            </a:endParaRPr>
          </a:p>
        </p:txBody>
      </p:sp>
      <p:pic>
        <p:nvPicPr>
          <p:cNvPr id="49155" name="图片 2"/>
          <p:cNvPicPr>
            <a:picLocks noChangeAspect="1"/>
          </p:cNvPicPr>
          <p:nvPr/>
        </p:nvPicPr>
        <p:blipFill>
          <a:blip r:embed="rId8"/>
          <a:srcRect l="2" t="-195" r="24" b="49371"/>
          <a:stretch>
            <a:fillRect/>
          </a:stretch>
        </p:blipFill>
        <p:spPr bwMode="auto">
          <a:xfrm>
            <a:off x="1019175" y="1684655"/>
            <a:ext cx="10034270" cy="3672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矩形 7"/>
          <p:cNvSpPr/>
          <p:nvPr/>
        </p:nvSpPr>
        <p:spPr>
          <a:xfrm>
            <a:off x="1784350" y="4062730"/>
            <a:ext cx="749300" cy="769938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4400" b="1" dirty="0">
                <a:solidFill>
                  <a:srgbClr val="FF0000"/>
                </a:solidFill>
                <a:latin typeface="等线" panose="02010600030101010101" pitchFamily="2" charset="-122"/>
                <a:ea typeface="楷体" panose="02010609060101010101" charset="-122"/>
              </a:rPr>
              <a:t>√</a:t>
            </a:r>
          </a:p>
        </p:txBody>
      </p:sp>
      <p:sp>
        <p:nvSpPr>
          <p:cNvPr id="9" name="矩形 8"/>
          <p:cNvSpPr/>
          <p:nvPr/>
        </p:nvSpPr>
        <p:spPr>
          <a:xfrm>
            <a:off x="9394825" y="4775518"/>
            <a:ext cx="747713" cy="76835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4400" b="1" dirty="0">
                <a:solidFill>
                  <a:srgbClr val="FF0000"/>
                </a:solidFill>
                <a:latin typeface="等线" panose="02010600030101010101" pitchFamily="2" charset="-122"/>
                <a:ea typeface="楷体" panose="02010609060101010101" charset="-122"/>
              </a:rPr>
              <a:t>√</a:t>
            </a:r>
          </a:p>
        </p:txBody>
      </p:sp>
      <p:pic>
        <p:nvPicPr>
          <p:cNvPr id="10" name="08-09.wav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9">
            <a:duotone>
              <a:prstClr val="black"/>
              <a:schemeClr val="accent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5394853" y="1726242"/>
            <a:ext cx="702733" cy="702737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71288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  <p:bldLst>
      <p:bldP spid="8" grpId="0"/>
      <p:bldP spid="9" grpId="0"/>
    </p:bld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图片 40"/>
          <p:cNvPicPr/>
          <p:nvPr>
            <p:custDataLst>
              <p:tags r:id="rId2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9432981" y="-674778"/>
            <a:ext cx="2441302" cy="2438718"/>
          </a:xfrm>
          <a:prstGeom prst="rect">
            <a:avLst/>
          </a:prstGeom>
        </p:spPr>
      </p:pic>
      <p:cxnSp>
        <p:nvCxnSpPr>
          <p:cNvPr id="2" name="直接连接符 1"/>
          <p:cNvCxnSpPr/>
          <p:nvPr/>
        </p:nvCxnSpPr>
        <p:spPr>
          <a:xfrm>
            <a:off x="873125" y="-3175"/>
            <a:ext cx="0" cy="6840220"/>
          </a:xfrm>
          <a:prstGeom prst="line">
            <a:avLst/>
          </a:prstGeom>
          <a:ln w="38100" cmpd="sng">
            <a:solidFill>
              <a:schemeClr val="accent1">
                <a:shade val="5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矩形 3"/>
          <p:cNvSpPr/>
          <p:nvPr/>
        </p:nvSpPr>
        <p:spPr>
          <a:xfrm>
            <a:off x="496570" y="399415"/>
            <a:ext cx="6783793" cy="635000"/>
          </a:xfrm>
          <a:prstGeom prst="rect">
            <a:avLst/>
          </a:prstGeom>
          <a:solidFill>
            <a:schemeClr val="bg1"/>
          </a:solidFill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zh-CN"/>
          </a:p>
        </p:txBody>
      </p:sp>
      <p:sp>
        <p:nvSpPr>
          <p:cNvPr id="3" name="Title 6"/>
          <p:cNvSpPr txBox="1"/>
          <p:nvPr>
            <p:custDataLst>
              <p:tags r:id="rId3"/>
            </p:custDataLst>
          </p:nvPr>
        </p:nvSpPr>
        <p:spPr>
          <a:xfrm>
            <a:off x="651510" y="441325"/>
            <a:ext cx="7299414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/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algn="l"/>
            <a:r>
              <a:rPr lang="zh-CN" altLang="en-US" sz="3600" b="1" spc="300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听力实践（</a:t>
            </a:r>
            <a:r>
              <a:rPr lang="en-US" altLang="zh-CN" sz="3600" b="1" spc="300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8-9</a:t>
            </a:r>
            <a:r>
              <a:rPr lang="zh-CN" altLang="en-US" sz="3600" b="1" spc="300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）：第</a:t>
            </a:r>
            <a:r>
              <a:rPr altLang="zh-CN" sz="3600" b="1" spc="300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139</a:t>
            </a:r>
            <a:r>
              <a:rPr lang="zh-CN" altLang="en-US" sz="3600" b="1" spc="300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页</a:t>
            </a:r>
            <a:endParaRPr lang="zh-CN" altLang="en-US" sz="3600" b="1" spc="300" dirty="0">
              <a:ln w="3175">
                <a:noFill/>
                <a:prstDash val="dash"/>
              </a:ln>
              <a:solidFill>
                <a:srgbClr val="C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字魂105号-简雅黑" panose="00000500000000000000" pitchFamily="2" charset="-122"/>
            </a:endParaRPr>
          </a:p>
        </p:txBody>
      </p:sp>
      <p:pic>
        <p:nvPicPr>
          <p:cNvPr id="50178" name="图片 1"/>
          <p:cNvPicPr>
            <a:picLocks noChangeAspect="1"/>
          </p:cNvPicPr>
          <p:nvPr/>
        </p:nvPicPr>
        <p:blipFill>
          <a:blip r:embed="rId8"/>
          <a:srcRect t="48270" r="311" b="209"/>
          <a:stretch>
            <a:fillRect/>
          </a:stretch>
        </p:blipFill>
        <p:spPr bwMode="auto">
          <a:xfrm>
            <a:off x="1016000" y="1552575"/>
            <a:ext cx="10178415" cy="37871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矩形 5"/>
          <p:cNvSpPr/>
          <p:nvPr/>
        </p:nvSpPr>
        <p:spPr>
          <a:xfrm>
            <a:off x="6664008" y="2673350"/>
            <a:ext cx="1044575" cy="769938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4400" b="1" dirty="0">
                <a:solidFill>
                  <a:srgbClr val="FF0000"/>
                </a:solidFill>
                <a:latin typeface="等线" panose="02010600030101010101" pitchFamily="2" charset="-122"/>
                <a:ea typeface="楷体" panose="02010609060101010101" charset="-122"/>
              </a:rPr>
              <a:t>√</a:t>
            </a:r>
          </a:p>
        </p:txBody>
      </p:sp>
      <p:sp>
        <p:nvSpPr>
          <p:cNvPr id="7" name="矩形 6"/>
          <p:cNvSpPr/>
          <p:nvPr/>
        </p:nvSpPr>
        <p:spPr>
          <a:xfrm>
            <a:off x="1771650" y="4778375"/>
            <a:ext cx="749300" cy="769938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4400" b="1" dirty="0">
                <a:solidFill>
                  <a:srgbClr val="FF0000"/>
                </a:solidFill>
                <a:latin typeface="等线" panose="02010600030101010101" pitchFamily="2" charset="-122"/>
                <a:ea typeface="楷体" panose="02010609060101010101" charset="-122"/>
              </a:rPr>
              <a:t>√</a:t>
            </a:r>
          </a:p>
        </p:txBody>
      </p:sp>
      <p:pic>
        <p:nvPicPr>
          <p:cNvPr id="11" name="08-09.wav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9">
            <a:duotone>
              <a:prstClr val="black"/>
              <a:schemeClr val="accent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4347103" y="1688142"/>
            <a:ext cx="702733" cy="702737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71288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  <p:bldLst>
      <p:bldP spid="6" grpId="0"/>
      <p:bldP spid="7" grpId="0"/>
    </p:bld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图片 40"/>
          <p:cNvPicPr/>
          <p:nvPr>
            <p:custDataLst>
              <p:tags r:id="rId2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432981" y="-674778"/>
            <a:ext cx="2441302" cy="2438718"/>
          </a:xfrm>
          <a:prstGeom prst="rect">
            <a:avLst/>
          </a:prstGeom>
        </p:spPr>
      </p:pic>
      <p:cxnSp>
        <p:nvCxnSpPr>
          <p:cNvPr id="2" name="直接连接符 1"/>
          <p:cNvCxnSpPr/>
          <p:nvPr/>
        </p:nvCxnSpPr>
        <p:spPr>
          <a:xfrm>
            <a:off x="873125" y="-3175"/>
            <a:ext cx="0" cy="6840220"/>
          </a:xfrm>
          <a:prstGeom prst="line">
            <a:avLst/>
          </a:prstGeom>
          <a:ln w="38100" cmpd="sng">
            <a:solidFill>
              <a:schemeClr val="accent1">
                <a:shade val="5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矩形 3"/>
          <p:cNvSpPr/>
          <p:nvPr/>
        </p:nvSpPr>
        <p:spPr>
          <a:xfrm>
            <a:off x="496570" y="399415"/>
            <a:ext cx="6372225" cy="635000"/>
          </a:xfrm>
          <a:prstGeom prst="rect">
            <a:avLst/>
          </a:prstGeom>
          <a:solidFill>
            <a:schemeClr val="bg1"/>
          </a:solidFill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zh-CN"/>
          </a:p>
        </p:txBody>
      </p:sp>
      <p:sp>
        <p:nvSpPr>
          <p:cNvPr id="3" name="Title 6"/>
          <p:cNvSpPr txBox="1"/>
          <p:nvPr>
            <p:custDataLst>
              <p:tags r:id="rId3"/>
            </p:custDataLst>
          </p:nvPr>
        </p:nvSpPr>
        <p:spPr>
          <a:xfrm>
            <a:off x="654050" y="464185"/>
            <a:ext cx="8954770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/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algn="l"/>
            <a:r>
              <a:rPr lang="zh-CN" altLang="en-US" sz="4000" b="1" spc="3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阅读实践（</a:t>
            </a:r>
            <a:r>
              <a:rPr altLang="zh-CN" sz="4000" b="1" spc="3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1)</a:t>
            </a:r>
            <a:r>
              <a:rPr lang="zh-CN" altLang="en-US" sz="4000" b="1" spc="3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：第</a:t>
            </a:r>
            <a:r>
              <a:rPr altLang="zh-CN" sz="4000" b="1" spc="3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140</a:t>
            </a:r>
            <a:r>
              <a:rPr lang="zh-CN" altLang="en-US" sz="4000" b="1" spc="3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页</a:t>
            </a:r>
            <a:endParaRPr lang="zh-CN" altLang="en-US" sz="4000" b="1" spc="300" dirty="0">
              <a:ln w="3175">
                <a:noFill/>
                <a:prstDash val="dash"/>
              </a:ln>
              <a:solidFill>
                <a:srgbClr val="C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字魂105号-简雅黑" panose="00000500000000000000" pitchFamily="2" charset="-122"/>
            </a:endParaRPr>
          </a:p>
        </p:txBody>
      </p:sp>
      <p:sp>
        <p:nvSpPr>
          <p:cNvPr id="30721" name="文本框 1"/>
          <p:cNvSpPr txBox="1">
            <a:spLocks noChangeArrowheads="1"/>
          </p:cNvSpPr>
          <p:nvPr/>
        </p:nvSpPr>
        <p:spPr bwMode="auto">
          <a:xfrm>
            <a:off x="1057275" y="1320800"/>
            <a:ext cx="10324828" cy="5132070"/>
          </a:xfrm>
          <a:prstGeom prst="rect">
            <a:avLst/>
          </a:prstGeom>
          <a:noFill/>
          <a:ln w="28575">
            <a:noFill/>
            <a:miter lim="800000"/>
          </a:ln>
          <a:effectLst/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9pPr>
          </a:lstStyle>
          <a:p>
            <a:pPr marL="0" marR="0" lvl="0" indent="0" algn="just" defTabSz="914400" rtl="0" eaLnBrk="1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今天是周末，马克写</a:t>
            </a:r>
            <a:r>
              <a:rPr kumimoji="1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完</a:t>
            </a:r>
            <a:r>
              <a:rPr kumimoji="1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作业以后想去外边玩，</a:t>
            </a:r>
            <a:r>
              <a:rPr kumimoji="1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放松</a:t>
            </a:r>
            <a:r>
              <a:rPr kumimoji="1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一下，可是不知道去哪儿玩好。</a:t>
            </a:r>
            <a:endParaRPr kumimoji="1" lang="en-US" altLang="zh-CN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marL="0" marR="0" lvl="0" indent="0" algn="just" defTabSz="914400" rtl="0" eaLnBrk="1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同学告诉马克，可去的地方很多，比如去</a:t>
            </a:r>
            <a:r>
              <a:rPr kumimoji="1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电影院</a:t>
            </a:r>
            <a:r>
              <a:rPr kumimoji="1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看</a:t>
            </a:r>
            <a:r>
              <a:rPr kumimoji="1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电影</a:t>
            </a:r>
            <a:r>
              <a:rPr kumimoji="1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，去咖啡馆喝咖啡、去</a:t>
            </a:r>
            <a:r>
              <a:rPr kumimoji="1" lang="zh-CN" altLang="en-US" sz="36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商场走走</a:t>
            </a:r>
            <a:r>
              <a:rPr kumimoji="1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、去茶馆喝茶等等。</a:t>
            </a:r>
            <a:endParaRPr kumimoji="1" lang="en-US" altLang="zh-CN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marL="0" marR="0" lvl="0" indent="0" algn="just" defTabSz="914400" rtl="0" eaLnBrk="1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马克想去商场</a:t>
            </a:r>
            <a:r>
              <a:rPr kumimoji="1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逛逛</a:t>
            </a:r>
            <a:r>
              <a:rPr kumimoji="1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，可是他不想</a:t>
            </a:r>
            <a:r>
              <a:rPr kumimoji="1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自己</a:t>
            </a:r>
            <a:r>
              <a:rPr kumimoji="1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去。同学说，晚上他带马克一起去。</a:t>
            </a:r>
          </a:p>
        </p:txBody>
      </p:sp>
    </p:spTree>
    <p:custDataLst>
      <p:tags r:id="rId1"/>
    </p:custData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图片 40"/>
          <p:cNvPicPr/>
          <p:nvPr>
            <p:custDataLst>
              <p:tags r:id="rId2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432981" y="-674778"/>
            <a:ext cx="2441302" cy="2438718"/>
          </a:xfrm>
          <a:prstGeom prst="rect">
            <a:avLst/>
          </a:prstGeom>
        </p:spPr>
      </p:pic>
      <p:cxnSp>
        <p:nvCxnSpPr>
          <p:cNvPr id="2" name="直接连接符 1"/>
          <p:cNvCxnSpPr/>
          <p:nvPr/>
        </p:nvCxnSpPr>
        <p:spPr>
          <a:xfrm>
            <a:off x="873125" y="-3175"/>
            <a:ext cx="0" cy="6840220"/>
          </a:xfrm>
          <a:prstGeom prst="line">
            <a:avLst/>
          </a:prstGeom>
          <a:ln w="38100" cmpd="sng">
            <a:solidFill>
              <a:schemeClr val="accent1">
                <a:shade val="5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矩形 3"/>
          <p:cNvSpPr/>
          <p:nvPr/>
        </p:nvSpPr>
        <p:spPr>
          <a:xfrm>
            <a:off x="496570" y="399415"/>
            <a:ext cx="8117840" cy="635000"/>
          </a:xfrm>
          <a:prstGeom prst="rect">
            <a:avLst/>
          </a:prstGeom>
          <a:solidFill>
            <a:schemeClr val="bg1"/>
          </a:solidFill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zh-CN"/>
          </a:p>
        </p:txBody>
      </p:sp>
      <p:sp>
        <p:nvSpPr>
          <p:cNvPr id="3" name="Title 6"/>
          <p:cNvSpPr txBox="1"/>
          <p:nvPr>
            <p:custDataLst>
              <p:tags r:id="rId3"/>
            </p:custDataLst>
          </p:nvPr>
        </p:nvSpPr>
        <p:spPr>
          <a:xfrm>
            <a:off x="568325" y="447040"/>
            <a:ext cx="8954770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/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algn="l"/>
            <a:r>
              <a:rPr lang="zh-CN" altLang="en-US" sz="36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根据阅读回答问题</a:t>
            </a: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EA7EBC1E-C3EC-438A-AE86-3EEB4ECF534E}"/>
              </a:ext>
            </a:extLst>
          </p:cNvPr>
          <p:cNvSpPr txBox="1"/>
          <p:nvPr/>
        </p:nvSpPr>
        <p:spPr>
          <a:xfrm>
            <a:off x="1177926" y="1985518"/>
            <a:ext cx="10353691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zh-CN" altLang="en-US" sz="28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马克想去哪儿？</a:t>
            </a:r>
            <a:endParaRPr lang="en-US" altLang="zh-CN" sz="2800" b="1" spc="300" dirty="0">
              <a:ln w="3175">
                <a:noFill/>
                <a:prstDash val="dash"/>
              </a:ln>
              <a:solidFill>
                <a:srgbClr val="C00000"/>
              </a:solidFill>
              <a:latin typeface="仿宋" panose="02010609060101010101" pitchFamily="49" charset="-122"/>
              <a:ea typeface="仿宋" panose="02010609060101010101" pitchFamily="49" charset="-122"/>
            </a:endParaRPr>
          </a:p>
          <a:p>
            <a:endParaRPr lang="en-US" altLang="zh-CN" sz="2800" b="1" spc="300" dirty="0">
              <a:ln w="3175">
                <a:noFill/>
                <a:prstDash val="dash"/>
              </a:ln>
              <a:solidFill>
                <a:srgbClr val="C00000"/>
              </a:solidFill>
              <a:latin typeface="仿宋" panose="02010609060101010101" pitchFamily="49" charset="-122"/>
              <a:ea typeface="仿宋" panose="02010609060101010101" pitchFamily="49" charset="-122"/>
            </a:endParaRPr>
          </a:p>
          <a:p>
            <a:r>
              <a:rPr lang="en-US" altLang="zh-CN" sz="28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2.</a:t>
            </a:r>
            <a:r>
              <a:rPr lang="zh-CN" altLang="en-US" sz="2800" b="1" spc="300" dirty="0">
                <a:ln w="3175">
                  <a:noFill/>
                  <a:prstDash val="dash"/>
                </a:ln>
                <a:solidFill>
                  <a:srgbClr val="C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下列句子哪个不正确？</a:t>
            </a:r>
            <a:endParaRPr lang="en-US" altLang="zh-CN" sz="2800" b="1" spc="300" dirty="0">
              <a:ln w="3175">
                <a:noFill/>
                <a:prstDash val="dash"/>
              </a:ln>
              <a:solidFill>
                <a:srgbClr val="C00000"/>
              </a:solidFill>
              <a:latin typeface="仿宋" panose="02010609060101010101" pitchFamily="49" charset="-122"/>
              <a:ea typeface="仿宋" panose="02010609060101010101" pitchFamily="49" charset="-122"/>
            </a:endParaRPr>
          </a:p>
          <a:p>
            <a:endParaRPr lang="en-US" altLang="zh-CN" sz="2800" b="1" spc="300" dirty="0">
              <a:ln w="3175">
                <a:noFill/>
                <a:prstDash val="dash"/>
              </a:ln>
              <a:solidFill>
                <a:srgbClr val="C00000"/>
              </a:solidFill>
              <a:latin typeface="仿宋" panose="02010609060101010101" pitchFamily="49" charset="-122"/>
              <a:ea typeface="仿宋" panose="02010609060101010101" pitchFamily="49" charset="-122"/>
            </a:endParaRPr>
          </a:p>
          <a:p>
            <a:r>
              <a:rPr lang="en-US" altLang="zh-CN" sz="2800" b="1" spc="300" dirty="0">
                <a:ln w="3175">
                  <a:noFill/>
                  <a:prstDash val="dash"/>
                </a:ln>
                <a:latin typeface="仿宋" panose="02010609060101010101" pitchFamily="49" charset="-122"/>
                <a:ea typeface="仿宋" panose="02010609060101010101" pitchFamily="49" charset="-122"/>
              </a:rPr>
              <a:t>A.</a:t>
            </a:r>
            <a:r>
              <a:rPr lang="zh-CN" altLang="en-US" sz="2800" b="1" spc="300" dirty="0">
                <a:ln w="3175">
                  <a:noFill/>
                  <a:prstDash val="dash"/>
                </a:ln>
                <a:latin typeface="仿宋" panose="02010609060101010101" pitchFamily="49" charset="-122"/>
                <a:ea typeface="仿宋" panose="02010609060101010101" pitchFamily="49" charset="-122"/>
              </a:rPr>
              <a:t>马克想去外面放松一下  </a:t>
            </a:r>
            <a:r>
              <a:rPr lang="en-US" altLang="zh-CN" sz="2800" b="1" spc="300" dirty="0">
                <a:ln w="3175">
                  <a:noFill/>
                  <a:prstDash val="dash"/>
                </a:ln>
                <a:latin typeface="仿宋" panose="02010609060101010101" pitchFamily="49" charset="-122"/>
                <a:ea typeface="仿宋" panose="02010609060101010101" pitchFamily="49" charset="-122"/>
              </a:rPr>
              <a:t>B.</a:t>
            </a:r>
            <a:r>
              <a:rPr lang="zh-CN" altLang="en-US" sz="2800" b="1" spc="300" dirty="0">
                <a:ln w="3175">
                  <a:noFill/>
                  <a:prstDash val="dash"/>
                </a:ln>
                <a:latin typeface="仿宋" panose="02010609060101010101" pitchFamily="49" charset="-122"/>
                <a:ea typeface="仿宋" panose="02010609060101010101" pitchFamily="49" charset="-122"/>
              </a:rPr>
              <a:t>同学告诉他可去的地方很多</a:t>
            </a:r>
            <a:endParaRPr lang="en-US" altLang="zh-CN" sz="2800" b="1" spc="300" dirty="0">
              <a:ln w="3175">
                <a:noFill/>
                <a:prstDash val="dash"/>
              </a:ln>
              <a:latin typeface="仿宋" panose="02010609060101010101" pitchFamily="49" charset="-122"/>
              <a:ea typeface="仿宋" panose="02010609060101010101" pitchFamily="49" charset="-122"/>
            </a:endParaRPr>
          </a:p>
          <a:p>
            <a:endParaRPr lang="en-US" altLang="zh-CN" sz="2800" b="1" spc="300" dirty="0">
              <a:ln w="3175">
                <a:noFill/>
                <a:prstDash val="dash"/>
              </a:ln>
              <a:latin typeface="仿宋" panose="02010609060101010101" pitchFamily="49" charset="-122"/>
              <a:ea typeface="仿宋" panose="02010609060101010101" pitchFamily="49" charset="-122"/>
            </a:endParaRPr>
          </a:p>
          <a:p>
            <a:r>
              <a:rPr lang="en-US" altLang="zh-CN" sz="2800" b="1" spc="300" dirty="0">
                <a:ln w="3175">
                  <a:noFill/>
                  <a:prstDash val="dash"/>
                </a:ln>
                <a:latin typeface="仿宋" panose="02010609060101010101" pitchFamily="49" charset="-122"/>
                <a:ea typeface="仿宋" panose="02010609060101010101" pitchFamily="49" charset="-122"/>
              </a:rPr>
              <a:t>C.</a:t>
            </a:r>
            <a:r>
              <a:rPr lang="zh-CN" altLang="en-US" sz="2800" b="1" spc="300" dirty="0">
                <a:ln w="3175">
                  <a:noFill/>
                  <a:prstDash val="dash"/>
                </a:ln>
                <a:latin typeface="仿宋" panose="02010609060101010101" pitchFamily="49" charset="-122"/>
                <a:ea typeface="仿宋" panose="02010609060101010101" pitchFamily="49" charset="-122"/>
              </a:rPr>
              <a:t>马克不想去商场       </a:t>
            </a:r>
            <a:r>
              <a:rPr lang="en-US" altLang="zh-CN" sz="2800" b="1" spc="300" dirty="0">
                <a:ln w="3175">
                  <a:noFill/>
                  <a:prstDash val="dash"/>
                </a:ln>
                <a:latin typeface="仿宋" panose="02010609060101010101" pitchFamily="49" charset="-122"/>
                <a:ea typeface="仿宋" panose="02010609060101010101" pitchFamily="49" charset="-122"/>
              </a:rPr>
              <a:t>D.</a:t>
            </a:r>
            <a:r>
              <a:rPr lang="zh-CN" altLang="en-US" sz="2800" b="1" spc="300" dirty="0">
                <a:ln w="3175">
                  <a:noFill/>
                  <a:prstDash val="dash"/>
                </a:ln>
                <a:latin typeface="仿宋" panose="02010609060101010101" pitchFamily="49" charset="-122"/>
                <a:ea typeface="仿宋" panose="02010609060101010101" pitchFamily="49" charset="-122"/>
              </a:rPr>
              <a:t>同学晚上和马克一起去商场。</a:t>
            </a:r>
            <a:endParaRPr lang="zh-CN" altLang="en-US" sz="1400" dirty="0">
              <a:latin typeface="仿宋" panose="02010609060101010101" pitchFamily="49" charset="-122"/>
              <a:ea typeface="仿宋" panose="02010609060101010101" pitchFamily="49" charset="-122"/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图片 40"/>
          <p:cNvPicPr/>
          <p:nvPr>
            <p:custDataLst>
              <p:tags r:id="rId2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432981" y="-674778"/>
            <a:ext cx="2441302" cy="2438718"/>
          </a:xfrm>
          <a:prstGeom prst="rect">
            <a:avLst/>
          </a:prstGeom>
        </p:spPr>
      </p:pic>
      <p:cxnSp>
        <p:nvCxnSpPr>
          <p:cNvPr id="2" name="直接连接符 1"/>
          <p:cNvCxnSpPr/>
          <p:nvPr/>
        </p:nvCxnSpPr>
        <p:spPr>
          <a:xfrm>
            <a:off x="873125" y="-3175"/>
            <a:ext cx="0" cy="6840220"/>
          </a:xfrm>
          <a:prstGeom prst="line">
            <a:avLst/>
          </a:prstGeom>
          <a:ln w="38100" cmpd="sng">
            <a:solidFill>
              <a:schemeClr val="accent1">
                <a:shade val="5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矩形 3"/>
          <p:cNvSpPr/>
          <p:nvPr/>
        </p:nvSpPr>
        <p:spPr>
          <a:xfrm>
            <a:off x="496570" y="399415"/>
            <a:ext cx="6372225" cy="635000"/>
          </a:xfrm>
          <a:prstGeom prst="rect">
            <a:avLst/>
          </a:prstGeom>
          <a:solidFill>
            <a:schemeClr val="bg1"/>
          </a:solidFill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zh-CN"/>
          </a:p>
        </p:txBody>
      </p:sp>
      <p:sp>
        <p:nvSpPr>
          <p:cNvPr id="3" name="Title 6"/>
          <p:cNvSpPr txBox="1"/>
          <p:nvPr>
            <p:custDataLst>
              <p:tags r:id="rId3"/>
            </p:custDataLst>
          </p:nvPr>
        </p:nvSpPr>
        <p:spPr>
          <a:xfrm>
            <a:off x="654050" y="464185"/>
            <a:ext cx="8954770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/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algn="l"/>
            <a:r>
              <a:rPr lang="zh-CN" altLang="en-US" sz="4000" b="1" spc="3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阅读实践（</a:t>
            </a:r>
            <a:r>
              <a:rPr altLang="zh-CN" sz="4000" b="1" spc="3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2)</a:t>
            </a:r>
            <a:r>
              <a:rPr lang="zh-CN" altLang="en-US" sz="4000" b="1" spc="3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：第</a:t>
            </a:r>
            <a:r>
              <a:rPr altLang="zh-CN" sz="4000" b="1" spc="3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140</a:t>
            </a:r>
            <a:r>
              <a:rPr lang="zh-CN" altLang="en-US" sz="4000" b="1" spc="3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页</a:t>
            </a:r>
            <a:endParaRPr lang="zh-CN" altLang="en-US" sz="4000" b="1" spc="300" dirty="0">
              <a:ln w="3175">
                <a:noFill/>
                <a:prstDash val="dash"/>
              </a:ln>
              <a:solidFill>
                <a:srgbClr val="C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字魂105号-简雅黑" panose="00000500000000000000" pitchFamily="2" charset="-122"/>
            </a:endParaRPr>
          </a:p>
        </p:txBody>
      </p:sp>
      <p:sp>
        <p:nvSpPr>
          <p:cNvPr id="32769" name="文本框 1"/>
          <p:cNvSpPr txBox="1">
            <a:spLocks noChangeArrowheads="1"/>
          </p:cNvSpPr>
          <p:nvPr/>
        </p:nvSpPr>
        <p:spPr bwMode="auto">
          <a:xfrm>
            <a:off x="1112519" y="1198880"/>
            <a:ext cx="10034451" cy="4117474"/>
          </a:xfrm>
          <a:prstGeom prst="rect">
            <a:avLst/>
          </a:prstGeom>
          <a:noFill/>
          <a:ln w="28575">
            <a:noFill/>
            <a:miter lim="800000"/>
          </a:ln>
          <a:effectLst/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9pPr>
          </a:lstStyle>
          <a:p>
            <a:pPr marL="0" marR="0" lvl="0" indent="0" algn="just" defTabSz="914400" rtl="0" eaLnBrk="1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阿尔达是个好学生，他学习汉语很</a:t>
            </a:r>
            <a:r>
              <a:rPr kumimoji="1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用功</a:t>
            </a:r>
            <a:r>
              <a:rPr kumimoji="1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，每天都</a:t>
            </a:r>
            <a:r>
              <a:rPr kumimoji="1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认真听课</a:t>
            </a:r>
            <a:r>
              <a:rPr kumimoji="1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、写作业、复习、预习。他也很喜欢</a:t>
            </a:r>
            <a:r>
              <a:rPr kumimoji="1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干净</a:t>
            </a:r>
            <a:r>
              <a:rPr kumimoji="1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。他的宿舍很干净，</a:t>
            </a:r>
            <a:r>
              <a:rPr kumimoji="1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甚至</a:t>
            </a:r>
            <a:r>
              <a:rPr kumimoji="1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宿舍里的</a:t>
            </a:r>
            <a:r>
              <a:rPr kumimoji="1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卫生间</a:t>
            </a:r>
            <a:r>
              <a:rPr kumimoji="1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都很干净。他还很喜欢</a:t>
            </a:r>
            <a:r>
              <a:rPr kumimoji="1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帮助</a:t>
            </a:r>
            <a:r>
              <a:rPr kumimoji="1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别人，对</a:t>
            </a:r>
            <a:r>
              <a:rPr kumimoji="1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别人</a:t>
            </a:r>
            <a:r>
              <a:rPr kumimoji="1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很好，</a:t>
            </a:r>
            <a:r>
              <a:rPr kumimoji="1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所以</a:t>
            </a:r>
            <a:r>
              <a:rPr kumimoji="1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我们都很喜欢他。</a:t>
            </a:r>
          </a:p>
        </p:txBody>
      </p:sp>
    </p:spTree>
    <p:custDataLst>
      <p:tags r:id="rId1"/>
    </p:custData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图片 40"/>
          <p:cNvPicPr/>
          <p:nvPr>
            <p:custDataLst>
              <p:tags r:id="rId2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432981" y="-674778"/>
            <a:ext cx="2441302" cy="2438718"/>
          </a:xfrm>
          <a:prstGeom prst="rect">
            <a:avLst/>
          </a:prstGeom>
        </p:spPr>
      </p:pic>
      <p:cxnSp>
        <p:nvCxnSpPr>
          <p:cNvPr id="2" name="直接连接符 1"/>
          <p:cNvCxnSpPr/>
          <p:nvPr/>
        </p:nvCxnSpPr>
        <p:spPr>
          <a:xfrm>
            <a:off x="873125" y="-3175"/>
            <a:ext cx="0" cy="6840220"/>
          </a:xfrm>
          <a:prstGeom prst="line">
            <a:avLst/>
          </a:prstGeom>
          <a:ln w="38100" cmpd="sng">
            <a:solidFill>
              <a:schemeClr val="accent1">
                <a:shade val="5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矩形 3"/>
          <p:cNvSpPr/>
          <p:nvPr/>
        </p:nvSpPr>
        <p:spPr>
          <a:xfrm>
            <a:off x="496570" y="399415"/>
            <a:ext cx="8117840" cy="635000"/>
          </a:xfrm>
          <a:prstGeom prst="rect">
            <a:avLst/>
          </a:prstGeom>
          <a:solidFill>
            <a:schemeClr val="bg1"/>
          </a:solidFill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zh-CN"/>
          </a:p>
        </p:txBody>
      </p:sp>
      <p:pic>
        <p:nvPicPr>
          <p:cNvPr id="54274" name="图片 1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975360" y="1511935"/>
            <a:ext cx="9749790" cy="4180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6"/>
          <p:cNvSpPr txBox="1"/>
          <p:nvPr>
            <p:custDataLst>
              <p:tags r:id="rId3"/>
            </p:custDataLst>
          </p:nvPr>
        </p:nvSpPr>
        <p:spPr>
          <a:xfrm>
            <a:off x="568325" y="447040"/>
            <a:ext cx="8954770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/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algn="l"/>
            <a:r>
              <a:rPr lang="zh-CN" altLang="en-US" sz="3600" b="1" spc="3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阅读实践（</a:t>
            </a:r>
            <a:r>
              <a:rPr altLang="zh-CN" sz="3600" b="1" spc="3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2)</a:t>
            </a:r>
            <a:r>
              <a:rPr altLang="zh-CN" sz="360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altLang="zh-CN" sz="36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——</a:t>
            </a:r>
            <a:r>
              <a:rPr lang="zh-CN" altLang="en-US" sz="36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选择题</a:t>
            </a:r>
            <a:r>
              <a:rPr lang="zh-CN" altLang="en-US" sz="3600" b="1" spc="3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：第</a:t>
            </a:r>
            <a:r>
              <a:rPr altLang="zh-CN" sz="3600" b="1" spc="3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140</a:t>
            </a:r>
            <a:r>
              <a:rPr lang="zh-CN" altLang="en-US" sz="3600" b="1" spc="3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页</a:t>
            </a:r>
            <a:endParaRPr lang="zh-CN" altLang="en-US" sz="3600" b="1" spc="300" dirty="0">
              <a:ln w="3175">
                <a:noFill/>
                <a:prstDash val="dash"/>
              </a:ln>
              <a:solidFill>
                <a:srgbClr val="C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字魂105号-简雅黑" panose="00000500000000000000" pitchFamily="2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1564958" y="2309495"/>
            <a:ext cx="747712" cy="769938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4400" dirty="0">
                <a:solidFill>
                  <a:srgbClr val="FF0000"/>
                </a:solidFill>
                <a:latin typeface="等线" panose="02010600030101010101" pitchFamily="2" charset="-122"/>
                <a:ea typeface="楷体" panose="02010609060101010101" charset="-122"/>
              </a:rPr>
              <a:t>√</a:t>
            </a:r>
          </a:p>
        </p:txBody>
      </p:sp>
      <p:sp>
        <p:nvSpPr>
          <p:cNvPr id="9" name="矩形 8"/>
          <p:cNvSpPr/>
          <p:nvPr/>
        </p:nvSpPr>
        <p:spPr>
          <a:xfrm>
            <a:off x="1580198" y="5124450"/>
            <a:ext cx="749300" cy="769938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4400" dirty="0">
                <a:solidFill>
                  <a:srgbClr val="FF0000"/>
                </a:solidFill>
                <a:latin typeface="等线" panose="02010600030101010101" pitchFamily="2" charset="-122"/>
                <a:ea typeface="楷体" panose="02010609060101010101" charset="-122"/>
              </a:rPr>
              <a:t>√</a:t>
            </a: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内容占位符 2"/>
          <p:cNvSpPr>
            <a:spLocks noGrp="1"/>
          </p:cNvSpPr>
          <p:nvPr/>
        </p:nvSpPr>
        <p:spPr>
          <a:xfrm>
            <a:off x="990283" y="792480"/>
            <a:ext cx="11329987" cy="579120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t" anchorCtr="0"/>
          <a:lstStyle>
            <a:lvl1pPr marL="228600" indent="-228600"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等线" panose="02010600030101010101" pitchFamily="2" charset="-122"/>
              </a:defRPr>
            </a:lvl1pPr>
            <a:lvl2pPr marL="6858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等线" panose="02010600030101010101" pitchFamily="2" charset="-122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等线" panose="02010600030101010101" pitchFamily="2" charset="-122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等线" panose="02010600030101010101" pitchFamily="2" charset="-122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等线" panose="02010600030101010101" pitchFamily="2" charset="-122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 eaLnBrk="1" hangingPunct="1">
              <a:lnSpc>
                <a:spcPct val="150000"/>
              </a:lnSpc>
              <a:buFontTx/>
              <a:buAutoNum type="arabicPeriod"/>
            </a:pPr>
            <a:r>
              <a:rPr lang="zh-CN" altLang="en-US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听写：</a:t>
            </a:r>
            <a:endParaRPr lang="en-US" altLang="zh-CN" b="1" dirty="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514350" indent="-514350" eaLnBrk="1" hangingPunct="1">
              <a:buFontTx/>
              <a:buNone/>
            </a:pPr>
            <a:r>
              <a:rPr lang="en-US" altLang="zh-CN" b="1" dirty="0">
                <a:latin typeface="楷体" panose="02010609060101010101" charset="-122"/>
                <a:ea typeface="楷体" panose="02010609060101010101" charset="-122"/>
              </a:rPr>
              <a:t>   </a:t>
            </a:r>
            <a:r>
              <a:rPr lang="en-US" altLang="zh-CN" b="1" dirty="0">
                <a:latin typeface="宋体" panose="02010600030101010101" pitchFamily="2" charset="-122"/>
                <a:ea typeface="宋体" panose="02010600030101010101" pitchFamily="2" charset="-122"/>
              </a:rPr>
              <a:t>①</a:t>
            </a:r>
            <a:r>
              <a:rPr lang="zh-CN" altLang="en-US" b="1" dirty="0">
                <a:latin typeface="楷体" panose="02010609060101010101" charset="-122"/>
                <a:ea typeface="楷体" panose="02010609060101010101" charset="-122"/>
              </a:rPr>
              <a:t>第八课的生词和课文。</a:t>
            </a:r>
            <a:r>
              <a:rPr lang="zh-CN" altLang="en-US" b="1" dirty="0">
                <a:latin typeface="宋体" panose="02010600030101010101" pitchFamily="2" charset="-122"/>
                <a:ea typeface="宋体" panose="02010600030101010101" pitchFamily="2" charset="-122"/>
              </a:rPr>
              <a:t>②</a:t>
            </a:r>
            <a:r>
              <a:rPr lang="zh-CN" altLang="en-US" b="1" dirty="0">
                <a:latin typeface="楷体" panose="02010609060101010101" charset="-122"/>
                <a:ea typeface="楷体" panose="02010609060101010101" charset="-122"/>
              </a:rPr>
              <a:t>第九课的生词和课文。</a:t>
            </a:r>
          </a:p>
          <a:p>
            <a:pPr marL="514350" indent="-514350" eaLnBrk="1" hangingPunct="1">
              <a:buFontTx/>
              <a:buAutoNum type="arabicPeriod" startAt="2"/>
            </a:pPr>
            <a:r>
              <a:rPr lang="zh-CN" altLang="en-US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作业本：</a:t>
            </a:r>
            <a:r>
              <a:rPr lang="en-US" altLang="zh-CN" b="1" dirty="0">
                <a:latin typeface="宋体" panose="02010600030101010101" pitchFamily="2" charset="-122"/>
                <a:ea typeface="宋体" panose="02010600030101010101" pitchFamily="2" charset="-122"/>
              </a:rPr>
              <a:t> ①</a:t>
            </a:r>
            <a:r>
              <a:rPr lang="zh-CN" altLang="en-US" b="1" dirty="0">
                <a:latin typeface="楷体" panose="02010609060101010101" charset="-122"/>
                <a:ea typeface="楷体" panose="02010609060101010101" charset="-122"/>
              </a:rPr>
              <a:t>写句子（每个生词和语法写一个句子，共</a:t>
            </a:r>
            <a:r>
              <a:rPr lang="en-US" altLang="zh-CN" b="1" dirty="0">
                <a:latin typeface="楷体" panose="02010609060101010101" charset="-122"/>
                <a:ea typeface="楷体" panose="02010609060101010101" charset="-122"/>
              </a:rPr>
              <a:t>9</a:t>
            </a:r>
            <a:r>
              <a:rPr lang="zh-CN" altLang="en-US" b="1" dirty="0">
                <a:latin typeface="楷体" panose="02010609060101010101" charset="-122"/>
                <a:ea typeface="楷体" panose="02010609060101010101" charset="-122"/>
              </a:rPr>
              <a:t>个）：</a:t>
            </a:r>
            <a:endParaRPr lang="en-US" altLang="zh-CN" b="1" dirty="0">
              <a:latin typeface="楷体" panose="02010609060101010101" charset="-122"/>
              <a:ea typeface="楷体" panose="02010609060101010101" charset="-122"/>
            </a:endParaRPr>
          </a:p>
          <a:p>
            <a:pPr marL="514350" indent="-514350" eaLnBrk="1" hangingPunct="1">
              <a:buFontTx/>
              <a:buNone/>
            </a:pPr>
            <a:r>
              <a:rPr lang="en-US" altLang="zh-CN" b="1" dirty="0">
                <a:latin typeface="楷体" panose="02010609060101010101" charset="-122"/>
                <a:ea typeface="楷体" panose="02010609060101010101" charset="-122"/>
              </a:rPr>
              <a:t>   </a:t>
            </a:r>
            <a:r>
              <a:rPr lang="zh-CN" altLang="en-US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玩、忙</a:t>
            </a:r>
            <a:r>
              <a:rPr lang="en-US" altLang="zh-CN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+N</a:t>
            </a:r>
            <a:r>
              <a:rPr lang="zh-CN" altLang="en-US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、一起</a:t>
            </a:r>
            <a:r>
              <a:rPr lang="en-US" altLang="zh-CN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+V</a:t>
            </a:r>
            <a:r>
              <a:rPr lang="zh-CN" altLang="en-US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、带</a:t>
            </a:r>
            <a:r>
              <a:rPr lang="en-US" altLang="zh-CN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+</a:t>
            </a:r>
            <a:r>
              <a:rPr lang="zh-CN" altLang="en-US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人、带</a:t>
            </a:r>
            <a:r>
              <a:rPr lang="en-US" altLang="zh-CN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+</a:t>
            </a:r>
            <a:r>
              <a:rPr lang="zh-CN" altLang="en-US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东西、</a:t>
            </a:r>
            <a:endParaRPr lang="en-US" altLang="zh-CN" b="1" dirty="0">
              <a:solidFill>
                <a:srgbClr val="0070C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514350" indent="-514350" eaLnBrk="1" hangingPunct="1">
              <a:buFontTx/>
              <a:buNone/>
            </a:pPr>
            <a:r>
              <a:rPr lang="zh-CN" altLang="en-US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   请</a:t>
            </a:r>
            <a:r>
              <a:rPr lang="en-US" altLang="zh-CN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+</a:t>
            </a:r>
            <a:r>
              <a:rPr lang="zh-CN" altLang="en-US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（谁）</a:t>
            </a:r>
            <a:r>
              <a:rPr lang="en-US" altLang="zh-CN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+V</a:t>
            </a:r>
            <a:r>
              <a:rPr lang="zh-CN" altLang="en-US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、还在</a:t>
            </a:r>
            <a:r>
              <a:rPr lang="en-US" altLang="zh-CN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+V</a:t>
            </a:r>
            <a:r>
              <a:rPr lang="zh-CN" altLang="en-US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、还没</a:t>
            </a:r>
            <a:r>
              <a:rPr lang="en-US" altLang="zh-CN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+V</a:t>
            </a:r>
            <a:r>
              <a:rPr lang="zh-CN" altLang="en-US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、还（是）</a:t>
            </a:r>
            <a:r>
              <a:rPr lang="en-US" altLang="zh-CN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+</a:t>
            </a:r>
            <a:r>
              <a:rPr lang="zh-CN" altLang="en-US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很</a:t>
            </a:r>
            <a:r>
              <a:rPr lang="en-US" altLang="zh-CN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+A</a:t>
            </a:r>
          </a:p>
          <a:p>
            <a:pPr marL="514350" indent="-514350" eaLnBrk="1" hangingPunct="1">
              <a:buFontTx/>
              <a:buNone/>
            </a:pPr>
            <a:r>
              <a:rPr lang="en-US" altLang="zh-CN" b="1" dirty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            </a:t>
            </a:r>
            <a:r>
              <a:rPr lang="en-US" altLang="zh-CN" b="1" dirty="0">
                <a:latin typeface="宋体" panose="02010600030101010101" pitchFamily="2" charset="-122"/>
                <a:ea typeface="宋体" panose="02010600030101010101" pitchFamily="2" charset="-122"/>
              </a:rPr>
              <a:t>②</a:t>
            </a:r>
            <a:r>
              <a:rPr lang="zh-CN" altLang="en-US" b="1" dirty="0">
                <a:latin typeface="楷体" panose="02010609060101010101" charset="-122"/>
                <a:ea typeface="楷体" panose="02010609060101010101" charset="-122"/>
              </a:rPr>
              <a:t>写作文</a:t>
            </a:r>
            <a:r>
              <a:rPr lang="en-US" altLang="zh-CN" b="1" dirty="0">
                <a:latin typeface="楷体" panose="02010609060101010101" charset="-122"/>
                <a:ea typeface="楷体" panose="02010609060101010101" charset="-122"/>
              </a:rPr>
              <a:t>《</a:t>
            </a:r>
            <a:r>
              <a:rPr lang="zh-CN" altLang="en-US" b="1" dirty="0">
                <a:latin typeface="楷体" panose="02010609060101010101" charset="-122"/>
                <a:ea typeface="楷体" panose="02010609060101010101" charset="-122"/>
              </a:rPr>
              <a:t>咖啡馆的故事</a:t>
            </a:r>
            <a:r>
              <a:rPr lang="en-US" altLang="zh-CN" b="1" dirty="0">
                <a:latin typeface="楷体" panose="02010609060101010101" charset="-122"/>
                <a:ea typeface="楷体" panose="02010609060101010101" charset="-122"/>
              </a:rPr>
              <a:t>》P141.2</a:t>
            </a:r>
            <a:r>
              <a:rPr lang="zh-CN" altLang="en-US" b="1" dirty="0">
                <a:latin typeface="楷体" panose="02010609060101010101" charset="-122"/>
                <a:ea typeface="楷体" panose="02010609060101010101" charset="-122"/>
              </a:rPr>
              <a:t>。</a:t>
            </a:r>
            <a:endParaRPr lang="en-US" altLang="zh-CN" b="1" dirty="0">
              <a:solidFill>
                <a:srgbClr val="0070C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514350" indent="-514350" eaLnBrk="1" hangingPunct="1">
              <a:buFontTx/>
              <a:buNone/>
            </a:pPr>
            <a:r>
              <a:rPr lang="en-US" altLang="zh-CN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3.</a:t>
            </a:r>
            <a:r>
              <a:rPr lang="zh-CN" altLang="en-US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完成书上的练习。</a:t>
            </a:r>
            <a:endParaRPr lang="en-US" altLang="zh-CN" b="1" dirty="0"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20" name="图片 19" descr="1_画板 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7">
            <a:alphaModFix amt="25000"/>
          </a:blip>
          <a:stretch>
            <a:fillRect/>
          </a:stretch>
        </p:blipFill>
        <p:spPr>
          <a:xfrm>
            <a:off x="6743700" y="3888105"/>
            <a:ext cx="5645150" cy="3176905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208915" y="300355"/>
            <a:ext cx="1523365" cy="647700"/>
          </a:xfrm>
          <a:prstGeom prst="rect">
            <a:avLst/>
          </a:prstGeom>
          <a:solidFill>
            <a:srgbClr val="BB313E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123825" y="205105"/>
            <a:ext cx="1481455" cy="647700"/>
          </a:xfrm>
          <a:prstGeom prst="rect">
            <a:avLst/>
          </a:prstGeom>
          <a:solidFill>
            <a:srgbClr val="BB313E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Title 6"/>
          <p:cNvSpPr txBox="1"/>
          <p:nvPr>
            <p:custDataLst>
              <p:tags r:id="rId3"/>
            </p:custDataLst>
          </p:nvPr>
        </p:nvSpPr>
        <p:spPr>
          <a:xfrm>
            <a:off x="258445" y="269875"/>
            <a:ext cx="1474470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>
            <a:noAutofit/>
          </a:bodyPr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4000" b="1" spc="0" noProof="0" dirty="0">
                <a:ln>
                  <a:noFill/>
                </a:ln>
                <a:solidFill>
                  <a:schemeClr val="bg1"/>
                </a:solidFill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作业</a:t>
            </a:r>
          </a:p>
        </p:txBody>
      </p:sp>
      <p:pic>
        <p:nvPicPr>
          <p:cNvPr id="7" name="图片 6"/>
          <p:cNvPicPr/>
          <p:nvPr>
            <p:custDataLst>
              <p:tags r:id="rId4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9432981" y="-708433"/>
            <a:ext cx="2441302" cy="2438718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图片 40"/>
          <p:cNvPicPr/>
          <p:nvPr>
            <p:custDataLst>
              <p:tags r:id="rId2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432981" y="-674778"/>
            <a:ext cx="2441302" cy="2438718"/>
          </a:xfrm>
          <a:prstGeom prst="rect">
            <a:avLst/>
          </a:prstGeom>
        </p:spPr>
      </p:pic>
      <p:cxnSp>
        <p:nvCxnSpPr>
          <p:cNvPr id="2" name="直接连接符 1"/>
          <p:cNvCxnSpPr/>
          <p:nvPr/>
        </p:nvCxnSpPr>
        <p:spPr>
          <a:xfrm>
            <a:off x="873125" y="-3175"/>
            <a:ext cx="0" cy="6840220"/>
          </a:xfrm>
          <a:prstGeom prst="line">
            <a:avLst/>
          </a:prstGeom>
          <a:ln w="38100" cmpd="sng">
            <a:solidFill>
              <a:schemeClr val="accent1">
                <a:shade val="5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矩形 3"/>
          <p:cNvSpPr/>
          <p:nvPr/>
        </p:nvSpPr>
        <p:spPr>
          <a:xfrm>
            <a:off x="496570" y="399415"/>
            <a:ext cx="7054850" cy="635000"/>
          </a:xfrm>
          <a:prstGeom prst="rect">
            <a:avLst/>
          </a:prstGeom>
          <a:solidFill>
            <a:schemeClr val="bg1"/>
          </a:solidFill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zh-CN"/>
          </a:p>
        </p:txBody>
      </p:sp>
      <p:sp>
        <p:nvSpPr>
          <p:cNvPr id="3" name="Title 6"/>
          <p:cNvSpPr txBox="1"/>
          <p:nvPr>
            <p:custDataLst>
              <p:tags r:id="rId3"/>
            </p:custDataLst>
          </p:nvPr>
        </p:nvSpPr>
        <p:spPr>
          <a:xfrm>
            <a:off x="568325" y="447040"/>
            <a:ext cx="8954770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/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algn="l"/>
            <a:r>
              <a:rPr lang="zh-CN" altLang="en-US" sz="3600" b="1" spc="300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交际训练</a:t>
            </a:r>
            <a:r>
              <a:rPr altLang="zh-CN" sz="3600" dirty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altLang="zh-CN" sz="36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——</a:t>
            </a:r>
            <a:r>
              <a:rPr lang="zh-CN" altLang="en-US" sz="36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说对话</a:t>
            </a:r>
            <a:r>
              <a:rPr lang="zh-CN" altLang="en-US" sz="3600" b="1" spc="300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：第</a:t>
            </a:r>
            <a:r>
              <a:rPr altLang="zh-CN" sz="3600" b="1" spc="300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141</a:t>
            </a:r>
            <a:r>
              <a:rPr lang="zh-CN" altLang="en-US" sz="3600" b="1" spc="300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页</a:t>
            </a:r>
            <a:endParaRPr lang="zh-CN" altLang="en-US" sz="3600" b="1" spc="300" dirty="0">
              <a:ln w="3175">
                <a:noFill/>
                <a:prstDash val="dash"/>
              </a:ln>
              <a:solidFill>
                <a:srgbClr val="C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字魂105号-简雅黑" panose="00000500000000000000" pitchFamily="2" charset="-122"/>
            </a:endParaRPr>
          </a:p>
        </p:txBody>
      </p:sp>
      <p:pic>
        <p:nvPicPr>
          <p:cNvPr id="55299" name="图片 2"/>
          <p:cNvPicPr>
            <a:picLocks noChangeAspect="1"/>
          </p:cNvPicPr>
          <p:nvPr/>
        </p:nvPicPr>
        <p:blipFill>
          <a:blip r:embed="rId6"/>
          <a:srcRect t="217" r="587" b="58907"/>
          <a:stretch>
            <a:fillRect/>
          </a:stretch>
        </p:blipFill>
        <p:spPr bwMode="auto">
          <a:xfrm>
            <a:off x="937260" y="1821180"/>
            <a:ext cx="9838690" cy="3613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图片 40"/>
          <p:cNvPicPr/>
          <p:nvPr>
            <p:custDataLst>
              <p:tags r:id="rId2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432981" y="-674778"/>
            <a:ext cx="2441302" cy="2438718"/>
          </a:xfrm>
          <a:prstGeom prst="rect">
            <a:avLst/>
          </a:prstGeom>
        </p:spPr>
      </p:pic>
      <p:cxnSp>
        <p:nvCxnSpPr>
          <p:cNvPr id="2" name="直接连接符 1"/>
          <p:cNvCxnSpPr/>
          <p:nvPr/>
        </p:nvCxnSpPr>
        <p:spPr>
          <a:xfrm>
            <a:off x="873125" y="-3175"/>
            <a:ext cx="0" cy="6840220"/>
          </a:xfrm>
          <a:prstGeom prst="line">
            <a:avLst/>
          </a:prstGeom>
          <a:ln w="38100" cmpd="sng">
            <a:solidFill>
              <a:schemeClr val="accent1">
                <a:shade val="5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矩形 3"/>
          <p:cNvSpPr/>
          <p:nvPr/>
        </p:nvSpPr>
        <p:spPr>
          <a:xfrm>
            <a:off x="496570" y="399415"/>
            <a:ext cx="4559300" cy="635000"/>
          </a:xfrm>
          <a:prstGeom prst="rect">
            <a:avLst/>
          </a:prstGeom>
          <a:solidFill>
            <a:schemeClr val="bg1"/>
          </a:solidFill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zh-CN"/>
          </a:p>
        </p:txBody>
      </p:sp>
      <p:sp>
        <p:nvSpPr>
          <p:cNvPr id="3" name="Title 6"/>
          <p:cNvSpPr txBox="1"/>
          <p:nvPr>
            <p:custDataLst>
              <p:tags r:id="rId3"/>
            </p:custDataLst>
          </p:nvPr>
        </p:nvSpPr>
        <p:spPr>
          <a:xfrm>
            <a:off x="568325" y="447040"/>
            <a:ext cx="8954770" cy="6083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b" anchorCtr="0"/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algn="l"/>
            <a:r>
              <a:rPr lang="zh-CN" altLang="en-US" sz="3600" b="1" spc="3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学后反思：第</a:t>
            </a:r>
            <a:r>
              <a:rPr altLang="zh-CN" sz="3600" b="1" spc="3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142</a:t>
            </a:r>
            <a:r>
              <a:rPr lang="zh-CN" altLang="en-US" sz="3600" b="1" spc="3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字魂105号-简雅黑" panose="00000500000000000000" pitchFamily="2" charset="-122"/>
              </a:rPr>
              <a:t>页</a:t>
            </a:r>
            <a:endParaRPr lang="zh-CN" altLang="en-US" sz="3600" b="1" spc="300" dirty="0">
              <a:ln w="3175">
                <a:noFill/>
                <a:prstDash val="dash"/>
              </a:ln>
              <a:solidFill>
                <a:srgbClr val="C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字魂105号-简雅黑" panose="00000500000000000000" pitchFamily="2" charset="-122"/>
            </a:endParaRPr>
          </a:p>
        </p:txBody>
      </p:sp>
      <p:pic>
        <p:nvPicPr>
          <p:cNvPr id="59395" name="图片 2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973455" y="1314450"/>
            <a:ext cx="9307195" cy="48209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DOCER_TEMPLATE_OPEN_ONCE_MARK" val="1"/>
  <p:tag name="COMMONDATA" val="eyJoZGlkIjoiMGFlMDNhN2M1N2Q5Y2ZiNDhkODZhODY4NjExZWRkYTEifQ==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THUMBS_INDEX" val="1、4、7、12、13、14、15、16、17、18、20、24、25、28、33、36、40、43、44"/>
  <p:tag name="KSO_WM_TEMPLATE_SUBCATEGORY" val="19"/>
  <p:tag name="KSO_WM_TAG_VERSION" val="1.0"/>
  <p:tag name="KSO_WM_BEAUTIFY_FLAG" val="#wm#"/>
  <p:tag name="KSO_WM_TEMPLATE_CATEGORY" val="custom"/>
  <p:tag name="KSO_WM_TEMPLATE_INDEX" val="20205176"/>
  <p:tag name="KSO_WM_TEMPLATE_MASTER_TYPE" val="0"/>
  <p:tag name="KSO_WM_TEMPLATE_COLOR_TYPE" val="1"/>
  <p:tag name="KSO_WM_UNIT_SHOW_EDIT_AREA_INDICATION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176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176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4703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4703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TEMPLATE_CATEGORY" val="custom"/>
  <p:tag name="KSO_WM_TEMPLATE_INDEX" val="20204703"/>
  <p:tag name="KSO_WM_TEMPLATE_SUBCATEGORY" val="0"/>
  <p:tag name="KSO_WM_TEMPLATE_MASTER_TYPE" val="1"/>
  <p:tag name="KSO_WM_TEMPLATE_COLOR_TYPE" val="1"/>
  <p:tag name="KSO_WM_TEMPLATE_MASTER_THUMB_INDEX" val="12"/>
  <p:tag name="KSO_WM_TEMPLATE_THUMBS_INDEX" val="1、4、7、8、9、10、11、12、13、14、15、16、17、18、21、24、27、28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BACKGROUND_MASK_FLAG" val="1"/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BACKGROUND_MASK_FLAG" val="1"/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BACKGROUND_MASK_FLAG" val="1"/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BACKGROUND_MASK_FLAG" val="1"/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BACKGROUND_MASK_FLAG" val="1"/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BACKGROUND_MASK_FLAG" val="1"/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i*1"/>
  <p:tag name="KSO_WM_UNIT_LAYERLEVEL" val="1"/>
  <p:tag name="KSO_WM_TAG_VERSION" val="1.0"/>
  <p:tag name="KSO_WM_BEAUTIFY_FLAG" val="#wm#"/>
  <p:tag name="KSO_WM_UNIT_TYPE" val="i"/>
  <p:tag name="KSO_WM_UNIT_INDEX" val="1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1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1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1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1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1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1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1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BACKGROUND_TYPE" val="general"/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K_DARK_LIGHT" val="2"/>
</p:tagLst>
</file>

<file path=ppt/tags/tag1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BACKGROUND_TYPE" val="general"/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K_DARK_LIGHT" val="2"/>
</p:tagLst>
</file>

<file path=ppt/tags/tag1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SLIDE_BK_DARK_LIGHT" val="2"/>
</p:tagLst>
</file>

<file path=ppt/tags/tag1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SLIDE_BK_DARK_LIGHT" val="2"/>
</p:tagLst>
</file>

<file path=ppt/tags/tag1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SLIDE_BK_DARK_LIGHT" val="2"/>
</p:tagLst>
</file>

<file path=ppt/tags/tag1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SLIDE_BK_DARK_LIGHT" val="2"/>
</p:tagLst>
</file>

<file path=ppt/tags/tag1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i"/>
  <p:tag name="KSO_WM_UNIT_SUBTYPE" val="h"/>
  <p:tag name="KSO_WM_SLIDE_BACKGROUND_TYPE" val="frame"/>
  <p:tag name="KSO_WM_UNIT_HIGHLIGHT" val="0"/>
  <p:tag name="KSO_WM_UNIT_COMPATIBLE" val="0"/>
  <p:tag name="KSO_WM_UNIT_DIAGRAM_ISNUMVISUAL" val="0"/>
  <p:tag name="KSO_WM_UNIT_DIAGRAM_ISREFERUNIT" val="0"/>
  <p:tag name="KSO_WM_UNIT_INDEX" val="0"/>
  <p:tag name="KSO_WM_UNIT_ID" val="_13*i*0"/>
  <p:tag name="KSO_WM_UNIT_LAYERLEVEL" val="1"/>
  <p:tag name="KSO_WM_TAG_VERSION" val="1.0"/>
  <p:tag name="KSO_WM_BEAUTIFY_FLAG" val="#wm#"/>
  <p:tag name="KSO_WM_SLIDE_BK_DARK_LIGHT" val="2"/>
  <p:tag name="KSO_WM_UNIT_BK_DARK_LIGHT" val="2"/>
</p:tagLst>
</file>

<file path=ppt/tags/tag1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BACKGROUND_TYPE" val="frame"/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  <p:tag name="KSO_WM_SLIDE_BK_DARK_LIGHT" val="2"/>
</p:tagLst>
</file>

<file path=ppt/tags/tag1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BACKGROUND_TYPE" val="frame"/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  <p:tag name="KSO_WM_SLIDE_BK_DARK_LIGHT" val="2"/>
</p:tagLst>
</file>

<file path=ppt/tags/tag1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  <p:tag name="KSO_WM_SLIDE_BACKGROUND_TYPE" val="frame"/>
  <p:tag name="KSO_WM_SLIDE_BK_DARK_LIGHT" val="2"/>
</p:tagLst>
</file>

<file path=ppt/tags/tag1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  <p:tag name="KSO_WM_SLIDE_BACKGROUND_TYPE" val="frame"/>
  <p:tag name="KSO_WM_SLIDE_BK_DARK_LIGHT" val="2"/>
</p:tagLst>
</file>

<file path=ppt/tags/tag1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  <p:tag name="KSO_WM_SLIDE_BACKGROUND_TYPE" val="frame"/>
  <p:tag name="KSO_WM_SLIDE_BK_DARK_LIGHT" val="2"/>
</p:tagLst>
</file>

<file path=ppt/tags/tag1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  <p:tag name="KSO_WM_SLIDE_BACKGROUND_TYPE" val="frame"/>
  <p:tag name="KSO_WM_SLIDE_BK_DARK_LIGHT" val="2"/>
</p:tagLst>
</file>

<file path=ppt/tags/tag1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  <p:tag name="KSO_WM_SLIDE_BACKGROUND_TYPE" val="frame"/>
  <p:tag name="KSO_WM_SLIDE_BK_DARK_LIGHT" val="2"/>
</p:tagLst>
</file>

<file path=ppt/tags/tag1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i"/>
  <p:tag name="KSO_WM_UNIT_SUBTYPE" val="h"/>
  <p:tag name="KSO_WM_SLIDE_BACKGROUND_TYPE" val="leftRight"/>
  <p:tag name="KSO_WM_UNIT_HIGHLIGHT" val="0"/>
  <p:tag name="KSO_WM_UNIT_COMPATIBLE" val="0"/>
  <p:tag name="KSO_WM_UNIT_DIAGRAM_ISNUMVISUAL" val="0"/>
  <p:tag name="KSO_WM_UNIT_DIAGRAM_ISREFERUNIT" val="0"/>
  <p:tag name="KSO_WM_UNIT_INDEX" val="0"/>
  <p:tag name="KSO_WM_UNIT_ID" val="_14*i*0"/>
  <p:tag name="KSO_WM_UNIT_LAYERLEVEL" val="1"/>
  <p:tag name="KSO_WM_TAG_VERSION" val="1.0"/>
  <p:tag name="KSO_WM_BEAUTIFY_FLAG" val="#wm#"/>
  <p:tag name="KSO_WM_SLIDE_BK_DARK_LIGHT" val="2"/>
  <p:tag name="KSO_WM_UNIT_BK_DARK_LIGHT" val="2"/>
</p:tagLst>
</file>

<file path=ppt/tags/tag1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BACKGROUND_TYPE" val="leftRight"/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K_DARK_LIGHT" val="2"/>
</p:tagLst>
</file>

<file path=ppt/tags/tag1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ACKGROUND_TYPE" val="leftRight"/>
  <p:tag name="KSO_WM_SLIDE_BK_DARK_LIGHT" val="2"/>
</p:tagLst>
</file>

<file path=ppt/tags/tag1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ACKGROUND_TYPE" val="leftRight"/>
  <p:tag name="KSO_WM_SLIDE_BK_DARK_LIGHT" val="2"/>
</p:tagLst>
</file>

<file path=ppt/tags/tag1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ACKGROUND_TYPE" val="leftRight"/>
  <p:tag name="KSO_WM_SLIDE_BK_DARK_LIGHT" val="2"/>
</p:tagLst>
</file>

<file path=ppt/tags/tag1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ACKGROUND_TYPE" val="leftRight"/>
  <p:tag name="KSO_WM_SLIDE_BK_DARK_LIGHT" val="2"/>
</p:tagLst>
</file>

<file path=ppt/tags/tag1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ACKGROUND_TYPE" val="leftRight"/>
  <p:tag name="KSO_WM_SLIDE_BK_DARK_LIGHT" val="2"/>
</p:tagLst>
</file>

<file path=ppt/tags/tag1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ACKGROUND_TYPE" val="leftRight"/>
  <p:tag name="KSO_WM_SLIDE_BK_DARK_LIGHT" val="2"/>
</p:tagLst>
</file>

<file path=ppt/tags/tag1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i"/>
  <p:tag name="KSO_WM_UNIT_SUBTYPE" val="h"/>
  <p:tag name="KSO_WM_SLIDE_BACKGROUND_TYPE" val="topBottom"/>
  <p:tag name="KSO_WM_UNIT_HIGHLIGHT" val="0"/>
  <p:tag name="KSO_WM_UNIT_COMPATIBLE" val="0"/>
  <p:tag name="KSO_WM_UNIT_DIAGRAM_ISNUMVISUAL" val="0"/>
  <p:tag name="KSO_WM_UNIT_DIAGRAM_ISREFERUNIT" val="0"/>
  <p:tag name="KSO_WM_UNIT_INDEX" val="0"/>
  <p:tag name="KSO_WM_UNIT_ID" val="_15*i*0"/>
  <p:tag name="KSO_WM_UNIT_LAYERLEVEL" val="1"/>
  <p:tag name="KSO_WM_TAG_VERSION" val="1.0"/>
  <p:tag name="KSO_WM_BEAUTIFY_FLAG" val="#wm#"/>
  <p:tag name="KSO_WM_SLIDE_BK_DARK_LIGHT" val="2"/>
  <p:tag name="KSO_WM_UNIT_BK_DARK_LIGHT" val="2"/>
</p:tagLst>
</file>

<file path=ppt/tags/tag1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BACKGROUND_TYPE" val="topBottom"/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K_DARK_LIGHT" val="2"/>
</p:tagLst>
</file>

<file path=ppt/tags/tag1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BACKGROUND_TYPE" val="topBottom"/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K_DARK_LIGHT" val="2"/>
</p:tagLst>
</file>

<file path=ppt/tags/tag1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ACKGROUND_TYPE" val="topBottom"/>
  <p:tag name="KSO_WM_SLIDE_BK_DARK_LIGHT" val="2"/>
</p:tagLst>
</file>

<file path=ppt/tags/tag1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ACKGROUND_TYPE" val="topBottom"/>
  <p:tag name="KSO_WM_SLIDE_BK_DARK_LIGHT" val="2"/>
</p:tagLst>
</file>

<file path=ppt/tags/tag1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ACKGROUND_TYPE" val="topBottom"/>
  <p:tag name="KSO_WM_SLIDE_BK_DARK_LIGHT" val="2"/>
</p:tagLst>
</file>

<file path=ppt/tags/tag1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ACKGROUND_TYPE" val="topBottom"/>
  <p:tag name="KSO_WM_SLIDE_BK_DARK_LIGHT" val="2"/>
</p:tagLst>
</file>

<file path=ppt/tags/tag1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ACKGROUND_TYPE" val="topBottom"/>
  <p:tag name="KSO_WM_SLIDE_BK_DARK_LIGHT" val="2"/>
</p:tagLst>
</file>

<file path=ppt/tags/tag1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ACKGROUND_TYPE" val="topBottom"/>
  <p:tag name="KSO_WM_SLIDE_BK_DARK_LIGHT" val="2"/>
</p:tagLst>
</file>

<file path=ppt/tags/tag1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i"/>
  <p:tag name="KSO_WM_UNIT_SUBTYPE" val="h"/>
  <p:tag name="KSO_WM_SLIDE_BACKGROUND_TYPE" val="bottomTop"/>
  <p:tag name="KSO_WM_UNIT_HIGHLIGHT" val="0"/>
  <p:tag name="KSO_WM_UNIT_COMPATIBLE" val="0"/>
  <p:tag name="KSO_WM_UNIT_DIAGRAM_ISNUMVISUAL" val="0"/>
  <p:tag name="KSO_WM_UNIT_DIAGRAM_ISREFERUNIT" val="0"/>
  <p:tag name="KSO_WM_UNIT_INDEX" val="0"/>
  <p:tag name="KSO_WM_UNIT_ID" val="_16*i*0"/>
  <p:tag name="KSO_WM_UNIT_LAYERLEVEL" val="1"/>
  <p:tag name="KSO_WM_TAG_VERSION" val="1.0"/>
  <p:tag name="KSO_WM_BEAUTIFY_FLAG" val="#wm#"/>
  <p:tag name="KSO_WM_SLIDE_BK_DARK_LIGHT" val="2"/>
  <p:tag name="KSO_WM_UNIT_BK_DARK_LIGHT" val="2"/>
</p:tagLst>
</file>

<file path=ppt/tags/tag1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BACKGROUND_TYPE" val="bottomTop"/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K_DARK_LIGHT" val="2"/>
</p:tagLst>
</file>

<file path=ppt/tags/tag1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BACKGROUND_TYPE" val="bottomTop"/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K_DARK_LIGHT" val="2"/>
</p:tagLst>
</file>

<file path=ppt/tags/tag1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ACKGROUND_TYPE" val="bottomTop"/>
  <p:tag name="KSO_WM_SLIDE_BK_DARK_LIGHT" val="2"/>
</p:tagLst>
</file>

<file path=ppt/tags/tag1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ACKGROUND_TYPE" val="bottomTop"/>
  <p:tag name="KSO_WM_SLIDE_BK_DARK_LIGHT" val="2"/>
</p:tagLst>
</file>

<file path=ppt/tags/tag1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ACKGROUND_TYPE" val="bottomTop"/>
  <p:tag name="KSO_WM_SLIDE_BK_DARK_LIGHT" val="2"/>
</p:tagLst>
</file>

<file path=ppt/tags/tag1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ACKGROUND_TYPE" val="bottomTop"/>
  <p:tag name="KSO_WM_SLIDE_BK_DARK_LIGHT" val="2"/>
</p:tagLst>
</file>

<file path=ppt/tags/tag1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ACKGROUND_TYPE" val="bottomTop"/>
  <p:tag name="KSO_WM_SLIDE_BK_DARK_LIGHT" val="2"/>
</p:tagLst>
</file>

<file path=ppt/tags/tag1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ACKGROUND_TYPE" val="bottomTop"/>
  <p:tag name="KSO_WM_SLIDE_BK_DARK_LIGHT" val="2"/>
</p:tagLst>
</file>

<file path=ppt/tags/tag1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i"/>
  <p:tag name="KSO_WM_UNIT_SUBTYPE" val="h"/>
  <p:tag name="KSO_WM_SLIDE_BACKGROUND_TYPE" val="navigation"/>
  <p:tag name="KSO_WM_UNIT_HIGHLIGHT" val="0"/>
  <p:tag name="KSO_WM_UNIT_COMPATIBLE" val="0"/>
  <p:tag name="KSO_WM_UNIT_DIAGRAM_ISNUMVISUAL" val="0"/>
  <p:tag name="KSO_WM_UNIT_DIAGRAM_ISREFERUNIT" val="0"/>
  <p:tag name="KSO_WM_UNIT_INDEX" val="0"/>
  <p:tag name="KSO_WM_UNIT_ID" val="_17*i*0"/>
  <p:tag name="KSO_WM_UNIT_LAYERLEVEL" val="1"/>
  <p:tag name="KSO_WM_TAG_VERSION" val="1.0"/>
  <p:tag name="KSO_WM_BEAUTIFY_FLAG" val="#wm#"/>
  <p:tag name="KSO_WM_SLIDE_BK_DARK_LIGHT" val="2"/>
  <p:tag name="KSO_WM_UNIT_BK_DARK_LIGHT" val="2"/>
</p:tagLst>
</file>

<file path=ppt/tags/tag1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BACKGROUND_TYPE" val="navigation"/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K_DARK_LIGHT" val="2"/>
</p:tagLst>
</file>

<file path=ppt/tags/tag1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  <p:tag name="KSO_WM_SLIDE_BK_DARK_LIGHT" val="2"/>
</p:tagLst>
</file>

<file path=ppt/tags/tag1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  <p:tag name="KSO_WM_SLIDE_BK_DARK_LIGHT" val="2"/>
</p:tagLst>
</file>

<file path=ppt/tags/tag1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  <p:tag name="KSO_WM_SLIDE_BK_DARK_LIGHT" val="2"/>
</p:tagLst>
</file>

<file path=ppt/tags/tag1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  <p:tag name="KSO_WM_SLIDE_BK_DARK_LIGHT" val="2"/>
</p:tagLst>
</file>

<file path=ppt/tags/tag1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  <p:tag name="KSO_WM_SLIDE_BK_DARK_LIGHT" val="2"/>
</p:tagLst>
</file>

<file path=ppt/tags/tag1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  <p:tag name="KSO_WM_SLIDE_BK_DARK_LIGHT" val="2"/>
</p:tagLst>
</file>

<file path=ppt/tags/tag1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  <p:tag name="KSO_WM_SLIDE_BK_DARK_LIGHT" val="2"/>
</p:tagLst>
</file>

<file path=ppt/tags/tag1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  <p:tag name="KSO_WM_SLIDE_BK_DARK_LIGHT" val="2"/>
</p:tagLst>
</file>

<file path=ppt/tags/tag1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i"/>
  <p:tag name="KSO_WM_UNIT_SUBTYPE" val="h"/>
  <p:tag name="KSO_WM_SLIDE_BACKGROUND_TYPE" val="belt"/>
  <p:tag name="KSO_WM_UNIT_HIGHLIGHT" val="0"/>
  <p:tag name="KSO_WM_UNIT_COMPATIBLE" val="0"/>
  <p:tag name="KSO_WM_UNIT_DIAGRAM_ISNUMVISUAL" val="0"/>
  <p:tag name="KSO_WM_UNIT_DIAGRAM_ISREFERUNIT" val="0"/>
  <p:tag name="KSO_WM_UNIT_INDEX" val="0"/>
  <p:tag name="KSO_WM_UNIT_ID" val="_18*i*0"/>
  <p:tag name="KSO_WM_UNIT_LAYERLEVEL" val="1"/>
  <p:tag name="KSO_WM_TAG_VERSION" val="1.0"/>
  <p:tag name="KSO_WM_BEAUTIFY_FLAG" val="#wm#"/>
  <p:tag name="KSO_WM_SLIDE_BK_DARK_LIGHT" val="2"/>
  <p:tag name="KSO_WM_UNIT_BK_DARK_LIGHT" val="2"/>
</p:tagLst>
</file>

<file path=ppt/tags/tag1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BACKGROUND_TYPE" val="belt"/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  <p:tag name="KSO_WM_SLIDE_BK_DARK_LIGHT" val="2"/>
</p:tagLst>
</file>

<file path=ppt/tags/tag1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BACKGROUND_TYPE" val="belt"/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  <p:tag name="KSO_WM_SLIDE_BK_DARK_LIGHT" val="2"/>
</p:tagLst>
</file>

<file path=ppt/tags/tag1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  <p:tag name="KSO_WM_SLIDE_BACKGROUND_TYPE" val="belt"/>
  <p:tag name="KSO_WM_SLIDE_BK_DARK_LIGHT" val="2"/>
</p:tagLst>
</file>

<file path=ppt/tags/tag1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  <p:tag name="KSO_WM_SLIDE_BACKGROUND_TYPE" val="belt"/>
  <p:tag name="KSO_WM_SLIDE_BK_DARK_LIGHT" val="2"/>
</p:tagLst>
</file>

<file path=ppt/tags/tag1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  <p:tag name="KSO_WM_SLIDE_BACKGROUND_TYPE" val="belt"/>
  <p:tag name="KSO_WM_SLIDE_BK_DARK_LIGHT" val="2"/>
</p:tagLst>
</file>

<file path=ppt/tags/tag2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  <p:tag name="KSO_WM_SLIDE_BACKGROUND_TYPE" val="belt"/>
  <p:tag name="KSO_WM_SLIDE_BK_DARK_LIGHT" val="2"/>
</p:tagLst>
</file>

<file path=ppt/tags/tag2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  <p:tag name="KSO_WM_SLIDE_BACKGROUND_TYPE" val="belt"/>
  <p:tag name="KSO_WM_SLIDE_BK_DARK_LIGHT" val="2"/>
</p:tagLst>
</file>

<file path=ppt/tags/tag2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4703"/>
  <p:tag name="KSO_WM_SPECIAL_SOURCE" val="bdnull"/>
</p:tagLst>
</file>

<file path=ppt/tags/tag2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BACKGROUND_TYPE" val="navigation"/>
  <p:tag name="KSO_WM_UNIT_SUBTYPE" val="h"/>
  <p:tag name="KSO_WM_TEMPLATE_CATEGORY" val="custom"/>
  <p:tag name="KSO_WM_TEMPLATE_INDEX" val="20204701"/>
  <p:tag name="KSO_WM_UNIT_ID" val="custom20204701_8*i*1"/>
  <p:tag name="KSO_WM_UNIT_TYPE" val="i"/>
  <p:tag name="KSO_WM_UNIT_INDEX" val="1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BK_DARK_LIGHT" val="2"/>
</p:tagLst>
</file>

<file path=ppt/tags/tag2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SUBCATEGORY" val="0"/>
  <p:tag name="KSO_WM_SLIDE_TYPE" val="text"/>
  <p:tag name="KSO_WM_SLIDE_SUBTYPE" val="picTxt"/>
  <p:tag name="KSO_WM_SLIDE_ITEM_CNT" val="0"/>
  <p:tag name="KSO_WM_SLIDE_INDEX" val="9"/>
  <p:tag name="KSO_WM_SLIDE_SIZE" val="864.095*311.886"/>
  <p:tag name="KSO_WM_SLIDE_POSITION" val="47.9556*125.305"/>
  <p:tag name="KSO_WM_TAG_VERSION" val="1.0"/>
  <p:tag name="KSO_WM_BEAUTIFY_FLAG" val="#wm#"/>
  <p:tag name="KSO_WM_SLIDE_LAYOUT" val="a_i_h"/>
  <p:tag name="KSO_WM_SLIDE_LAYOUT_CNT" val="1_1_2"/>
  <p:tag name="KSO_WM_SLIDE_LAYOUT_INFO" val="{&quot;direction&quot;:0,&quot;horizontalAlign&quot;:-1,&quot;verticalAlign&quot;:-1,&quot;type&quot;:0,&quot;diagramDirection&quot;:0,&quot;canSetOverLayout&quot;:0,&quot;isOverLayout&quot;:0,&quot;normalSize&quot;:{&quot;size1&quot;:13.5},&quot;minSize&quot;:{&quot;size1&quot;:13.5},&quot;maxSize&quot;:{&quot;size1&quot;:13.5},&quot;edge&quot;:{&quot;left&quot;:true,&quot;top&quot;:true,&quot;right&quot;:true,&quot;bottom&quot;:true},&quot;backgroundInfo&quot;:[{&quot;type&quot;:&quot;navigation&quot;,&quot;left&quot;:0.0,&quot;top&quot;:0.0,&quot;right&quot;:0.0,&quot;bottom&quot;:0.0,&quot;leftAbs&quot;:false,&quot;topAbs&quot;:false,&quot;rightAbs&quot;:false,&quot;bottomAbs&quot;:false}],&quot;subLayout&quot;:[{&quot;direction&quot;:0,&quot;horizontalAlign&quot;:-1,&quot;verticalAlign&quot;:-1,&quot;type&quot;:0,&quot;diagramDirection&quot;:0,&quot;canSetOverLayout&quot;:0,&quot;isOverLayout&quot;:0,&quot;margin&quot;:{&quot;left&quot;:1.69,&quot;top&quot;:0.43,&quot;right&quot;:1.69,&quot;bottom&quot;:0.43},&quot;edge&quot;:{&quot;left&quot;:true,&quot;top&quot;:true,&quot;right&quot;:true,&quot;bottom&quot;:false}},{&quot;direction&quot;:1,&quot;horizontalAlign&quot;:-1,&quot;verticalAlign&quot;:-1,&quot;type&quot;:0,&quot;diagramDirection&quot;:0,&quot;canSetOverLayout&quot;:0,&quot;isOverLayout&quot;:0,&quot;normalSize&quot;:{&quot;size1&quot;:53.6},&quot;minSize&quot;:{&quot;size1&quot;:40.3},&quot;maxSize&quot;:{&quot;size1&quot;:71.0},&quot;edge&quot;:{&quot;left&quot;:true,&quot;top&quot;:false,&quot;right&quot;:true,&quot;bottom&quot;:true},&quot;subLayout&quot;:[{&quot;direction&quot;:0,&quot;horizontalAlign&quot;:-1,&quot;verticalAlign&quot;:-1,&quot;type&quot;:0,&quot;diagramDirection&quot;:0,&quot;canSetOverLayout&quot;:0,&quot;isOverLayout&quot;:0,&quot;margin&quot;:{&quot;left&quot;:2.55,&quot;top&quot;:4.11,&quot;right&quot;:2.96,&quot;bottom&quot;:5.86},&quot;edge&quot;:{&quot;left&quot;:true,&quot;top&quot;:false,&quot;right&quot;:false,&quot;bottom&quot;:true}},{&quot;direction&quot;:0,&quot;horizontalAlign&quot;:-1,&quot;verticalAlign&quot;:-1,&quot;type&quot;:0,&quot;diagramDirection&quot;:0,&quot;canSetOverLayout&quot;:0,&quot;isOverLayout&quot;:0,&quot;margin&quot;:{&quot;left&quot;:0.026,&quot;top&quot;:2.269,&quot;right&quot;:2.13,&quot;bottom&quot;:4.04},&quot;edge&quot;:{&quot;left&quot;:false,&quot;top&quot;:false,&quot;right&quot;:true,&quot;bottom&quot;:true}}]}]}"/>
  <p:tag name="KSO_WM_SLIDE_BACKGROUND" val="[&quot;navigation&quot;]"/>
  <p:tag name="KSO_WM_SLIDE_RATIO" val="1.777778"/>
  <p:tag name="KSO_WM_TEMPLATE_MASTER_TYPE" val="1"/>
  <p:tag name="KSO_WM_TEMPLATE_COLOR_TYPE" val="1"/>
  <p:tag name="KSO_WM_TEMPLATE_CATEGORY" val="custom"/>
  <p:tag name="KSO_WM_TEMPLATE_INDEX" val="20204703"/>
  <p:tag name="KSO_WM_SLIDE_ID" val="custom20204703_9"/>
  <p:tag name="KSO_WM_SPECIAL_SOURCE" val="bdnull"/>
</p:tagLst>
</file>

<file path=ppt/tags/tag2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5003,&quot;width&quot;:8890}"/>
</p:tagLst>
</file>

<file path=ppt/tags/tag2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2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840.5007874015746,&quot;width&quot;:3844.5700787401574}"/>
</p:tagLst>
</file>

<file path=ppt/tags/tag2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2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SUBCATEGORY" val="0"/>
  <p:tag name="KSO_WM_SLIDE_TYPE" val="text"/>
  <p:tag name="KSO_WM_SLIDE_SUBTYPE" val="picTxt"/>
  <p:tag name="KSO_WM_SLIDE_ITEM_CNT" val="0"/>
  <p:tag name="KSO_WM_SLIDE_INDEX" val="9"/>
  <p:tag name="KSO_WM_SLIDE_SIZE" val="864.095*311.886"/>
  <p:tag name="KSO_WM_SLIDE_POSITION" val="47.9556*125.305"/>
  <p:tag name="KSO_WM_TAG_VERSION" val="1.0"/>
  <p:tag name="KSO_WM_BEAUTIFY_FLAG" val="#wm#"/>
  <p:tag name="KSO_WM_SLIDE_LAYOUT" val="a_i_h"/>
  <p:tag name="KSO_WM_SLIDE_LAYOUT_CNT" val="1_1_2"/>
  <p:tag name="KSO_WM_SLIDE_LAYOUT_INFO" val="{&quot;direction&quot;:0,&quot;horizontalAlign&quot;:-1,&quot;verticalAlign&quot;:-1,&quot;type&quot;:0,&quot;diagramDirection&quot;:0,&quot;canSetOverLayout&quot;:0,&quot;isOverLayout&quot;:0,&quot;normalSize&quot;:{&quot;size1&quot;:13.5},&quot;minSize&quot;:{&quot;size1&quot;:13.5},&quot;maxSize&quot;:{&quot;size1&quot;:13.5},&quot;edge&quot;:{&quot;left&quot;:true,&quot;top&quot;:true,&quot;right&quot;:true,&quot;bottom&quot;:true},&quot;backgroundInfo&quot;:[{&quot;type&quot;:&quot;navigation&quot;,&quot;left&quot;:0.0,&quot;top&quot;:0.0,&quot;right&quot;:0.0,&quot;bottom&quot;:0.0,&quot;leftAbs&quot;:false,&quot;topAbs&quot;:false,&quot;rightAbs&quot;:false,&quot;bottomAbs&quot;:false}],&quot;subLayout&quot;:[{&quot;direction&quot;:0,&quot;horizontalAlign&quot;:-1,&quot;verticalAlign&quot;:-1,&quot;type&quot;:0,&quot;diagramDirection&quot;:0,&quot;canSetOverLayout&quot;:0,&quot;isOverLayout&quot;:0,&quot;margin&quot;:{&quot;left&quot;:1.69,&quot;top&quot;:0.43,&quot;right&quot;:1.69,&quot;bottom&quot;:0.43},&quot;edge&quot;:{&quot;left&quot;:true,&quot;top&quot;:true,&quot;right&quot;:true,&quot;bottom&quot;:false}},{&quot;direction&quot;:1,&quot;horizontalAlign&quot;:-1,&quot;verticalAlign&quot;:-1,&quot;type&quot;:0,&quot;diagramDirection&quot;:0,&quot;canSetOverLayout&quot;:0,&quot;isOverLayout&quot;:0,&quot;normalSize&quot;:{&quot;size1&quot;:53.6},&quot;minSize&quot;:{&quot;size1&quot;:40.3},&quot;maxSize&quot;:{&quot;size1&quot;:71.0},&quot;edge&quot;:{&quot;left&quot;:true,&quot;top&quot;:false,&quot;right&quot;:true,&quot;bottom&quot;:true},&quot;subLayout&quot;:[{&quot;direction&quot;:0,&quot;horizontalAlign&quot;:-1,&quot;verticalAlign&quot;:-1,&quot;type&quot;:0,&quot;diagramDirection&quot;:0,&quot;canSetOverLayout&quot;:0,&quot;isOverLayout&quot;:0,&quot;margin&quot;:{&quot;left&quot;:2.55,&quot;top&quot;:4.11,&quot;right&quot;:2.96,&quot;bottom&quot;:5.86},&quot;edge&quot;:{&quot;left&quot;:true,&quot;top&quot;:false,&quot;right&quot;:false,&quot;bottom&quot;:true}},{&quot;direction&quot;:0,&quot;horizontalAlign&quot;:-1,&quot;verticalAlign&quot;:-1,&quot;type&quot;:0,&quot;diagramDirection&quot;:0,&quot;canSetOverLayout&quot;:0,&quot;isOverLayout&quot;:0,&quot;margin&quot;:{&quot;left&quot;:0.026,&quot;top&quot;:2.269,&quot;right&quot;:2.13,&quot;bottom&quot;:4.04},&quot;edge&quot;:{&quot;left&quot;:false,&quot;top&quot;:false,&quot;right&quot;:true,&quot;bottom&quot;:true}}]}]}"/>
  <p:tag name="KSO_WM_SLIDE_BACKGROUND" val="[&quot;navigation&quot;]"/>
  <p:tag name="KSO_WM_SLIDE_RATIO" val="1.777778"/>
  <p:tag name="KSO_WM_TEMPLATE_MASTER_TYPE" val="1"/>
  <p:tag name="KSO_WM_TEMPLATE_COLOR_TYPE" val="1"/>
  <p:tag name="KSO_WM_TEMPLATE_CATEGORY" val="custom"/>
  <p:tag name="KSO_WM_TEMPLATE_INDEX" val="20204703"/>
  <p:tag name="KSO_WM_SLIDE_ID" val="custom20204703_9"/>
  <p:tag name="KSO_WM_SPECIAL_SOURCE" val="bdnull"/>
</p:tagLst>
</file>

<file path=ppt/tags/tag2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5003,&quot;width&quot;:8890}"/>
</p:tagLst>
</file>

<file path=ppt/tags/tag2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2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840.5007874015746,&quot;width&quot;:3844.5700787401574}"/>
</p:tagLst>
</file>

<file path=ppt/tags/tag2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2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SUBCATEGORY" val="0"/>
  <p:tag name="KSO_WM_SLIDE_TYPE" val="text"/>
  <p:tag name="KSO_WM_SLIDE_SUBTYPE" val="picTxt"/>
  <p:tag name="KSO_WM_SLIDE_ITEM_CNT" val="0"/>
  <p:tag name="KSO_WM_SLIDE_INDEX" val="9"/>
  <p:tag name="KSO_WM_SLIDE_SIZE" val="864.095*311.886"/>
  <p:tag name="KSO_WM_SLIDE_POSITION" val="47.9556*125.305"/>
  <p:tag name="KSO_WM_TAG_VERSION" val="1.0"/>
  <p:tag name="KSO_WM_BEAUTIFY_FLAG" val="#wm#"/>
  <p:tag name="KSO_WM_SLIDE_LAYOUT" val="a_i_h"/>
  <p:tag name="KSO_WM_SLIDE_LAYOUT_CNT" val="1_1_2"/>
  <p:tag name="KSO_WM_SLIDE_LAYOUT_INFO" val="{&quot;direction&quot;:0,&quot;horizontalAlign&quot;:-1,&quot;verticalAlign&quot;:-1,&quot;type&quot;:0,&quot;diagramDirection&quot;:0,&quot;canSetOverLayout&quot;:0,&quot;isOverLayout&quot;:0,&quot;normalSize&quot;:{&quot;size1&quot;:13.5},&quot;minSize&quot;:{&quot;size1&quot;:13.5},&quot;maxSize&quot;:{&quot;size1&quot;:13.5},&quot;edge&quot;:{&quot;left&quot;:true,&quot;top&quot;:true,&quot;right&quot;:true,&quot;bottom&quot;:true},&quot;backgroundInfo&quot;:[{&quot;type&quot;:&quot;navigation&quot;,&quot;left&quot;:0.0,&quot;top&quot;:0.0,&quot;right&quot;:0.0,&quot;bottom&quot;:0.0,&quot;leftAbs&quot;:false,&quot;topAbs&quot;:false,&quot;rightAbs&quot;:false,&quot;bottomAbs&quot;:false}],&quot;subLayout&quot;:[{&quot;direction&quot;:0,&quot;horizontalAlign&quot;:-1,&quot;verticalAlign&quot;:-1,&quot;type&quot;:0,&quot;diagramDirection&quot;:0,&quot;canSetOverLayout&quot;:0,&quot;isOverLayout&quot;:0,&quot;margin&quot;:{&quot;left&quot;:1.69,&quot;top&quot;:0.43,&quot;right&quot;:1.69,&quot;bottom&quot;:0.43},&quot;edge&quot;:{&quot;left&quot;:true,&quot;top&quot;:true,&quot;right&quot;:true,&quot;bottom&quot;:false}},{&quot;direction&quot;:1,&quot;horizontalAlign&quot;:-1,&quot;verticalAlign&quot;:-1,&quot;type&quot;:0,&quot;diagramDirection&quot;:0,&quot;canSetOverLayout&quot;:0,&quot;isOverLayout&quot;:0,&quot;normalSize&quot;:{&quot;size1&quot;:53.6},&quot;minSize&quot;:{&quot;size1&quot;:40.3},&quot;maxSize&quot;:{&quot;size1&quot;:71.0},&quot;edge&quot;:{&quot;left&quot;:true,&quot;top&quot;:false,&quot;right&quot;:true,&quot;bottom&quot;:true},&quot;subLayout&quot;:[{&quot;direction&quot;:0,&quot;horizontalAlign&quot;:-1,&quot;verticalAlign&quot;:-1,&quot;type&quot;:0,&quot;diagramDirection&quot;:0,&quot;canSetOverLayout&quot;:0,&quot;isOverLayout&quot;:0,&quot;margin&quot;:{&quot;left&quot;:2.55,&quot;top&quot;:4.11,&quot;right&quot;:2.96,&quot;bottom&quot;:5.86},&quot;edge&quot;:{&quot;left&quot;:true,&quot;top&quot;:false,&quot;right&quot;:false,&quot;bottom&quot;:true}},{&quot;direction&quot;:0,&quot;horizontalAlign&quot;:-1,&quot;verticalAlign&quot;:-1,&quot;type&quot;:0,&quot;diagramDirection&quot;:0,&quot;canSetOverLayout&quot;:0,&quot;isOverLayout&quot;:0,&quot;margin&quot;:{&quot;left&quot;:0.026,&quot;top&quot;:2.269,&quot;right&quot;:2.13,&quot;bottom&quot;:4.04},&quot;edge&quot;:{&quot;left&quot;:false,&quot;top&quot;:false,&quot;right&quot;:true,&quot;bottom&quot;:true}}]}]}"/>
  <p:tag name="KSO_WM_SLIDE_BACKGROUND" val="[&quot;navigation&quot;]"/>
  <p:tag name="KSO_WM_SLIDE_RATIO" val="1.777778"/>
  <p:tag name="KSO_WM_TEMPLATE_MASTER_TYPE" val="1"/>
  <p:tag name="KSO_WM_TEMPLATE_COLOR_TYPE" val="1"/>
  <p:tag name="KSO_WM_TEMPLATE_CATEGORY" val="custom"/>
  <p:tag name="KSO_WM_TEMPLATE_INDEX" val="20204703"/>
  <p:tag name="KSO_WM_SLIDE_ID" val="custom20204703_9"/>
  <p:tag name="KSO_WM_SPECIAL_SOURCE" val="bdnull"/>
</p:tagLst>
</file>

<file path=ppt/tags/tag2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5003,&quot;width&quot;:8890}"/>
</p:tagLst>
</file>

<file path=ppt/tags/tag2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840.5007874015746,&quot;width&quot;:3844.5700787401574}"/>
</p:tagLst>
</file>

<file path=ppt/tags/tag2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2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4703"/>
  <p:tag name="KSO_WM_SPECIAL_SOURCE" val="bdnull"/>
</p:tagLst>
</file>

<file path=ppt/tags/tag2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840.5007874015746,&quot;width&quot;:3844.5700787401574}"/>
</p:tagLst>
</file>

<file path=ppt/tags/tag2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2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4703"/>
  <p:tag name="KSO_WM_SPECIAL_SOURCE" val="bdnull"/>
</p:tagLst>
</file>

<file path=ppt/tags/tag2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840.5007874015746,&quot;width&quot;:3844.5700787401574}"/>
</p:tagLst>
</file>

<file path=ppt/tags/tag2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2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SUBCATEGORY" val="0"/>
  <p:tag name="KSO_WM_SLIDE_TYPE" val="text"/>
  <p:tag name="KSO_WM_SLIDE_SUBTYPE" val="picTxt"/>
  <p:tag name="KSO_WM_SLIDE_ITEM_CNT" val="0"/>
  <p:tag name="KSO_WM_SLIDE_INDEX" val="9"/>
  <p:tag name="KSO_WM_SLIDE_SIZE" val="864.095*311.886"/>
  <p:tag name="KSO_WM_SLIDE_POSITION" val="47.9556*125.305"/>
  <p:tag name="KSO_WM_TAG_VERSION" val="1.0"/>
  <p:tag name="KSO_WM_BEAUTIFY_FLAG" val="#wm#"/>
  <p:tag name="KSO_WM_SLIDE_LAYOUT" val="a_i_h"/>
  <p:tag name="KSO_WM_SLIDE_LAYOUT_CNT" val="1_1_2"/>
  <p:tag name="KSO_WM_SLIDE_LAYOUT_INFO" val="{&quot;direction&quot;:0,&quot;horizontalAlign&quot;:-1,&quot;verticalAlign&quot;:-1,&quot;type&quot;:0,&quot;diagramDirection&quot;:0,&quot;canSetOverLayout&quot;:0,&quot;isOverLayout&quot;:0,&quot;normalSize&quot;:{&quot;size1&quot;:13.5},&quot;minSize&quot;:{&quot;size1&quot;:13.5},&quot;maxSize&quot;:{&quot;size1&quot;:13.5},&quot;edge&quot;:{&quot;left&quot;:true,&quot;top&quot;:true,&quot;right&quot;:true,&quot;bottom&quot;:true},&quot;backgroundInfo&quot;:[{&quot;type&quot;:&quot;navigation&quot;,&quot;left&quot;:0.0,&quot;top&quot;:0.0,&quot;right&quot;:0.0,&quot;bottom&quot;:0.0,&quot;leftAbs&quot;:false,&quot;topAbs&quot;:false,&quot;rightAbs&quot;:false,&quot;bottomAbs&quot;:false}],&quot;subLayout&quot;:[{&quot;direction&quot;:0,&quot;horizontalAlign&quot;:-1,&quot;verticalAlign&quot;:-1,&quot;type&quot;:0,&quot;diagramDirection&quot;:0,&quot;canSetOverLayout&quot;:0,&quot;isOverLayout&quot;:0,&quot;margin&quot;:{&quot;left&quot;:1.69,&quot;top&quot;:0.43,&quot;right&quot;:1.69,&quot;bottom&quot;:0.43},&quot;edge&quot;:{&quot;left&quot;:true,&quot;top&quot;:true,&quot;right&quot;:true,&quot;bottom&quot;:false}},{&quot;direction&quot;:1,&quot;horizontalAlign&quot;:-1,&quot;verticalAlign&quot;:-1,&quot;type&quot;:0,&quot;diagramDirection&quot;:0,&quot;canSetOverLayout&quot;:0,&quot;isOverLayout&quot;:0,&quot;normalSize&quot;:{&quot;size1&quot;:53.6},&quot;minSize&quot;:{&quot;size1&quot;:40.3},&quot;maxSize&quot;:{&quot;size1&quot;:71.0},&quot;edge&quot;:{&quot;left&quot;:true,&quot;top&quot;:false,&quot;right&quot;:true,&quot;bottom&quot;:true},&quot;subLayout&quot;:[{&quot;direction&quot;:0,&quot;horizontalAlign&quot;:-1,&quot;verticalAlign&quot;:-1,&quot;type&quot;:0,&quot;diagramDirection&quot;:0,&quot;canSetOverLayout&quot;:0,&quot;isOverLayout&quot;:0,&quot;margin&quot;:{&quot;left&quot;:2.55,&quot;top&quot;:4.11,&quot;right&quot;:2.96,&quot;bottom&quot;:5.86},&quot;edge&quot;:{&quot;left&quot;:true,&quot;top&quot;:false,&quot;right&quot;:false,&quot;bottom&quot;:true}},{&quot;direction&quot;:0,&quot;horizontalAlign&quot;:-1,&quot;verticalAlign&quot;:-1,&quot;type&quot;:0,&quot;diagramDirection&quot;:0,&quot;canSetOverLayout&quot;:0,&quot;isOverLayout&quot;:0,&quot;margin&quot;:{&quot;left&quot;:0.026,&quot;top&quot;:2.269,&quot;right&quot;:2.13,&quot;bottom&quot;:4.04},&quot;edge&quot;:{&quot;left&quot;:false,&quot;top&quot;:false,&quot;right&quot;:true,&quot;bottom&quot;:true}}]}]}"/>
  <p:tag name="KSO_WM_SLIDE_BACKGROUND" val="[&quot;navigation&quot;]"/>
  <p:tag name="KSO_WM_SLIDE_RATIO" val="1.777778"/>
  <p:tag name="KSO_WM_TEMPLATE_MASTER_TYPE" val="1"/>
  <p:tag name="KSO_WM_TEMPLATE_COLOR_TYPE" val="1"/>
  <p:tag name="KSO_WM_TEMPLATE_CATEGORY" val="custom"/>
  <p:tag name="KSO_WM_TEMPLATE_INDEX" val="20204703"/>
  <p:tag name="KSO_WM_SLIDE_ID" val="custom20204703_9"/>
  <p:tag name="KSO_WM_SPECIAL_SOURCE" val="bdnull"/>
</p:tagLst>
</file>

<file path=ppt/tags/tag2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5003,&quot;width&quot;:8890}"/>
</p:tagLst>
</file>

<file path=ppt/tags/tag2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2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840.5007874015746,&quot;width&quot;:3844.5700787401574}"/>
</p:tagLst>
</file>

<file path=ppt/tags/tag2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4703"/>
  <p:tag name="KSO_WM_SPECIAL_SOURCE" val="bdnull"/>
</p:tagLst>
</file>

<file path=ppt/tags/tag2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SUBCATEGORY" val="0"/>
  <p:tag name="KSO_WM_SLIDE_TYPE" val="text"/>
  <p:tag name="KSO_WM_SLIDE_SUBTYPE" val="picTxt"/>
  <p:tag name="KSO_WM_SLIDE_ITEM_CNT" val="0"/>
  <p:tag name="KSO_WM_SLIDE_INDEX" val="9"/>
  <p:tag name="KSO_WM_SLIDE_SIZE" val="864.095*311.886"/>
  <p:tag name="KSO_WM_SLIDE_POSITION" val="47.9556*125.305"/>
  <p:tag name="KSO_WM_TAG_VERSION" val="1.0"/>
  <p:tag name="KSO_WM_BEAUTIFY_FLAG" val="#wm#"/>
  <p:tag name="KSO_WM_SLIDE_LAYOUT" val="a_i_h"/>
  <p:tag name="KSO_WM_SLIDE_LAYOUT_CNT" val="1_1_2"/>
  <p:tag name="KSO_WM_SLIDE_LAYOUT_INFO" val="{&quot;direction&quot;:0,&quot;horizontalAlign&quot;:-1,&quot;verticalAlign&quot;:-1,&quot;type&quot;:0,&quot;diagramDirection&quot;:0,&quot;canSetOverLayout&quot;:0,&quot;isOverLayout&quot;:0,&quot;normalSize&quot;:{&quot;size1&quot;:13.5},&quot;minSize&quot;:{&quot;size1&quot;:13.5},&quot;maxSize&quot;:{&quot;size1&quot;:13.5},&quot;edge&quot;:{&quot;left&quot;:true,&quot;top&quot;:true,&quot;right&quot;:true,&quot;bottom&quot;:true},&quot;backgroundInfo&quot;:[{&quot;type&quot;:&quot;navigation&quot;,&quot;left&quot;:0.0,&quot;top&quot;:0.0,&quot;right&quot;:0.0,&quot;bottom&quot;:0.0,&quot;leftAbs&quot;:false,&quot;topAbs&quot;:false,&quot;rightAbs&quot;:false,&quot;bottomAbs&quot;:false}],&quot;subLayout&quot;:[{&quot;direction&quot;:0,&quot;horizontalAlign&quot;:-1,&quot;verticalAlign&quot;:-1,&quot;type&quot;:0,&quot;diagramDirection&quot;:0,&quot;canSetOverLayout&quot;:0,&quot;isOverLayout&quot;:0,&quot;margin&quot;:{&quot;left&quot;:1.69,&quot;top&quot;:0.43,&quot;right&quot;:1.69,&quot;bottom&quot;:0.43},&quot;edge&quot;:{&quot;left&quot;:true,&quot;top&quot;:true,&quot;right&quot;:true,&quot;bottom&quot;:false}},{&quot;direction&quot;:1,&quot;horizontalAlign&quot;:-1,&quot;verticalAlign&quot;:-1,&quot;type&quot;:0,&quot;diagramDirection&quot;:0,&quot;canSetOverLayout&quot;:0,&quot;isOverLayout&quot;:0,&quot;normalSize&quot;:{&quot;size1&quot;:53.6},&quot;minSize&quot;:{&quot;size1&quot;:40.3},&quot;maxSize&quot;:{&quot;size1&quot;:71.0},&quot;edge&quot;:{&quot;left&quot;:true,&quot;top&quot;:false,&quot;right&quot;:true,&quot;bottom&quot;:true},&quot;subLayout&quot;:[{&quot;direction&quot;:0,&quot;horizontalAlign&quot;:-1,&quot;verticalAlign&quot;:-1,&quot;type&quot;:0,&quot;diagramDirection&quot;:0,&quot;canSetOverLayout&quot;:0,&quot;isOverLayout&quot;:0,&quot;margin&quot;:{&quot;left&quot;:2.55,&quot;top&quot;:4.11,&quot;right&quot;:2.96,&quot;bottom&quot;:5.86},&quot;edge&quot;:{&quot;left&quot;:true,&quot;top&quot;:false,&quot;right&quot;:false,&quot;bottom&quot;:true}},{&quot;direction&quot;:0,&quot;horizontalAlign&quot;:-1,&quot;verticalAlign&quot;:-1,&quot;type&quot;:0,&quot;diagramDirection&quot;:0,&quot;canSetOverLayout&quot;:0,&quot;isOverLayout&quot;:0,&quot;margin&quot;:{&quot;left&quot;:0.026,&quot;top&quot;:2.269,&quot;right&quot;:2.13,&quot;bottom&quot;:4.04},&quot;edge&quot;:{&quot;left&quot;:false,&quot;top&quot;:false,&quot;right&quot;:true,&quot;bottom&quot;:true}}]}]}"/>
  <p:tag name="KSO_WM_SLIDE_BACKGROUND" val="[&quot;navigation&quot;]"/>
  <p:tag name="KSO_WM_SLIDE_RATIO" val="1.777778"/>
  <p:tag name="KSO_WM_TEMPLATE_MASTER_TYPE" val="1"/>
  <p:tag name="KSO_WM_TEMPLATE_COLOR_TYPE" val="1"/>
  <p:tag name="KSO_WM_TEMPLATE_CATEGORY" val="custom"/>
  <p:tag name="KSO_WM_TEMPLATE_INDEX" val="20204703"/>
  <p:tag name="KSO_WM_SLIDE_ID" val="custom20204703_9"/>
  <p:tag name="KSO_WM_SPECIAL_SOURCE" val="bdnull"/>
</p:tagLst>
</file>

<file path=ppt/tags/tag2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5003,&quot;width&quot;:8890}"/>
</p:tagLst>
</file>

<file path=ppt/tags/tag2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2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840.5007874015746,&quot;width&quot;:3844.5700787401574}"/>
</p:tagLst>
</file>

<file path=ppt/tags/tag2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4703"/>
  <p:tag name="KSO_WM_SPECIAL_SOURCE" val="bdnull"/>
</p:tagLst>
</file>

<file path=ppt/tags/tag2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4703"/>
  <p:tag name="KSO_WM_SPECIAL_SOURCE" val="bdnull"/>
</p:tagLst>
</file>

<file path=ppt/tags/tag2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4703"/>
  <p:tag name="KSO_WM_SPECIAL_SOURCE" val="bdnull"/>
</p:tagLst>
</file>

<file path=ppt/tags/tag2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SUBCATEGORY" val="0"/>
  <p:tag name="KSO_WM_SLIDE_TYPE" val="text"/>
  <p:tag name="KSO_WM_SLIDE_SUBTYPE" val="picTxt"/>
  <p:tag name="KSO_WM_SLIDE_ITEM_CNT" val="0"/>
  <p:tag name="KSO_WM_SLIDE_INDEX" val="9"/>
  <p:tag name="KSO_WM_SLIDE_SIZE" val="864.095*311.886"/>
  <p:tag name="KSO_WM_SLIDE_POSITION" val="47.9556*125.305"/>
  <p:tag name="KSO_WM_TAG_VERSION" val="1.0"/>
  <p:tag name="KSO_WM_BEAUTIFY_FLAG" val="#wm#"/>
  <p:tag name="KSO_WM_SLIDE_LAYOUT" val="a_i_h"/>
  <p:tag name="KSO_WM_SLIDE_LAYOUT_CNT" val="1_1_2"/>
  <p:tag name="KSO_WM_SLIDE_LAYOUT_INFO" val="{&quot;direction&quot;:0,&quot;horizontalAlign&quot;:-1,&quot;verticalAlign&quot;:-1,&quot;type&quot;:0,&quot;diagramDirection&quot;:0,&quot;canSetOverLayout&quot;:0,&quot;isOverLayout&quot;:0,&quot;normalSize&quot;:{&quot;size1&quot;:13.5},&quot;minSize&quot;:{&quot;size1&quot;:13.5},&quot;maxSize&quot;:{&quot;size1&quot;:13.5},&quot;edge&quot;:{&quot;left&quot;:true,&quot;top&quot;:true,&quot;right&quot;:true,&quot;bottom&quot;:true},&quot;backgroundInfo&quot;:[{&quot;type&quot;:&quot;navigation&quot;,&quot;left&quot;:0.0,&quot;top&quot;:0.0,&quot;right&quot;:0.0,&quot;bottom&quot;:0.0,&quot;leftAbs&quot;:false,&quot;topAbs&quot;:false,&quot;rightAbs&quot;:false,&quot;bottomAbs&quot;:false}],&quot;subLayout&quot;:[{&quot;direction&quot;:0,&quot;horizontalAlign&quot;:-1,&quot;verticalAlign&quot;:-1,&quot;type&quot;:0,&quot;diagramDirection&quot;:0,&quot;canSetOverLayout&quot;:0,&quot;isOverLayout&quot;:0,&quot;margin&quot;:{&quot;left&quot;:1.69,&quot;top&quot;:0.43,&quot;right&quot;:1.69,&quot;bottom&quot;:0.43},&quot;edge&quot;:{&quot;left&quot;:true,&quot;top&quot;:true,&quot;right&quot;:true,&quot;bottom&quot;:false}},{&quot;direction&quot;:1,&quot;horizontalAlign&quot;:-1,&quot;verticalAlign&quot;:-1,&quot;type&quot;:0,&quot;diagramDirection&quot;:0,&quot;canSetOverLayout&quot;:0,&quot;isOverLayout&quot;:0,&quot;normalSize&quot;:{&quot;size1&quot;:53.6},&quot;minSize&quot;:{&quot;size1&quot;:40.3},&quot;maxSize&quot;:{&quot;size1&quot;:71.0},&quot;edge&quot;:{&quot;left&quot;:true,&quot;top&quot;:false,&quot;right&quot;:true,&quot;bottom&quot;:true},&quot;subLayout&quot;:[{&quot;direction&quot;:0,&quot;horizontalAlign&quot;:-1,&quot;verticalAlign&quot;:-1,&quot;type&quot;:0,&quot;diagramDirection&quot;:0,&quot;canSetOverLayout&quot;:0,&quot;isOverLayout&quot;:0,&quot;margin&quot;:{&quot;left&quot;:2.55,&quot;top&quot;:4.11,&quot;right&quot;:2.96,&quot;bottom&quot;:5.86},&quot;edge&quot;:{&quot;left&quot;:true,&quot;top&quot;:false,&quot;right&quot;:false,&quot;bottom&quot;:true}},{&quot;direction&quot;:0,&quot;horizontalAlign&quot;:-1,&quot;verticalAlign&quot;:-1,&quot;type&quot;:0,&quot;diagramDirection&quot;:0,&quot;canSetOverLayout&quot;:0,&quot;isOverLayout&quot;:0,&quot;margin&quot;:{&quot;left&quot;:0.026,&quot;top&quot;:2.269,&quot;right&quot;:2.13,&quot;bottom&quot;:4.04},&quot;edge&quot;:{&quot;left&quot;:false,&quot;top&quot;:false,&quot;right&quot;:true,&quot;bottom&quot;:true}}]}]}"/>
  <p:tag name="KSO_WM_SLIDE_BACKGROUND" val="[&quot;navigation&quot;]"/>
  <p:tag name="KSO_WM_SLIDE_RATIO" val="1.777778"/>
  <p:tag name="KSO_WM_TEMPLATE_MASTER_TYPE" val="1"/>
  <p:tag name="KSO_WM_TEMPLATE_COLOR_TYPE" val="1"/>
  <p:tag name="KSO_WM_TEMPLATE_CATEGORY" val="custom"/>
  <p:tag name="KSO_WM_TEMPLATE_INDEX" val="20204703"/>
  <p:tag name="KSO_WM_SLIDE_ID" val="custom20204703_9"/>
  <p:tag name="KSO_WM_SPECIAL_SOURCE" val="bdnull"/>
</p:tagLst>
</file>

<file path=ppt/tags/tag2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5003,&quot;width&quot;:8890}"/>
</p:tagLst>
</file>

<file path=ppt/tags/tag2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2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840.5007874015746,&quot;width&quot;:3844.5700787401574}"/>
</p:tagLst>
</file>

<file path=ppt/tags/tag2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SUBCATEGORY" val="0"/>
  <p:tag name="KSO_WM_SLIDE_TYPE" val="text"/>
  <p:tag name="KSO_WM_SLIDE_SUBTYPE" val="picTxt"/>
  <p:tag name="KSO_WM_SLIDE_ITEM_CNT" val="0"/>
  <p:tag name="KSO_WM_SLIDE_INDEX" val="9"/>
  <p:tag name="KSO_WM_SLIDE_SIZE" val="864.095*311.886"/>
  <p:tag name="KSO_WM_SLIDE_POSITION" val="47.9556*125.305"/>
  <p:tag name="KSO_WM_TAG_VERSION" val="1.0"/>
  <p:tag name="KSO_WM_BEAUTIFY_FLAG" val="#wm#"/>
  <p:tag name="KSO_WM_SLIDE_LAYOUT" val="a_i_h"/>
  <p:tag name="KSO_WM_SLIDE_LAYOUT_CNT" val="1_1_2"/>
  <p:tag name="KSO_WM_SLIDE_LAYOUT_INFO" val="{&quot;direction&quot;:0,&quot;horizontalAlign&quot;:-1,&quot;verticalAlign&quot;:-1,&quot;type&quot;:0,&quot;diagramDirection&quot;:0,&quot;canSetOverLayout&quot;:0,&quot;isOverLayout&quot;:0,&quot;normalSize&quot;:{&quot;size1&quot;:13.5},&quot;minSize&quot;:{&quot;size1&quot;:13.5},&quot;maxSize&quot;:{&quot;size1&quot;:13.5},&quot;edge&quot;:{&quot;left&quot;:true,&quot;top&quot;:true,&quot;right&quot;:true,&quot;bottom&quot;:true},&quot;backgroundInfo&quot;:[{&quot;type&quot;:&quot;navigation&quot;,&quot;left&quot;:0.0,&quot;top&quot;:0.0,&quot;right&quot;:0.0,&quot;bottom&quot;:0.0,&quot;leftAbs&quot;:false,&quot;topAbs&quot;:false,&quot;rightAbs&quot;:false,&quot;bottomAbs&quot;:false}],&quot;subLayout&quot;:[{&quot;direction&quot;:0,&quot;horizontalAlign&quot;:-1,&quot;verticalAlign&quot;:-1,&quot;type&quot;:0,&quot;diagramDirection&quot;:0,&quot;canSetOverLayout&quot;:0,&quot;isOverLayout&quot;:0,&quot;margin&quot;:{&quot;left&quot;:1.69,&quot;top&quot;:0.43,&quot;right&quot;:1.69,&quot;bottom&quot;:0.43},&quot;edge&quot;:{&quot;left&quot;:true,&quot;top&quot;:true,&quot;right&quot;:true,&quot;bottom&quot;:false}},{&quot;direction&quot;:1,&quot;horizontalAlign&quot;:-1,&quot;verticalAlign&quot;:-1,&quot;type&quot;:0,&quot;diagramDirection&quot;:0,&quot;canSetOverLayout&quot;:0,&quot;isOverLayout&quot;:0,&quot;normalSize&quot;:{&quot;size1&quot;:53.6},&quot;minSize&quot;:{&quot;size1&quot;:40.3},&quot;maxSize&quot;:{&quot;size1&quot;:71.0},&quot;edge&quot;:{&quot;left&quot;:true,&quot;top&quot;:false,&quot;right&quot;:true,&quot;bottom&quot;:true},&quot;subLayout&quot;:[{&quot;direction&quot;:0,&quot;horizontalAlign&quot;:-1,&quot;verticalAlign&quot;:-1,&quot;type&quot;:0,&quot;diagramDirection&quot;:0,&quot;canSetOverLayout&quot;:0,&quot;isOverLayout&quot;:0,&quot;margin&quot;:{&quot;left&quot;:2.55,&quot;top&quot;:4.11,&quot;right&quot;:2.96,&quot;bottom&quot;:5.86},&quot;edge&quot;:{&quot;left&quot;:true,&quot;top&quot;:false,&quot;right&quot;:false,&quot;bottom&quot;:true}},{&quot;direction&quot;:0,&quot;horizontalAlign&quot;:-1,&quot;verticalAlign&quot;:-1,&quot;type&quot;:0,&quot;diagramDirection&quot;:0,&quot;canSetOverLayout&quot;:0,&quot;isOverLayout&quot;:0,&quot;margin&quot;:{&quot;left&quot;:0.026,&quot;top&quot;:2.269,&quot;right&quot;:2.13,&quot;bottom&quot;:4.04},&quot;edge&quot;:{&quot;left&quot;:false,&quot;top&quot;:false,&quot;right&quot;:true,&quot;bottom&quot;:true}}]}]}"/>
  <p:tag name="KSO_WM_SLIDE_BACKGROUND" val="[&quot;navigation&quot;]"/>
  <p:tag name="KSO_WM_SLIDE_RATIO" val="1.777778"/>
  <p:tag name="KSO_WM_TEMPLATE_MASTER_TYPE" val="1"/>
  <p:tag name="KSO_WM_TEMPLATE_COLOR_TYPE" val="1"/>
  <p:tag name="KSO_WM_TEMPLATE_CATEGORY" val="custom"/>
  <p:tag name="KSO_WM_TEMPLATE_INDEX" val="20204703"/>
  <p:tag name="KSO_WM_SLIDE_ID" val="custom20204703_9"/>
  <p:tag name="KSO_WM_SPECIAL_SOURCE" val="bdnull"/>
</p:tagLst>
</file>

<file path=ppt/tags/tag2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5003,&quot;width&quot;:8890}"/>
</p:tagLst>
</file>

<file path=ppt/tags/tag2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2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840.5007874015746,&quot;width&quot;:3844.5700787401574}"/>
</p:tagLst>
</file>

<file path=ppt/tags/tag2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4703"/>
  <p:tag name="KSO_WM_SPECIAL_SOURCE" val="bdnull"/>
</p:tagLst>
</file>

<file path=ppt/tags/tag2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4703"/>
  <p:tag name="KSO_WM_SPECIAL_SOURCE" val="bdnull"/>
</p:tagLst>
</file>

<file path=ppt/tags/tag2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2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SUBCATEGORY" val="0"/>
  <p:tag name="KSO_WM_SLIDE_TYPE" val="text"/>
  <p:tag name="KSO_WM_SLIDE_SUBTYPE" val="picTxt"/>
  <p:tag name="KSO_WM_SLIDE_ITEM_CNT" val="0"/>
  <p:tag name="KSO_WM_SLIDE_INDEX" val="9"/>
  <p:tag name="KSO_WM_SLIDE_SIZE" val="864.095*311.886"/>
  <p:tag name="KSO_WM_SLIDE_POSITION" val="47.9556*125.305"/>
  <p:tag name="KSO_WM_TAG_VERSION" val="1.0"/>
  <p:tag name="KSO_WM_BEAUTIFY_FLAG" val="#wm#"/>
  <p:tag name="KSO_WM_SLIDE_LAYOUT" val="a_i_h"/>
  <p:tag name="KSO_WM_SLIDE_LAYOUT_CNT" val="1_1_2"/>
  <p:tag name="KSO_WM_SLIDE_LAYOUT_INFO" val="{&quot;direction&quot;:0,&quot;horizontalAlign&quot;:-1,&quot;verticalAlign&quot;:-1,&quot;type&quot;:0,&quot;diagramDirection&quot;:0,&quot;canSetOverLayout&quot;:0,&quot;isOverLayout&quot;:0,&quot;normalSize&quot;:{&quot;size1&quot;:13.5},&quot;minSize&quot;:{&quot;size1&quot;:13.5},&quot;maxSize&quot;:{&quot;size1&quot;:13.5},&quot;edge&quot;:{&quot;left&quot;:true,&quot;top&quot;:true,&quot;right&quot;:true,&quot;bottom&quot;:true},&quot;backgroundInfo&quot;:[{&quot;type&quot;:&quot;navigation&quot;,&quot;left&quot;:0.0,&quot;top&quot;:0.0,&quot;right&quot;:0.0,&quot;bottom&quot;:0.0,&quot;leftAbs&quot;:false,&quot;topAbs&quot;:false,&quot;rightAbs&quot;:false,&quot;bottomAbs&quot;:false}],&quot;subLayout&quot;:[{&quot;direction&quot;:0,&quot;horizontalAlign&quot;:-1,&quot;verticalAlign&quot;:-1,&quot;type&quot;:0,&quot;diagramDirection&quot;:0,&quot;canSetOverLayout&quot;:0,&quot;isOverLayout&quot;:0,&quot;margin&quot;:{&quot;left&quot;:1.69,&quot;top&quot;:0.43,&quot;right&quot;:1.69,&quot;bottom&quot;:0.43},&quot;edge&quot;:{&quot;left&quot;:true,&quot;top&quot;:true,&quot;right&quot;:true,&quot;bottom&quot;:false}},{&quot;direction&quot;:1,&quot;horizontalAlign&quot;:-1,&quot;verticalAlign&quot;:-1,&quot;type&quot;:0,&quot;diagramDirection&quot;:0,&quot;canSetOverLayout&quot;:0,&quot;isOverLayout&quot;:0,&quot;normalSize&quot;:{&quot;size1&quot;:53.6},&quot;minSize&quot;:{&quot;size1&quot;:40.3},&quot;maxSize&quot;:{&quot;size1&quot;:71.0},&quot;edge&quot;:{&quot;left&quot;:true,&quot;top&quot;:false,&quot;right&quot;:true,&quot;bottom&quot;:true},&quot;subLayout&quot;:[{&quot;direction&quot;:0,&quot;horizontalAlign&quot;:-1,&quot;verticalAlign&quot;:-1,&quot;type&quot;:0,&quot;diagramDirection&quot;:0,&quot;canSetOverLayout&quot;:0,&quot;isOverLayout&quot;:0,&quot;margin&quot;:{&quot;left&quot;:2.55,&quot;top&quot;:4.11,&quot;right&quot;:2.96,&quot;bottom&quot;:5.86},&quot;edge&quot;:{&quot;left&quot;:true,&quot;top&quot;:false,&quot;right&quot;:false,&quot;bottom&quot;:true}},{&quot;direction&quot;:0,&quot;horizontalAlign&quot;:-1,&quot;verticalAlign&quot;:-1,&quot;type&quot;:0,&quot;diagramDirection&quot;:0,&quot;canSetOverLayout&quot;:0,&quot;isOverLayout&quot;:0,&quot;margin&quot;:{&quot;left&quot;:0.026,&quot;top&quot;:2.269,&quot;right&quot;:2.13,&quot;bottom&quot;:4.04},&quot;edge&quot;:{&quot;left&quot;:false,&quot;top&quot;:false,&quot;right&quot;:true,&quot;bottom&quot;:true}}]}]}"/>
  <p:tag name="KSO_WM_SLIDE_BACKGROUND" val="[&quot;navigation&quot;]"/>
  <p:tag name="KSO_WM_SLIDE_RATIO" val="1.777778"/>
  <p:tag name="KSO_WM_TEMPLATE_MASTER_TYPE" val="1"/>
  <p:tag name="KSO_WM_TEMPLATE_COLOR_TYPE" val="1"/>
  <p:tag name="KSO_WM_TEMPLATE_CATEGORY" val="custom"/>
  <p:tag name="KSO_WM_TEMPLATE_INDEX" val="20204703"/>
  <p:tag name="KSO_WM_SLIDE_ID" val="custom20204703_9"/>
  <p:tag name="KSO_WM_SPECIAL_SOURCE" val="bdnull"/>
</p:tagLst>
</file>

<file path=ppt/tags/tag2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5003,&quot;width&quot;:8890}"/>
</p:tagLst>
</file>

<file path=ppt/tags/tag2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2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840.5007874015746,&quot;width&quot;:3844.5700787401574}"/>
</p:tagLst>
</file>

<file path=ppt/tags/tag2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4703"/>
  <p:tag name="KSO_WM_SPECIAL_SOURCE" val="bdnull"/>
</p:tagLst>
</file>

<file path=ppt/tags/tag2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2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4703"/>
  <p:tag name="KSO_WM_SPECIAL_SOURCE" val="bdnull"/>
</p:tagLst>
</file>

<file path=ppt/tags/tag2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2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SUBCATEGORY" val="0"/>
  <p:tag name="KSO_WM_SLIDE_TYPE" val="text"/>
  <p:tag name="KSO_WM_SLIDE_SUBTYPE" val="picTxt"/>
  <p:tag name="KSO_WM_SLIDE_ITEM_CNT" val="0"/>
  <p:tag name="KSO_WM_SLIDE_INDEX" val="9"/>
  <p:tag name="KSO_WM_SLIDE_SIZE" val="864.095*311.886"/>
  <p:tag name="KSO_WM_SLIDE_POSITION" val="47.9556*125.305"/>
  <p:tag name="KSO_WM_TAG_VERSION" val="1.0"/>
  <p:tag name="KSO_WM_BEAUTIFY_FLAG" val="#wm#"/>
  <p:tag name="KSO_WM_SLIDE_LAYOUT" val="a_i_h"/>
  <p:tag name="KSO_WM_SLIDE_LAYOUT_CNT" val="1_1_2"/>
  <p:tag name="KSO_WM_SLIDE_LAYOUT_INFO" val="{&quot;direction&quot;:0,&quot;horizontalAlign&quot;:-1,&quot;verticalAlign&quot;:-1,&quot;type&quot;:0,&quot;diagramDirection&quot;:0,&quot;canSetOverLayout&quot;:0,&quot;isOverLayout&quot;:0,&quot;normalSize&quot;:{&quot;size1&quot;:13.5},&quot;minSize&quot;:{&quot;size1&quot;:13.5},&quot;maxSize&quot;:{&quot;size1&quot;:13.5},&quot;edge&quot;:{&quot;left&quot;:true,&quot;top&quot;:true,&quot;right&quot;:true,&quot;bottom&quot;:true},&quot;backgroundInfo&quot;:[{&quot;type&quot;:&quot;navigation&quot;,&quot;left&quot;:0.0,&quot;top&quot;:0.0,&quot;right&quot;:0.0,&quot;bottom&quot;:0.0,&quot;leftAbs&quot;:false,&quot;topAbs&quot;:false,&quot;rightAbs&quot;:false,&quot;bottomAbs&quot;:false}],&quot;subLayout&quot;:[{&quot;direction&quot;:0,&quot;horizontalAlign&quot;:-1,&quot;verticalAlign&quot;:-1,&quot;type&quot;:0,&quot;diagramDirection&quot;:0,&quot;canSetOverLayout&quot;:0,&quot;isOverLayout&quot;:0,&quot;margin&quot;:{&quot;left&quot;:1.69,&quot;top&quot;:0.43,&quot;right&quot;:1.69,&quot;bottom&quot;:0.43},&quot;edge&quot;:{&quot;left&quot;:true,&quot;top&quot;:true,&quot;right&quot;:true,&quot;bottom&quot;:false}},{&quot;direction&quot;:1,&quot;horizontalAlign&quot;:-1,&quot;verticalAlign&quot;:-1,&quot;type&quot;:0,&quot;diagramDirection&quot;:0,&quot;canSetOverLayout&quot;:0,&quot;isOverLayout&quot;:0,&quot;normalSize&quot;:{&quot;size1&quot;:53.6},&quot;minSize&quot;:{&quot;size1&quot;:40.3},&quot;maxSize&quot;:{&quot;size1&quot;:71.0},&quot;edge&quot;:{&quot;left&quot;:true,&quot;top&quot;:false,&quot;right&quot;:true,&quot;bottom&quot;:true},&quot;subLayout&quot;:[{&quot;direction&quot;:0,&quot;horizontalAlign&quot;:-1,&quot;verticalAlign&quot;:-1,&quot;type&quot;:0,&quot;diagramDirection&quot;:0,&quot;canSetOverLayout&quot;:0,&quot;isOverLayout&quot;:0,&quot;margin&quot;:{&quot;left&quot;:2.55,&quot;top&quot;:4.11,&quot;right&quot;:2.96,&quot;bottom&quot;:5.86},&quot;edge&quot;:{&quot;left&quot;:true,&quot;top&quot;:false,&quot;right&quot;:false,&quot;bottom&quot;:true}},{&quot;direction&quot;:0,&quot;horizontalAlign&quot;:-1,&quot;verticalAlign&quot;:-1,&quot;type&quot;:0,&quot;diagramDirection&quot;:0,&quot;canSetOverLayout&quot;:0,&quot;isOverLayout&quot;:0,&quot;margin&quot;:{&quot;left&quot;:0.026,&quot;top&quot;:2.269,&quot;right&quot;:2.13,&quot;bottom&quot;:4.04},&quot;edge&quot;:{&quot;left&quot;:false,&quot;top&quot;:false,&quot;right&quot;:true,&quot;bottom&quot;:true}}]}]}"/>
  <p:tag name="KSO_WM_SLIDE_BACKGROUND" val="[&quot;navigation&quot;]"/>
  <p:tag name="KSO_WM_SLIDE_RATIO" val="1.777778"/>
  <p:tag name="KSO_WM_TEMPLATE_MASTER_TYPE" val="1"/>
  <p:tag name="KSO_WM_TEMPLATE_COLOR_TYPE" val="1"/>
  <p:tag name="KSO_WM_TEMPLATE_CATEGORY" val="custom"/>
  <p:tag name="KSO_WM_TEMPLATE_INDEX" val="20204703"/>
  <p:tag name="KSO_WM_SLIDE_ID" val="custom20204703_9"/>
  <p:tag name="KSO_WM_SPECIAL_SOURCE" val="bdnull"/>
</p:tagLst>
</file>

<file path=ppt/tags/tag2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5003,&quot;width&quot;:8890}"/>
</p:tagLst>
</file>

<file path=ppt/tags/tag2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2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840.5007874015746,&quot;width&quot;:3844.5700787401574}"/>
</p:tagLst>
</file>

<file path=ppt/tags/tag2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4703"/>
  <p:tag name="KSO_WM_SPECIAL_SOURCE" val="bdnull"/>
</p:tagLst>
</file>

<file path=ppt/tags/tag2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4703"/>
  <p:tag name="KSO_WM_SPECIAL_SOURCE" val="bdnull"/>
</p:tagLst>
</file>

<file path=ppt/tags/tag2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SUBCATEGORY" val="0"/>
  <p:tag name="KSO_WM_SLIDE_TYPE" val="text"/>
  <p:tag name="KSO_WM_SLIDE_SUBTYPE" val="picTxt"/>
  <p:tag name="KSO_WM_SLIDE_ITEM_CNT" val="0"/>
  <p:tag name="KSO_WM_SLIDE_INDEX" val="9"/>
  <p:tag name="KSO_WM_SLIDE_SIZE" val="864.095*311.886"/>
  <p:tag name="KSO_WM_SLIDE_POSITION" val="47.9556*125.305"/>
  <p:tag name="KSO_WM_TAG_VERSION" val="1.0"/>
  <p:tag name="KSO_WM_BEAUTIFY_FLAG" val="#wm#"/>
  <p:tag name="KSO_WM_SLIDE_LAYOUT" val="a_i_h"/>
  <p:tag name="KSO_WM_SLIDE_LAYOUT_CNT" val="1_1_2"/>
  <p:tag name="KSO_WM_SLIDE_LAYOUT_INFO" val="{&quot;direction&quot;:0,&quot;horizontalAlign&quot;:-1,&quot;verticalAlign&quot;:-1,&quot;type&quot;:0,&quot;diagramDirection&quot;:0,&quot;canSetOverLayout&quot;:0,&quot;isOverLayout&quot;:0,&quot;normalSize&quot;:{&quot;size1&quot;:13.5},&quot;minSize&quot;:{&quot;size1&quot;:13.5},&quot;maxSize&quot;:{&quot;size1&quot;:13.5},&quot;edge&quot;:{&quot;left&quot;:true,&quot;top&quot;:true,&quot;right&quot;:true,&quot;bottom&quot;:true},&quot;backgroundInfo&quot;:[{&quot;type&quot;:&quot;navigation&quot;,&quot;left&quot;:0.0,&quot;top&quot;:0.0,&quot;right&quot;:0.0,&quot;bottom&quot;:0.0,&quot;leftAbs&quot;:false,&quot;topAbs&quot;:false,&quot;rightAbs&quot;:false,&quot;bottomAbs&quot;:false}],&quot;subLayout&quot;:[{&quot;direction&quot;:0,&quot;horizontalAlign&quot;:-1,&quot;verticalAlign&quot;:-1,&quot;type&quot;:0,&quot;diagramDirection&quot;:0,&quot;canSetOverLayout&quot;:0,&quot;isOverLayout&quot;:0,&quot;margin&quot;:{&quot;left&quot;:1.69,&quot;top&quot;:0.43,&quot;right&quot;:1.69,&quot;bottom&quot;:0.43},&quot;edge&quot;:{&quot;left&quot;:true,&quot;top&quot;:true,&quot;right&quot;:true,&quot;bottom&quot;:false}},{&quot;direction&quot;:1,&quot;horizontalAlign&quot;:-1,&quot;verticalAlign&quot;:-1,&quot;type&quot;:0,&quot;diagramDirection&quot;:0,&quot;canSetOverLayout&quot;:0,&quot;isOverLayout&quot;:0,&quot;normalSize&quot;:{&quot;size1&quot;:53.6},&quot;minSize&quot;:{&quot;size1&quot;:40.3},&quot;maxSize&quot;:{&quot;size1&quot;:71.0},&quot;edge&quot;:{&quot;left&quot;:true,&quot;top&quot;:false,&quot;right&quot;:true,&quot;bottom&quot;:true},&quot;subLayout&quot;:[{&quot;direction&quot;:0,&quot;horizontalAlign&quot;:-1,&quot;verticalAlign&quot;:-1,&quot;type&quot;:0,&quot;diagramDirection&quot;:0,&quot;canSetOverLayout&quot;:0,&quot;isOverLayout&quot;:0,&quot;margin&quot;:{&quot;left&quot;:2.55,&quot;top&quot;:4.11,&quot;right&quot;:2.96,&quot;bottom&quot;:5.86},&quot;edge&quot;:{&quot;left&quot;:true,&quot;top&quot;:false,&quot;right&quot;:false,&quot;bottom&quot;:true}},{&quot;direction&quot;:0,&quot;horizontalAlign&quot;:-1,&quot;verticalAlign&quot;:-1,&quot;type&quot;:0,&quot;diagramDirection&quot;:0,&quot;canSetOverLayout&quot;:0,&quot;isOverLayout&quot;:0,&quot;margin&quot;:{&quot;left&quot;:0.026,&quot;top&quot;:2.269,&quot;right&quot;:2.13,&quot;bottom&quot;:4.04},&quot;edge&quot;:{&quot;left&quot;:false,&quot;top&quot;:false,&quot;right&quot;:true,&quot;bottom&quot;:true}}]}]}"/>
  <p:tag name="KSO_WM_SLIDE_BACKGROUND" val="[&quot;navigation&quot;]"/>
  <p:tag name="KSO_WM_SLIDE_RATIO" val="1.777778"/>
  <p:tag name="KSO_WM_TEMPLATE_MASTER_TYPE" val="1"/>
  <p:tag name="KSO_WM_TEMPLATE_COLOR_TYPE" val="1"/>
  <p:tag name="KSO_WM_TEMPLATE_CATEGORY" val="custom"/>
  <p:tag name="KSO_WM_TEMPLATE_INDEX" val="20204703"/>
  <p:tag name="KSO_WM_SLIDE_ID" val="custom20204703_9"/>
  <p:tag name="KSO_WM_SPECIAL_SOURCE" val="bdnull"/>
</p:tagLst>
</file>

<file path=ppt/tags/tag2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5003,&quot;width&quot;:8890}"/>
</p:tagLst>
</file>

<file path=ppt/tags/tag2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2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840.5007874015746,&quot;width&quot;:3844.5700787401574}"/>
</p:tagLst>
</file>

<file path=ppt/tags/tag2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SUBCATEGORY" val="0"/>
  <p:tag name="KSO_WM_SLIDE_TYPE" val="text"/>
  <p:tag name="KSO_WM_SLIDE_SUBTYPE" val="picTxt"/>
  <p:tag name="KSO_WM_SLIDE_ITEM_CNT" val="0"/>
  <p:tag name="KSO_WM_SLIDE_INDEX" val="9"/>
  <p:tag name="KSO_WM_SLIDE_SIZE" val="864.095*311.886"/>
  <p:tag name="KSO_WM_SLIDE_POSITION" val="47.9556*125.305"/>
  <p:tag name="KSO_WM_TAG_VERSION" val="1.0"/>
  <p:tag name="KSO_WM_BEAUTIFY_FLAG" val="#wm#"/>
  <p:tag name="KSO_WM_SLIDE_LAYOUT" val="a_i_h"/>
  <p:tag name="KSO_WM_SLIDE_LAYOUT_CNT" val="1_1_2"/>
  <p:tag name="KSO_WM_SLIDE_LAYOUT_INFO" val="{&quot;direction&quot;:0,&quot;horizontalAlign&quot;:-1,&quot;verticalAlign&quot;:-1,&quot;type&quot;:0,&quot;diagramDirection&quot;:0,&quot;canSetOverLayout&quot;:0,&quot;isOverLayout&quot;:0,&quot;normalSize&quot;:{&quot;size1&quot;:13.5},&quot;minSize&quot;:{&quot;size1&quot;:13.5},&quot;maxSize&quot;:{&quot;size1&quot;:13.5},&quot;edge&quot;:{&quot;left&quot;:true,&quot;top&quot;:true,&quot;right&quot;:true,&quot;bottom&quot;:true},&quot;backgroundInfo&quot;:[{&quot;type&quot;:&quot;navigation&quot;,&quot;left&quot;:0.0,&quot;top&quot;:0.0,&quot;right&quot;:0.0,&quot;bottom&quot;:0.0,&quot;leftAbs&quot;:false,&quot;topAbs&quot;:false,&quot;rightAbs&quot;:false,&quot;bottomAbs&quot;:false}],&quot;subLayout&quot;:[{&quot;direction&quot;:0,&quot;horizontalAlign&quot;:-1,&quot;verticalAlign&quot;:-1,&quot;type&quot;:0,&quot;diagramDirection&quot;:0,&quot;canSetOverLayout&quot;:0,&quot;isOverLayout&quot;:0,&quot;margin&quot;:{&quot;left&quot;:1.69,&quot;top&quot;:0.43,&quot;right&quot;:1.69,&quot;bottom&quot;:0.43},&quot;edge&quot;:{&quot;left&quot;:true,&quot;top&quot;:true,&quot;right&quot;:true,&quot;bottom&quot;:false}},{&quot;direction&quot;:1,&quot;horizontalAlign&quot;:-1,&quot;verticalAlign&quot;:-1,&quot;type&quot;:0,&quot;diagramDirection&quot;:0,&quot;canSetOverLayout&quot;:0,&quot;isOverLayout&quot;:0,&quot;normalSize&quot;:{&quot;size1&quot;:53.6},&quot;minSize&quot;:{&quot;size1&quot;:40.3},&quot;maxSize&quot;:{&quot;size1&quot;:71.0},&quot;edge&quot;:{&quot;left&quot;:true,&quot;top&quot;:false,&quot;right&quot;:true,&quot;bottom&quot;:true},&quot;subLayout&quot;:[{&quot;direction&quot;:0,&quot;horizontalAlign&quot;:-1,&quot;verticalAlign&quot;:-1,&quot;type&quot;:0,&quot;diagramDirection&quot;:0,&quot;canSetOverLayout&quot;:0,&quot;isOverLayout&quot;:0,&quot;margin&quot;:{&quot;left&quot;:2.55,&quot;top&quot;:4.11,&quot;right&quot;:2.96,&quot;bottom&quot;:5.86},&quot;edge&quot;:{&quot;left&quot;:true,&quot;top&quot;:false,&quot;right&quot;:false,&quot;bottom&quot;:true}},{&quot;direction&quot;:0,&quot;horizontalAlign&quot;:-1,&quot;verticalAlign&quot;:-1,&quot;type&quot;:0,&quot;diagramDirection&quot;:0,&quot;canSetOverLayout&quot;:0,&quot;isOverLayout&quot;:0,&quot;margin&quot;:{&quot;left&quot;:0.026,&quot;top&quot;:2.269,&quot;right&quot;:2.13,&quot;bottom&quot;:4.04},&quot;edge&quot;:{&quot;left&quot;:false,&quot;top&quot;:false,&quot;right&quot;:true,&quot;bottom&quot;:true}}]}]}"/>
  <p:tag name="KSO_WM_SLIDE_BACKGROUND" val="[&quot;navigation&quot;]"/>
  <p:tag name="KSO_WM_SLIDE_RATIO" val="1.777778"/>
  <p:tag name="KSO_WM_TEMPLATE_MASTER_TYPE" val="1"/>
  <p:tag name="KSO_WM_TEMPLATE_COLOR_TYPE" val="1"/>
  <p:tag name="KSO_WM_TEMPLATE_CATEGORY" val="custom"/>
  <p:tag name="KSO_WM_TEMPLATE_INDEX" val="20204703"/>
  <p:tag name="KSO_WM_SLIDE_ID" val="custom20204703_9"/>
  <p:tag name="KSO_WM_SPECIAL_SOURCE" val="bdnull"/>
</p:tagLst>
</file>

<file path=ppt/tags/tag2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5003,&quot;width&quot;:8890}"/>
</p:tagLst>
</file>

<file path=ppt/tags/tag2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2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840.5007874015746,&quot;width&quot;:3844.5700787401574}"/>
</p:tagLst>
</file>

<file path=ppt/tags/tag2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4703"/>
  <p:tag name="KSO_WM_SPECIAL_SOURCE" val="bdnull"/>
</p:tagLst>
</file>

<file path=ppt/tags/tag2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2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4703"/>
  <p:tag name="KSO_WM_SPECIAL_SOURCE" val="bdnull"/>
</p:tagLst>
</file>

<file path=ppt/tags/tag2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2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SUBCATEGORY" val="0"/>
  <p:tag name="KSO_WM_SLIDE_TYPE" val="text"/>
  <p:tag name="KSO_WM_SLIDE_SUBTYPE" val="picTxt"/>
  <p:tag name="KSO_WM_SLIDE_ITEM_CNT" val="0"/>
  <p:tag name="KSO_WM_SLIDE_INDEX" val="9"/>
  <p:tag name="KSO_WM_SLIDE_SIZE" val="864.095*311.886"/>
  <p:tag name="KSO_WM_SLIDE_POSITION" val="47.9556*125.305"/>
  <p:tag name="KSO_WM_TAG_VERSION" val="1.0"/>
  <p:tag name="KSO_WM_BEAUTIFY_FLAG" val="#wm#"/>
  <p:tag name="KSO_WM_SLIDE_LAYOUT" val="a_i_h"/>
  <p:tag name="KSO_WM_SLIDE_LAYOUT_CNT" val="1_1_2"/>
  <p:tag name="KSO_WM_SLIDE_LAYOUT_INFO" val="{&quot;direction&quot;:0,&quot;horizontalAlign&quot;:-1,&quot;verticalAlign&quot;:-1,&quot;type&quot;:0,&quot;diagramDirection&quot;:0,&quot;canSetOverLayout&quot;:0,&quot;isOverLayout&quot;:0,&quot;normalSize&quot;:{&quot;size1&quot;:13.5},&quot;minSize&quot;:{&quot;size1&quot;:13.5},&quot;maxSize&quot;:{&quot;size1&quot;:13.5},&quot;edge&quot;:{&quot;left&quot;:true,&quot;top&quot;:true,&quot;right&quot;:true,&quot;bottom&quot;:true},&quot;backgroundInfo&quot;:[{&quot;type&quot;:&quot;navigation&quot;,&quot;left&quot;:0.0,&quot;top&quot;:0.0,&quot;right&quot;:0.0,&quot;bottom&quot;:0.0,&quot;leftAbs&quot;:false,&quot;topAbs&quot;:false,&quot;rightAbs&quot;:false,&quot;bottomAbs&quot;:false}],&quot;subLayout&quot;:[{&quot;direction&quot;:0,&quot;horizontalAlign&quot;:-1,&quot;verticalAlign&quot;:-1,&quot;type&quot;:0,&quot;diagramDirection&quot;:0,&quot;canSetOverLayout&quot;:0,&quot;isOverLayout&quot;:0,&quot;margin&quot;:{&quot;left&quot;:1.69,&quot;top&quot;:0.43,&quot;right&quot;:1.69,&quot;bottom&quot;:0.43},&quot;edge&quot;:{&quot;left&quot;:true,&quot;top&quot;:true,&quot;right&quot;:true,&quot;bottom&quot;:false}},{&quot;direction&quot;:1,&quot;horizontalAlign&quot;:-1,&quot;verticalAlign&quot;:-1,&quot;type&quot;:0,&quot;diagramDirection&quot;:0,&quot;canSetOverLayout&quot;:0,&quot;isOverLayout&quot;:0,&quot;normalSize&quot;:{&quot;size1&quot;:53.6},&quot;minSize&quot;:{&quot;size1&quot;:40.3},&quot;maxSize&quot;:{&quot;size1&quot;:71.0},&quot;edge&quot;:{&quot;left&quot;:true,&quot;top&quot;:false,&quot;right&quot;:true,&quot;bottom&quot;:true},&quot;subLayout&quot;:[{&quot;direction&quot;:0,&quot;horizontalAlign&quot;:-1,&quot;verticalAlign&quot;:-1,&quot;type&quot;:0,&quot;diagramDirection&quot;:0,&quot;canSetOverLayout&quot;:0,&quot;isOverLayout&quot;:0,&quot;margin&quot;:{&quot;left&quot;:2.55,&quot;top&quot;:4.11,&quot;right&quot;:2.96,&quot;bottom&quot;:5.86},&quot;edge&quot;:{&quot;left&quot;:true,&quot;top&quot;:false,&quot;right&quot;:false,&quot;bottom&quot;:true}},{&quot;direction&quot;:0,&quot;horizontalAlign&quot;:-1,&quot;verticalAlign&quot;:-1,&quot;type&quot;:0,&quot;diagramDirection&quot;:0,&quot;canSetOverLayout&quot;:0,&quot;isOverLayout&quot;:0,&quot;margin&quot;:{&quot;left&quot;:0.026,&quot;top&quot;:2.269,&quot;right&quot;:2.13,&quot;bottom&quot;:4.04},&quot;edge&quot;:{&quot;left&quot;:false,&quot;top&quot;:false,&quot;right&quot;:true,&quot;bottom&quot;:true}}]}]}"/>
  <p:tag name="KSO_WM_SLIDE_BACKGROUND" val="[&quot;navigation&quot;]"/>
  <p:tag name="KSO_WM_SLIDE_RATIO" val="1.777778"/>
  <p:tag name="KSO_WM_TEMPLATE_MASTER_TYPE" val="1"/>
  <p:tag name="KSO_WM_TEMPLATE_COLOR_TYPE" val="1"/>
  <p:tag name="KSO_WM_TEMPLATE_CATEGORY" val="custom"/>
  <p:tag name="KSO_WM_TEMPLATE_INDEX" val="20204703"/>
  <p:tag name="KSO_WM_SLIDE_ID" val="custom20204703_9"/>
  <p:tag name="KSO_WM_SPECIAL_SOURCE" val="bdnull"/>
</p:tagLst>
</file>

<file path=ppt/tags/tag2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5003,&quot;width&quot;:8890}"/>
</p:tagLst>
</file>

<file path=ppt/tags/tag2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2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840.5007874015746,&quot;width&quot;:3844.5700787401574}"/>
</p:tagLst>
</file>

<file path=ppt/tags/tag2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4703"/>
  <p:tag name="KSO_WM_SPECIAL_SOURCE" val="bdnull"/>
</p:tagLst>
</file>

<file path=ppt/tags/tag2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2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4703"/>
  <p:tag name="KSO_WM_SPECIAL_SOURCE" val="bdnull"/>
</p:tagLst>
</file>

<file path=ppt/tags/tag2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2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SUBCATEGORY" val="0"/>
  <p:tag name="KSO_WM_SLIDE_TYPE" val="text"/>
  <p:tag name="KSO_WM_SLIDE_SUBTYPE" val="picTxt"/>
  <p:tag name="KSO_WM_SLIDE_ITEM_CNT" val="0"/>
  <p:tag name="KSO_WM_SLIDE_INDEX" val="9"/>
  <p:tag name="KSO_WM_SLIDE_SIZE" val="864.095*311.886"/>
  <p:tag name="KSO_WM_SLIDE_POSITION" val="47.9556*125.305"/>
  <p:tag name="KSO_WM_TAG_VERSION" val="1.0"/>
  <p:tag name="KSO_WM_BEAUTIFY_FLAG" val="#wm#"/>
  <p:tag name="KSO_WM_SLIDE_LAYOUT" val="a_i_h"/>
  <p:tag name="KSO_WM_SLIDE_LAYOUT_CNT" val="1_1_2"/>
  <p:tag name="KSO_WM_SLIDE_LAYOUT_INFO" val="{&quot;direction&quot;:0,&quot;horizontalAlign&quot;:-1,&quot;verticalAlign&quot;:-1,&quot;type&quot;:0,&quot;diagramDirection&quot;:0,&quot;canSetOverLayout&quot;:0,&quot;isOverLayout&quot;:0,&quot;normalSize&quot;:{&quot;size1&quot;:13.5},&quot;minSize&quot;:{&quot;size1&quot;:13.5},&quot;maxSize&quot;:{&quot;size1&quot;:13.5},&quot;edge&quot;:{&quot;left&quot;:true,&quot;top&quot;:true,&quot;right&quot;:true,&quot;bottom&quot;:true},&quot;backgroundInfo&quot;:[{&quot;type&quot;:&quot;navigation&quot;,&quot;left&quot;:0.0,&quot;top&quot;:0.0,&quot;right&quot;:0.0,&quot;bottom&quot;:0.0,&quot;leftAbs&quot;:false,&quot;topAbs&quot;:false,&quot;rightAbs&quot;:false,&quot;bottomAbs&quot;:false}],&quot;subLayout&quot;:[{&quot;direction&quot;:0,&quot;horizontalAlign&quot;:-1,&quot;verticalAlign&quot;:-1,&quot;type&quot;:0,&quot;diagramDirection&quot;:0,&quot;canSetOverLayout&quot;:0,&quot;isOverLayout&quot;:0,&quot;margin&quot;:{&quot;left&quot;:1.69,&quot;top&quot;:0.43,&quot;right&quot;:1.69,&quot;bottom&quot;:0.43},&quot;edge&quot;:{&quot;left&quot;:true,&quot;top&quot;:true,&quot;right&quot;:true,&quot;bottom&quot;:false}},{&quot;direction&quot;:1,&quot;horizontalAlign&quot;:-1,&quot;verticalAlign&quot;:-1,&quot;type&quot;:0,&quot;diagramDirection&quot;:0,&quot;canSetOverLayout&quot;:0,&quot;isOverLayout&quot;:0,&quot;normalSize&quot;:{&quot;size1&quot;:53.6},&quot;minSize&quot;:{&quot;size1&quot;:40.3},&quot;maxSize&quot;:{&quot;size1&quot;:71.0},&quot;edge&quot;:{&quot;left&quot;:true,&quot;top&quot;:false,&quot;right&quot;:true,&quot;bottom&quot;:true},&quot;subLayout&quot;:[{&quot;direction&quot;:0,&quot;horizontalAlign&quot;:-1,&quot;verticalAlign&quot;:-1,&quot;type&quot;:0,&quot;diagramDirection&quot;:0,&quot;canSetOverLayout&quot;:0,&quot;isOverLayout&quot;:0,&quot;margin&quot;:{&quot;left&quot;:2.55,&quot;top&quot;:4.11,&quot;right&quot;:2.96,&quot;bottom&quot;:5.86},&quot;edge&quot;:{&quot;left&quot;:true,&quot;top&quot;:false,&quot;right&quot;:false,&quot;bottom&quot;:true}},{&quot;direction&quot;:0,&quot;horizontalAlign&quot;:-1,&quot;verticalAlign&quot;:-1,&quot;type&quot;:0,&quot;diagramDirection&quot;:0,&quot;canSetOverLayout&quot;:0,&quot;isOverLayout&quot;:0,&quot;margin&quot;:{&quot;left&quot;:0.026,&quot;top&quot;:2.269,&quot;right&quot;:2.13,&quot;bottom&quot;:4.04},&quot;edge&quot;:{&quot;left&quot;:false,&quot;top&quot;:false,&quot;right&quot;:true,&quot;bottom&quot;:true}}]}]}"/>
  <p:tag name="KSO_WM_SLIDE_BACKGROUND" val="[&quot;navigation&quot;]"/>
  <p:tag name="KSO_WM_SLIDE_RATIO" val="1.777778"/>
  <p:tag name="KSO_WM_TEMPLATE_MASTER_TYPE" val="1"/>
  <p:tag name="KSO_WM_TEMPLATE_COLOR_TYPE" val="1"/>
  <p:tag name="KSO_WM_TEMPLATE_CATEGORY" val="custom"/>
  <p:tag name="KSO_WM_TEMPLATE_INDEX" val="20204703"/>
  <p:tag name="KSO_WM_SLIDE_ID" val="custom20204703_9"/>
  <p:tag name="KSO_WM_SPECIAL_SOURCE" val="bdnull"/>
</p:tagLst>
</file>

<file path=ppt/tags/tag2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5003,&quot;width&quot;:8890}"/>
</p:tagLst>
</file>

<file path=ppt/tags/tag2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2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840.5007874015746,&quot;width&quot;:3844.5700787401574}"/>
</p:tagLst>
</file>

<file path=ppt/tags/tag2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SUBCATEGORY" val="0"/>
  <p:tag name="KSO_WM_SLIDE_TYPE" val="text"/>
  <p:tag name="KSO_WM_SLIDE_SUBTYPE" val="picTxt"/>
  <p:tag name="KSO_WM_SLIDE_ITEM_CNT" val="0"/>
  <p:tag name="KSO_WM_SLIDE_INDEX" val="9"/>
  <p:tag name="KSO_WM_SLIDE_SIZE" val="864.095*311.886"/>
  <p:tag name="KSO_WM_SLIDE_POSITION" val="47.9556*125.305"/>
  <p:tag name="KSO_WM_TAG_VERSION" val="1.0"/>
  <p:tag name="KSO_WM_BEAUTIFY_FLAG" val="#wm#"/>
  <p:tag name="KSO_WM_SLIDE_LAYOUT" val="a_i_h"/>
  <p:tag name="KSO_WM_SLIDE_LAYOUT_CNT" val="1_1_2"/>
  <p:tag name="KSO_WM_SLIDE_LAYOUT_INFO" val="{&quot;direction&quot;:0,&quot;horizontalAlign&quot;:-1,&quot;verticalAlign&quot;:-1,&quot;type&quot;:0,&quot;diagramDirection&quot;:0,&quot;canSetOverLayout&quot;:0,&quot;isOverLayout&quot;:0,&quot;normalSize&quot;:{&quot;size1&quot;:13.5},&quot;minSize&quot;:{&quot;size1&quot;:13.5},&quot;maxSize&quot;:{&quot;size1&quot;:13.5},&quot;edge&quot;:{&quot;left&quot;:true,&quot;top&quot;:true,&quot;right&quot;:true,&quot;bottom&quot;:true},&quot;backgroundInfo&quot;:[{&quot;type&quot;:&quot;navigation&quot;,&quot;left&quot;:0.0,&quot;top&quot;:0.0,&quot;right&quot;:0.0,&quot;bottom&quot;:0.0,&quot;leftAbs&quot;:false,&quot;topAbs&quot;:false,&quot;rightAbs&quot;:false,&quot;bottomAbs&quot;:false}],&quot;subLayout&quot;:[{&quot;direction&quot;:0,&quot;horizontalAlign&quot;:-1,&quot;verticalAlign&quot;:-1,&quot;type&quot;:0,&quot;diagramDirection&quot;:0,&quot;canSetOverLayout&quot;:0,&quot;isOverLayout&quot;:0,&quot;margin&quot;:{&quot;left&quot;:1.69,&quot;top&quot;:0.43,&quot;right&quot;:1.69,&quot;bottom&quot;:0.43},&quot;edge&quot;:{&quot;left&quot;:true,&quot;top&quot;:true,&quot;right&quot;:true,&quot;bottom&quot;:false}},{&quot;direction&quot;:1,&quot;horizontalAlign&quot;:-1,&quot;verticalAlign&quot;:-1,&quot;type&quot;:0,&quot;diagramDirection&quot;:0,&quot;canSetOverLayout&quot;:0,&quot;isOverLayout&quot;:0,&quot;normalSize&quot;:{&quot;size1&quot;:53.6},&quot;minSize&quot;:{&quot;size1&quot;:40.3},&quot;maxSize&quot;:{&quot;size1&quot;:71.0},&quot;edge&quot;:{&quot;left&quot;:true,&quot;top&quot;:false,&quot;right&quot;:true,&quot;bottom&quot;:true},&quot;subLayout&quot;:[{&quot;direction&quot;:0,&quot;horizontalAlign&quot;:-1,&quot;verticalAlign&quot;:-1,&quot;type&quot;:0,&quot;diagramDirection&quot;:0,&quot;canSetOverLayout&quot;:0,&quot;isOverLayout&quot;:0,&quot;margin&quot;:{&quot;left&quot;:2.55,&quot;top&quot;:4.11,&quot;right&quot;:2.96,&quot;bottom&quot;:5.86},&quot;edge&quot;:{&quot;left&quot;:true,&quot;top&quot;:false,&quot;right&quot;:false,&quot;bottom&quot;:true}},{&quot;direction&quot;:0,&quot;horizontalAlign&quot;:-1,&quot;verticalAlign&quot;:-1,&quot;type&quot;:0,&quot;diagramDirection&quot;:0,&quot;canSetOverLayout&quot;:0,&quot;isOverLayout&quot;:0,&quot;margin&quot;:{&quot;left&quot;:0.026,&quot;top&quot;:2.269,&quot;right&quot;:2.13,&quot;bottom&quot;:4.04},&quot;edge&quot;:{&quot;left&quot;:false,&quot;top&quot;:false,&quot;right&quot;:true,&quot;bottom&quot;:true}}]}]}"/>
  <p:tag name="KSO_WM_SLIDE_BACKGROUND" val="[&quot;navigation&quot;]"/>
  <p:tag name="KSO_WM_SLIDE_RATIO" val="1.777778"/>
  <p:tag name="KSO_WM_TEMPLATE_MASTER_TYPE" val="1"/>
  <p:tag name="KSO_WM_TEMPLATE_COLOR_TYPE" val="1"/>
  <p:tag name="KSO_WM_TEMPLATE_CATEGORY" val="custom"/>
  <p:tag name="KSO_WM_TEMPLATE_INDEX" val="20204703"/>
  <p:tag name="KSO_WM_SLIDE_ID" val="custom20204703_9"/>
  <p:tag name="KSO_WM_SPECIAL_SOURCE" val="bdnull"/>
</p:tagLst>
</file>

<file path=ppt/tags/tag2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5003,&quot;width&quot;:8890}"/>
</p:tagLst>
</file>

<file path=ppt/tags/tag2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2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840.5007874015746,&quot;width&quot;:3844.5700787401574}"/>
</p:tagLst>
</file>

<file path=ppt/tags/tag2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4703"/>
  <p:tag name="KSO_WM_SPECIAL_SOURCE" val="bdnull"/>
</p:tagLst>
</file>

<file path=ppt/tags/tag2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2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SUBCATEGORY" val="0"/>
  <p:tag name="KSO_WM_SLIDE_TYPE" val="text"/>
  <p:tag name="KSO_WM_SLIDE_SUBTYPE" val="picTxt"/>
  <p:tag name="KSO_WM_SLIDE_ITEM_CNT" val="0"/>
  <p:tag name="KSO_WM_SLIDE_INDEX" val="9"/>
  <p:tag name="KSO_WM_SLIDE_SIZE" val="864.095*311.886"/>
  <p:tag name="KSO_WM_SLIDE_POSITION" val="47.9556*125.305"/>
  <p:tag name="KSO_WM_TAG_VERSION" val="1.0"/>
  <p:tag name="KSO_WM_BEAUTIFY_FLAG" val="#wm#"/>
  <p:tag name="KSO_WM_SLIDE_LAYOUT" val="a_i_h"/>
  <p:tag name="KSO_WM_SLIDE_LAYOUT_CNT" val="1_1_2"/>
  <p:tag name="KSO_WM_SLIDE_LAYOUT_INFO" val="{&quot;direction&quot;:0,&quot;horizontalAlign&quot;:-1,&quot;verticalAlign&quot;:-1,&quot;type&quot;:0,&quot;diagramDirection&quot;:0,&quot;canSetOverLayout&quot;:0,&quot;isOverLayout&quot;:0,&quot;normalSize&quot;:{&quot;size1&quot;:13.5},&quot;minSize&quot;:{&quot;size1&quot;:13.5},&quot;maxSize&quot;:{&quot;size1&quot;:13.5},&quot;edge&quot;:{&quot;left&quot;:true,&quot;top&quot;:true,&quot;right&quot;:true,&quot;bottom&quot;:true},&quot;backgroundInfo&quot;:[{&quot;type&quot;:&quot;navigation&quot;,&quot;left&quot;:0.0,&quot;top&quot;:0.0,&quot;right&quot;:0.0,&quot;bottom&quot;:0.0,&quot;leftAbs&quot;:false,&quot;topAbs&quot;:false,&quot;rightAbs&quot;:false,&quot;bottomAbs&quot;:false}],&quot;subLayout&quot;:[{&quot;direction&quot;:0,&quot;horizontalAlign&quot;:-1,&quot;verticalAlign&quot;:-1,&quot;type&quot;:0,&quot;diagramDirection&quot;:0,&quot;canSetOverLayout&quot;:0,&quot;isOverLayout&quot;:0,&quot;margin&quot;:{&quot;left&quot;:1.69,&quot;top&quot;:0.43,&quot;right&quot;:1.69,&quot;bottom&quot;:0.43},&quot;edge&quot;:{&quot;left&quot;:true,&quot;top&quot;:true,&quot;right&quot;:true,&quot;bottom&quot;:false}},{&quot;direction&quot;:1,&quot;horizontalAlign&quot;:-1,&quot;verticalAlign&quot;:-1,&quot;type&quot;:0,&quot;diagramDirection&quot;:0,&quot;canSetOverLayout&quot;:0,&quot;isOverLayout&quot;:0,&quot;normalSize&quot;:{&quot;size1&quot;:53.6},&quot;minSize&quot;:{&quot;size1&quot;:40.3},&quot;maxSize&quot;:{&quot;size1&quot;:71.0},&quot;edge&quot;:{&quot;left&quot;:true,&quot;top&quot;:false,&quot;right&quot;:true,&quot;bottom&quot;:true},&quot;subLayout&quot;:[{&quot;direction&quot;:0,&quot;horizontalAlign&quot;:-1,&quot;verticalAlign&quot;:-1,&quot;type&quot;:0,&quot;diagramDirection&quot;:0,&quot;canSetOverLayout&quot;:0,&quot;isOverLayout&quot;:0,&quot;margin&quot;:{&quot;left&quot;:2.55,&quot;top&quot;:4.11,&quot;right&quot;:2.96,&quot;bottom&quot;:5.86},&quot;edge&quot;:{&quot;left&quot;:true,&quot;top&quot;:false,&quot;right&quot;:false,&quot;bottom&quot;:true}},{&quot;direction&quot;:0,&quot;horizontalAlign&quot;:-1,&quot;verticalAlign&quot;:-1,&quot;type&quot;:0,&quot;diagramDirection&quot;:0,&quot;canSetOverLayout&quot;:0,&quot;isOverLayout&quot;:0,&quot;margin&quot;:{&quot;left&quot;:0.026,&quot;top&quot;:2.269,&quot;right&quot;:2.13,&quot;bottom&quot;:4.04},&quot;edge&quot;:{&quot;left&quot;:false,&quot;top&quot;:false,&quot;right&quot;:true,&quot;bottom&quot;:true}}]}]}"/>
  <p:tag name="KSO_WM_SLIDE_BACKGROUND" val="[&quot;navigation&quot;]"/>
  <p:tag name="KSO_WM_SLIDE_RATIO" val="1.777778"/>
  <p:tag name="KSO_WM_TEMPLATE_MASTER_TYPE" val="1"/>
  <p:tag name="KSO_WM_TEMPLATE_COLOR_TYPE" val="1"/>
  <p:tag name="KSO_WM_TEMPLATE_CATEGORY" val="custom"/>
  <p:tag name="KSO_WM_TEMPLATE_INDEX" val="20204703"/>
  <p:tag name="KSO_WM_SLIDE_ID" val="custom20204703_9"/>
  <p:tag name="KSO_WM_SPECIAL_SOURCE" val="bdnull"/>
</p:tagLst>
</file>

<file path=ppt/tags/tag2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5003,&quot;width&quot;:8890}"/>
</p:tagLst>
</file>

<file path=ppt/tags/tag2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2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840.5007874015746,&quot;width&quot;:3844.5700787401574}"/>
</p:tagLst>
</file>

<file path=ppt/tags/tag2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4703"/>
  <p:tag name="KSO_WM_SPECIAL_SOURCE" val="bdnull"/>
</p:tagLst>
</file>

<file path=ppt/tags/tag2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2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4703"/>
  <p:tag name="KSO_WM_SPECIAL_SOURCE" val="bdnull"/>
</p:tagLst>
</file>

<file path=ppt/tags/tag2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2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4703"/>
  <p:tag name="KSO_WM_SPECIAL_SOURCE" val="bdnull"/>
</p:tagLst>
</file>

<file path=ppt/tags/tag3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3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ID" val="custom20205430_16"/>
  <p:tag name="KSO_WM_TEMPLATE_SUBCATEGORY" val="0"/>
  <p:tag name="KSO_WM_TEMPLATE_MASTER_TYPE" val="1"/>
  <p:tag name="KSO_WM_TEMPLATE_COLOR_TYPE" val="1"/>
  <p:tag name="KSO_WM_SLIDE_ITEM_CNT" val="0"/>
  <p:tag name="KSO_WM_SLIDE_INDEX" val="16"/>
  <p:tag name="KSO_WM_TAG_VERSION" val="1.0"/>
  <p:tag name="KSO_WM_BEAUTIFY_FLAG" val="#wm#"/>
  <p:tag name="KSO_WM_TEMPLATE_CATEGORY" val="custom"/>
  <p:tag name="KSO_WM_TEMPLATE_INDEX" val="20205430"/>
  <p:tag name="KSO_WM_SLIDE_LAYOUT" val="a_d_f"/>
  <p:tag name="KSO_WM_SLIDE_LAYOUT_CNT" val="1_1_1"/>
  <p:tag name="KSO_WM_SLIDE_TYPE" val="text"/>
  <p:tag name="KSO_WM_SLIDE_SUBTYPE" val="picTxt"/>
  <p:tag name="KSO_WM_SLIDE_SIZE" val="864*458"/>
  <p:tag name="KSO_WM_SLIDE_POSITION" val="47*33"/>
  <p:tag name="KSO_WM_SPECIAL_SOURCE" val="bdnull"/>
</p:tagLst>
</file>

<file path=ppt/tags/tag3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BACKGROUND_TYPE" val="navigation"/>
  <p:tag name="KSO_WM_UNIT_SUBTYPE" val="h"/>
  <p:tag name="KSO_WM_TEMPLATE_CATEGORY" val="custom"/>
  <p:tag name="KSO_WM_TEMPLATE_INDEX" val="20204701"/>
  <p:tag name="KSO_WM_UNIT_ID" val="custom20204701_8*i*1"/>
  <p:tag name="KSO_WM_UNIT_TYPE" val="i"/>
  <p:tag name="KSO_WM_UNIT_INDEX" val="1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BK_DARK_LIGHT" val="2"/>
</p:tagLst>
</file>

<file path=ppt/tags/tag3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840.5007874015746,&quot;width&quot;:3844.5700787401574}"/>
</p:tagLst>
</file>

<file path=ppt/tags/tag3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3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5003,&quot;width&quot;:8890}"/>
</p:tagLst>
</file>

<file path=ppt/tags/tag3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ID" val="custom20205430_16"/>
  <p:tag name="KSO_WM_TEMPLATE_SUBCATEGORY" val="0"/>
  <p:tag name="KSO_WM_TEMPLATE_MASTER_TYPE" val="1"/>
  <p:tag name="KSO_WM_TEMPLATE_COLOR_TYPE" val="1"/>
  <p:tag name="KSO_WM_SLIDE_ITEM_CNT" val="0"/>
  <p:tag name="KSO_WM_SLIDE_INDEX" val="16"/>
  <p:tag name="KSO_WM_TAG_VERSION" val="1.0"/>
  <p:tag name="KSO_WM_BEAUTIFY_FLAG" val="#wm#"/>
  <p:tag name="KSO_WM_TEMPLATE_CATEGORY" val="custom"/>
  <p:tag name="KSO_WM_TEMPLATE_INDEX" val="20205430"/>
  <p:tag name="KSO_WM_SLIDE_LAYOUT" val="a_d_f"/>
  <p:tag name="KSO_WM_SLIDE_LAYOUT_CNT" val="1_1_1"/>
  <p:tag name="KSO_WM_SLIDE_TYPE" val="text"/>
  <p:tag name="KSO_WM_SLIDE_SUBTYPE" val="picTxt"/>
  <p:tag name="KSO_WM_SLIDE_SIZE" val="864*458"/>
  <p:tag name="KSO_WM_SLIDE_POSITION" val="47*33"/>
  <p:tag name="KSO_WM_SPECIAL_SOURCE" val="bdnull"/>
</p:tagLst>
</file>

<file path=ppt/tags/tag3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BACKGROUND_TYPE" val="navigation"/>
  <p:tag name="KSO_WM_UNIT_SUBTYPE" val="h"/>
  <p:tag name="KSO_WM_TEMPLATE_CATEGORY" val="custom"/>
  <p:tag name="KSO_WM_TEMPLATE_INDEX" val="20204701"/>
  <p:tag name="KSO_WM_UNIT_ID" val="custom20204701_8*i*1"/>
  <p:tag name="KSO_WM_UNIT_TYPE" val="i"/>
  <p:tag name="KSO_WM_UNIT_INDEX" val="1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BK_DARK_LIGHT" val="2"/>
</p:tagLst>
</file>

<file path=ppt/tags/tag3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840.5007874015746,&quot;width&quot;:3844.5700787401574}"/>
</p:tagLst>
</file>

<file path=ppt/tags/tag3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3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5003,&quot;width&quot;:8890}"/>
</p:tagLst>
</file>

<file path=ppt/tags/tag3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ID" val="custom20205430_16"/>
  <p:tag name="KSO_WM_TEMPLATE_SUBCATEGORY" val="0"/>
  <p:tag name="KSO_WM_TEMPLATE_MASTER_TYPE" val="1"/>
  <p:tag name="KSO_WM_TEMPLATE_COLOR_TYPE" val="1"/>
  <p:tag name="KSO_WM_SLIDE_ITEM_CNT" val="0"/>
  <p:tag name="KSO_WM_SLIDE_INDEX" val="16"/>
  <p:tag name="KSO_WM_TAG_VERSION" val="1.0"/>
  <p:tag name="KSO_WM_BEAUTIFY_FLAG" val="#wm#"/>
  <p:tag name="KSO_WM_TEMPLATE_CATEGORY" val="custom"/>
  <p:tag name="KSO_WM_TEMPLATE_INDEX" val="20205430"/>
  <p:tag name="KSO_WM_SLIDE_LAYOUT" val="a_d_f"/>
  <p:tag name="KSO_WM_SLIDE_LAYOUT_CNT" val="1_1_1"/>
  <p:tag name="KSO_WM_SLIDE_TYPE" val="text"/>
  <p:tag name="KSO_WM_SLIDE_SUBTYPE" val="picTxt"/>
  <p:tag name="KSO_WM_SLIDE_SIZE" val="864*458"/>
  <p:tag name="KSO_WM_SLIDE_POSITION" val="47*33"/>
  <p:tag name="KSO_WM_SPECIAL_SOURCE" val="bdnull"/>
</p:tagLst>
</file>

<file path=ppt/tags/tag3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BACKGROUND_TYPE" val="navigation"/>
  <p:tag name="KSO_WM_UNIT_SUBTYPE" val="h"/>
  <p:tag name="KSO_WM_TEMPLATE_CATEGORY" val="custom"/>
  <p:tag name="KSO_WM_TEMPLATE_INDEX" val="20204701"/>
  <p:tag name="KSO_WM_UNIT_ID" val="custom20204701_8*i*1"/>
  <p:tag name="KSO_WM_UNIT_TYPE" val="i"/>
  <p:tag name="KSO_WM_UNIT_INDEX" val="1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BK_DARK_LIGHT" val="2"/>
</p:tagLst>
</file>

<file path=ppt/tags/tag3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840.5007874015746,&quot;width&quot;:3844.5700787401574}"/>
</p:tagLst>
</file>

<file path=ppt/tags/tag3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5003,&quot;width&quot;:8890}"/>
</p:tagLst>
</file>

<file path=ppt/tags/tag3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3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ID" val="custom20205430_16"/>
  <p:tag name="KSO_WM_TEMPLATE_SUBCATEGORY" val="0"/>
  <p:tag name="KSO_WM_TEMPLATE_MASTER_TYPE" val="1"/>
  <p:tag name="KSO_WM_TEMPLATE_COLOR_TYPE" val="1"/>
  <p:tag name="KSO_WM_SLIDE_ITEM_CNT" val="0"/>
  <p:tag name="KSO_WM_SLIDE_INDEX" val="16"/>
  <p:tag name="KSO_WM_TAG_VERSION" val="1.0"/>
  <p:tag name="KSO_WM_BEAUTIFY_FLAG" val="#wm#"/>
  <p:tag name="KSO_WM_TEMPLATE_CATEGORY" val="custom"/>
  <p:tag name="KSO_WM_TEMPLATE_INDEX" val="20205430"/>
  <p:tag name="KSO_WM_SLIDE_LAYOUT" val="a_d_f"/>
  <p:tag name="KSO_WM_SLIDE_LAYOUT_CNT" val="1_1_1"/>
  <p:tag name="KSO_WM_SLIDE_TYPE" val="text"/>
  <p:tag name="KSO_WM_SLIDE_SUBTYPE" val="picTxt"/>
  <p:tag name="KSO_WM_SLIDE_SIZE" val="864*458"/>
  <p:tag name="KSO_WM_SLIDE_POSITION" val="47*33"/>
  <p:tag name="KSO_WM_SPECIAL_SOURCE" val="bdnull"/>
</p:tagLst>
</file>

<file path=ppt/tags/tag3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BACKGROUND_TYPE" val="navigation"/>
  <p:tag name="KSO_WM_UNIT_SUBTYPE" val="h"/>
  <p:tag name="KSO_WM_TEMPLATE_CATEGORY" val="custom"/>
  <p:tag name="KSO_WM_TEMPLATE_INDEX" val="20204701"/>
  <p:tag name="KSO_WM_UNIT_ID" val="custom20204701_8*i*1"/>
  <p:tag name="KSO_WM_UNIT_TYPE" val="i"/>
  <p:tag name="KSO_WM_UNIT_INDEX" val="1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BK_DARK_LIGHT" val="2"/>
</p:tagLst>
</file>

<file path=ppt/tags/tag3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840.5007874015746,&quot;width&quot;:3844.5700787401574}"/>
</p:tagLst>
</file>

<file path=ppt/tags/tag3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5003,&quot;width&quot;:8890}"/>
</p:tagLst>
</file>

<file path=ppt/tags/tag3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3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4703"/>
  <p:tag name="KSO_WM_SPECIAL_SOURCE" val="bdnull"/>
</p:tagLst>
</file>

<file path=ppt/tags/tag3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840.5007874015746,&quot;width&quot;:3844.5700787401574}"/>
</p:tagLst>
</file>

<file path=ppt/tags/tag3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3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SUBCATEGORY" val="0"/>
  <p:tag name="KSO_WM_SLIDE_TYPE" val="text"/>
  <p:tag name="KSO_WM_SLIDE_SUBTYPE" val="picTxt"/>
  <p:tag name="KSO_WM_SLIDE_ITEM_CNT" val="0"/>
  <p:tag name="KSO_WM_SLIDE_INDEX" val="9"/>
  <p:tag name="KSO_WM_SLIDE_SIZE" val="864.095*311.886"/>
  <p:tag name="KSO_WM_SLIDE_POSITION" val="47.9556*125.305"/>
  <p:tag name="KSO_WM_TAG_VERSION" val="1.0"/>
  <p:tag name="KSO_WM_BEAUTIFY_FLAG" val="#wm#"/>
  <p:tag name="KSO_WM_SLIDE_LAYOUT" val="a_i_h"/>
  <p:tag name="KSO_WM_SLIDE_LAYOUT_CNT" val="1_1_2"/>
  <p:tag name="KSO_WM_SLIDE_LAYOUT_INFO" val="{&quot;direction&quot;:0,&quot;horizontalAlign&quot;:-1,&quot;verticalAlign&quot;:-1,&quot;type&quot;:0,&quot;diagramDirection&quot;:0,&quot;canSetOverLayout&quot;:0,&quot;isOverLayout&quot;:0,&quot;normalSize&quot;:{&quot;size1&quot;:13.5},&quot;minSize&quot;:{&quot;size1&quot;:13.5},&quot;maxSize&quot;:{&quot;size1&quot;:13.5},&quot;edge&quot;:{&quot;left&quot;:true,&quot;top&quot;:true,&quot;right&quot;:true,&quot;bottom&quot;:true},&quot;backgroundInfo&quot;:[{&quot;type&quot;:&quot;navigation&quot;,&quot;left&quot;:0.0,&quot;top&quot;:0.0,&quot;right&quot;:0.0,&quot;bottom&quot;:0.0,&quot;leftAbs&quot;:false,&quot;topAbs&quot;:false,&quot;rightAbs&quot;:false,&quot;bottomAbs&quot;:false}],&quot;subLayout&quot;:[{&quot;direction&quot;:0,&quot;horizontalAlign&quot;:-1,&quot;verticalAlign&quot;:-1,&quot;type&quot;:0,&quot;diagramDirection&quot;:0,&quot;canSetOverLayout&quot;:0,&quot;isOverLayout&quot;:0,&quot;margin&quot;:{&quot;left&quot;:1.69,&quot;top&quot;:0.43,&quot;right&quot;:1.69,&quot;bottom&quot;:0.43},&quot;edge&quot;:{&quot;left&quot;:true,&quot;top&quot;:true,&quot;right&quot;:true,&quot;bottom&quot;:false}},{&quot;direction&quot;:1,&quot;horizontalAlign&quot;:-1,&quot;verticalAlign&quot;:-1,&quot;type&quot;:0,&quot;diagramDirection&quot;:0,&quot;canSetOverLayout&quot;:0,&quot;isOverLayout&quot;:0,&quot;normalSize&quot;:{&quot;size1&quot;:53.6},&quot;minSize&quot;:{&quot;size1&quot;:40.3},&quot;maxSize&quot;:{&quot;size1&quot;:71.0},&quot;edge&quot;:{&quot;left&quot;:true,&quot;top&quot;:false,&quot;right&quot;:true,&quot;bottom&quot;:true},&quot;subLayout&quot;:[{&quot;direction&quot;:0,&quot;horizontalAlign&quot;:-1,&quot;verticalAlign&quot;:-1,&quot;type&quot;:0,&quot;diagramDirection&quot;:0,&quot;canSetOverLayout&quot;:0,&quot;isOverLayout&quot;:0,&quot;margin&quot;:{&quot;left&quot;:2.55,&quot;top&quot;:4.11,&quot;right&quot;:2.96,&quot;bottom&quot;:5.86},&quot;edge&quot;:{&quot;left&quot;:true,&quot;top&quot;:false,&quot;right&quot;:false,&quot;bottom&quot;:true}},{&quot;direction&quot;:0,&quot;horizontalAlign&quot;:-1,&quot;verticalAlign&quot;:-1,&quot;type&quot;:0,&quot;diagramDirection&quot;:0,&quot;canSetOverLayout&quot;:0,&quot;isOverLayout&quot;:0,&quot;margin&quot;:{&quot;left&quot;:0.026,&quot;top&quot;:2.269,&quot;right&quot;:2.13,&quot;bottom&quot;:4.04},&quot;edge&quot;:{&quot;left&quot;:false,&quot;top&quot;:false,&quot;right&quot;:true,&quot;bottom&quot;:true}}]}]}"/>
  <p:tag name="KSO_WM_SLIDE_BACKGROUND" val="[&quot;navigation&quot;]"/>
  <p:tag name="KSO_WM_SLIDE_RATIO" val="1.777778"/>
  <p:tag name="KSO_WM_TEMPLATE_MASTER_TYPE" val="1"/>
  <p:tag name="KSO_WM_TEMPLATE_COLOR_TYPE" val="1"/>
  <p:tag name="KSO_WM_TEMPLATE_CATEGORY" val="custom"/>
  <p:tag name="KSO_WM_TEMPLATE_INDEX" val="20204703"/>
  <p:tag name="KSO_WM_SLIDE_ID" val="custom20204703_9"/>
  <p:tag name="KSO_WM_SPECIAL_SOURCE" val="bdnull"/>
</p:tagLst>
</file>

<file path=ppt/tags/tag3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5003,&quot;width&quot;:8890}"/>
</p:tagLst>
</file>

<file path=ppt/tags/tag3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3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840.5007874015746,&quot;width&quot;:3844.5700787401574}"/>
</p:tagLst>
</file>

<file path=ppt/tags/tag3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4703"/>
  <p:tag name="KSO_WM_SPECIAL_SOURCE" val="bdnull"/>
</p:tagLst>
</file>

<file path=ppt/tags/tag3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BACKGROUND_TYPE" val="navigation"/>
  <p:tag name="KSO_WM_UNIT_SUBTYPE" val="h"/>
  <p:tag name="KSO_WM_TEMPLATE_CATEGORY" val="custom"/>
  <p:tag name="KSO_WM_TEMPLATE_INDEX" val="20204701"/>
  <p:tag name="KSO_WM_UNIT_ID" val="custom20204701_8*i*1"/>
  <p:tag name="KSO_WM_UNIT_TYPE" val="i"/>
  <p:tag name="KSO_WM_UNIT_INDEX" val="1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BK_DARK_LIGHT" val="2"/>
</p:tagLst>
</file>

<file path=ppt/tags/tag3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SUBCATEGORY" val="0"/>
  <p:tag name="KSO_WM_SLIDE_TYPE" val="text"/>
  <p:tag name="KSO_WM_SLIDE_SUBTYPE" val="picTxt"/>
  <p:tag name="KSO_WM_SLIDE_ITEM_CNT" val="0"/>
  <p:tag name="KSO_WM_SLIDE_INDEX" val="9"/>
  <p:tag name="KSO_WM_SLIDE_SIZE" val="864.095*311.886"/>
  <p:tag name="KSO_WM_SLIDE_POSITION" val="47.9556*125.305"/>
  <p:tag name="KSO_WM_TAG_VERSION" val="1.0"/>
  <p:tag name="KSO_WM_BEAUTIFY_FLAG" val="#wm#"/>
  <p:tag name="KSO_WM_SLIDE_LAYOUT" val="a_i_h"/>
  <p:tag name="KSO_WM_SLIDE_LAYOUT_CNT" val="1_1_2"/>
  <p:tag name="KSO_WM_SLIDE_LAYOUT_INFO" val="{&quot;direction&quot;:0,&quot;horizontalAlign&quot;:-1,&quot;verticalAlign&quot;:-1,&quot;type&quot;:0,&quot;diagramDirection&quot;:0,&quot;canSetOverLayout&quot;:0,&quot;isOverLayout&quot;:0,&quot;normalSize&quot;:{&quot;size1&quot;:13.5},&quot;minSize&quot;:{&quot;size1&quot;:13.5},&quot;maxSize&quot;:{&quot;size1&quot;:13.5},&quot;edge&quot;:{&quot;left&quot;:true,&quot;top&quot;:true,&quot;right&quot;:true,&quot;bottom&quot;:true},&quot;backgroundInfo&quot;:[{&quot;type&quot;:&quot;navigation&quot;,&quot;left&quot;:0.0,&quot;top&quot;:0.0,&quot;right&quot;:0.0,&quot;bottom&quot;:0.0,&quot;leftAbs&quot;:false,&quot;topAbs&quot;:false,&quot;rightAbs&quot;:false,&quot;bottomAbs&quot;:false}],&quot;subLayout&quot;:[{&quot;direction&quot;:0,&quot;horizontalAlign&quot;:-1,&quot;verticalAlign&quot;:-1,&quot;type&quot;:0,&quot;diagramDirection&quot;:0,&quot;canSetOverLayout&quot;:0,&quot;isOverLayout&quot;:0,&quot;margin&quot;:{&quot;left&quot;:1.69,&quot;top&quot;:0.43,&quot;right&quot;:1.69,&quot;bottom&quot;:0.43},&quot;edge&quot;:{&quot;left&quot;:true,&quot;top&quot;:true,&quot;right&quot;:true,&quot;bottom&quot;:false}},{&quot;direction&quot;:1,&quot;horizontalAlign&quot;:-1,&quot;verticalAlign&quot;:-1,&quot;type&quot;:0,&quot;diagramDirection&quot;:0,&quot;canSetOverLayout&quot;:0,&quot;isOverLayout&quot;:0,&quot;normalSize&quot;:{&quot;size1&quot;:53.6},&quot;minSize&quot;:{&quot;size1&quot;:40.3},&quot;maxSize&quot;:{&quot;size1&quot;:71.0},&quot;edge&quot;:{&quot;left&quot;:true,&quot;top&quot;:false,&quot;right&quot;:true,&quot;bottom&quot;:true},&quot;subLayout&quot;:[{&quot;direction&quot;:0,&quot;horizontalAlign&quot;:-1,&quot;verticalAlign&quot;:-1,&quot;type&quot;:0,&quot;diagramDirection&quot;:0,&quot;canSetOverLayout&quot;:0,&quot;isOverLayout&quot;:0,&quot;margin&quot;:{&quot;left&quot;:2.55,&quot;top&quot;:4.11,&quot;right&quot;:2.96,&quot;bottom&quot;:5.86},&quot;edge&quot;:{&quot;left&quot;:true,&quot;top&quot;:false,&quot;right&quot;:false,&quot;bottom&quot;:true}},{&quot;direction&quot;:0,&quot;horizontalAlign&quot;:-1,&quot;verticalAlign&quot;:-1,&quot;type&quot;:0,&quot;diagramDirection&quot;:0,&quot;canSetOverLayout&quot;:0,&quot;isOverLayout&quot;:0,&quot;margin&quot;:{&quot;left&quot;:0.026,&quot;top&quot;:2.269,&quot;right&quot;:2.13,&quot;bottom&quot;:4.04},&quot;edge&quot;:{&quot;left&quot;:false,&quot;top&quot;:false,&quot;right&quot;:true,&quot;bottom&quot;:true}}]}]}"/>
  <p:tag name="KSO_WM_SLIDE_BACKGROUND" val="[&quot;navigation&quot;]"/>
  <p:tag name="KSO_WM_SLIDE_RATIO" val="1.777778"/>
  <p:tag name="KSO_WM_TEMPLATE_MASTER_TYPE" val="1"/>
  <p:tag name="KSO_WM_TEMPLATE_COLOR_TYPE" val="1"/>
  <p:tag name="KSO_WM_TEMPLATE_CATEGORY" val="custom"/>
  <p:tag name="KSO_WM_TEMPLATE_INDEX" val="20204703"/>
  <p:tag name="KSO_WM_SLIDE_ID" val="custom20204703_9"/>
  <p:tag name="KSO_WM_SPECIAL_SOURCE" val="bdnull"/>
</p:tagLst>
</file>

<file path=ppt/tags/tag3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5003,&quot;width&quot;:8890}"/>
</p:tagLst>
</file>

<file path=ppt/tags/tag3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3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840.5007874015746,&quot;width&quot;:3844.5700787401574}"/>
</p:tagLst>
</file>

<file path=ppt/tags/tag3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SUBCATEGORY" val="0"/>
  <p:tag name="KSO_WM_SLIDE_TYPE" val="text"/>
  <p:tag name="KSO_WM_SLIDE_SUBTYPE" val="picTxt"/>
  <p:tag name="KSO_WM_SLIDE_ITEM_CNT" val="0"/>
  <p:tag name="KSO_WM_SLIDE_INDEX" val="9"/>
  <p:tag name="KSO_WM_SLIDE_SIZE" val="864.095*311.886"/>
  <p:tag name="KSO_WM_SLIDE_POSITION" val="47.9556*125.305"/>
  <p:tag name="KSO_WM_TAG_VERSION" val="1.0"/>
  <p:tag name="KSO_WM_BEAUTIFY_FLAG" val="#wm#"/>
  <p:tag name="KSO_WM_SLIDE_LAYOUT" val="a_i_h"/>
  <p:tag name="KSO_WM_SLIDE_LAYOUT_CNT" val="1_1_2"/>
  <p:tag name="KSO_WM_SLIDE_LAYOUT_INFO" val="{&quot;direction&quot;:0,&quot;horizontalAlign&quot;:-1,&quot;verticalAlign&quot;:-1,&quot;type&quot;:0,&quot;diagramDirection&quot;:0,&quot;canSetOverLayout&quot;:0,&quot;isOverLayout&quot;:0,&quot;normalSize&quot;:{&quot;size1&quot;:13.5},&quot;minSize&quot;:{&quot;size1&quot;:13.5},&quot;maxSize&quot;:{&quot;size1&quot;:13.5},&quot;edge&quot;:{&quot;left&quot;:true,&quot;top&quot;:true,&quot;right&quot;:true,&quot;bottom&quot;:true},&quot;backgroundInfo&quot;:[{&quot;type&quot;:&quot;navigation&quot;,&quot;left&quot;:0.0,&quot;top&quot;:0.0,&quot;right&quot;:0.0,&quot;bottom&quot;:0.0,&quot;leftAbs&quot;:false,&quot;topAbs&quot;:false,&quot;rightAbs&quot;:false,&quot;bottomAbs&quot;:false}],&quot;subLayout&quot;:[{&quot;direction&quot;:0,&quot;horizontalAlign&quot;:-1,&quot;verticalAlign&quot;:-1,&quot;type&quot;:0,&quot;diagramDirection&quot;:0,&quot;canSetOverLayout&quot;:0,&quot;isOverLayout&quot;:0,&quot;margin&quot;:{&quot;left&quot;:1.69,&quot;top&quot;:0.43,&quot;right&quot;:1.69,&quot;bottom&quot;:0.43},&quot;edge&quot;:{&quot;left&quot;:true,&quot;top&quot;:true,&quot;right&quot;:true,&quot;bottom&quot;:false}},{&quot;direction&quot;:1,&quot;horizontalAlign&quot;:-1,&quot;verticalAlign&quot;:-1,&quot;type&quot;:0,&quot;diagramDirection&quot;:0,&quot;canSetOverLayout&quot;:0,&quot;isOverLayout&quot;:0,&quot;normalSize&quot;:{&quot;size1&quot;:53.6},&quot;minSize&quot;:{&quot;size1&quot;:40.3},&quot;maxSize&quot;:{&quot;size1&quot;:71.0},&quot;edge&quot;:{&quot;left&quot;:true,&quot;top&quot;:false,&quot;right&quot;:true,&quot;bottom&quot;:true},&quot;subLayout&quot;:[{&quot;direction&quot;:0,&quot;horizontalAlign&quot;:-1,&quot;verticalAlign&quot;:-1,&quot;type&quot;:0,&quot;diagramDirection&quot;:0,&quot;canSetOverLayout&quot;:0,&quot;isOverLayout&quot;:0,&quot;margin&quot;:{&quot;left&quot;:2.55,&quot;top&quot;:4.11,&quot;right&quot;:2.96,&quot;bottom&quot;:5.86},&quot;edge&quot;:{&quot;left&quot;:true,&quot;top&quot;:false,&quot;right&quot;:false,&quot;bottom&quot;:true}},{&quot;direction&quot;:0,&quot;horizontalAlign&quot;:-1,&quot;verticalAlign&quot;:-1,&quot;type&quot;:0,&quot;diagramDirection&quot;:0,&quot;canSetOverLayout&quot;:0,&quot;isOverLayout&quot;:0,&quot;margin&quot;:{&quot;left&quot;:0.026,&quot;top&quot;:2.269,&quot;right&quot;:2.13,&quot;bottom&quot;:4.04},&quot;edge&quot;:{&quot;left&quot;:false,&quot;top&quot;:false,&quot;right&quot;:true,&quot;bottom&quot;:true}}]}]}"/>
  <p:tag name="KSO_WM_SLIDE_BACKGROUND" val="[&quot;navigation&quot;]"/>
  <p:tag name="KSO_WM_SLIDE_RATIO" val="1.777778"/>
  <p:tag name="KSO_WM_TEMPLATE_MASTER_TYPE" val="1"/>
  <p:tag name="KSO_WM_TEMPLATE_COLOR_TYPE" val="1"/>
  <p:tag name="KSO_WM_TEMPLATE_CATEGORY" val="custom"/>
  <p:tag name="KSO_WM_TEMPLATE_INDEX" val="20204703"/>
  <p:tag name="KSO_WM_SLIDE_ID" val="custom20204703_9"/>
  <p:tag name="KSO_WM_SPECIAL_SOURCE" val="bdnull"/>
</p:tagLst>
</file>

<file path=ppt/tags/tag3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5003,&quot;width&quot;:8890}"/>
</p:tagLst>
</file>

<file path=ppt/tags/tag3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840.5007874015746,&quot;width&quot;:3844.5700787401574}"/>
</p:tagLst>
</file>

<file path=ppt/tags/tag3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3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4703"/>
  <p:tag name="KSO_WM_SPECIAL_SOURCE" val="bdnull"/>
</p:tagLst>
</file>

<file path=ppt/tags/tag3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840.5007874015746,&quot;width&quot;:3844.5700787401574}"/>
</p:tagLst>
</file>

<file path=ppt/tags/tag3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3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4703"/>
  <p:tag name="KSO_WM_SPECIAL_SOURCE" val="bdnull"/>
</p:tagLst>
</file>

<file path=ppt/tags/tag3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840.5007874015746,&quot;width&quot;:3844.5700787401574}"/>
</p:tagLst>
</file>

<file path=ppt/tags/tag3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3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4703"/>
  <p:tag name="KSO_WM_SPECIAL_SOURCE" val="bdnull"/>
</p:tagLst>
</file>

<file path=ppt/tags/tag3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840.5007874015746,&quot;width&quot;:3844.5700787401574}"/>
</p:tagLst>
</file>

<file path=ppt/tags/tag3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3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SUBCATEGORY" val="0"/>
  <p:tag name="KSO_WM_SLIDE_TYPE" val="text"/>
  <p:tag name="KSO_WM_SLIDE_SUBTYPE" val="picTxt"/>
  <p:tag name="KSO_WM_SLIDE_ITEM_CNT" val="0"/>
  <p:tag name="KSO_WM_SLIDE_INDEX" val="9"/>
  <p:tag name="KSO_WM_SLIDE_SIZE" val="864.095*311.886"/>
  <p:tag name="KSO_WM_SLIDE_POSITION" val="47.9556*125.305"/>
  <p:tag name="KSO_WM_TAG_VERSION" val="1.0"/>
  <p:tag name="KSO_WM_BEAUTIFY_FLAG" val="#wm#"/>
  <p:tag name="KSO_WM_SLIDE_LAYOUT" val="a_i_h"/>
  <p:tag name="KSO_WM_SLIDE_LAYOUT_CNT" val="1_1_2"/>
  <p:tag name="KSO_WM_SLIDE_LAYOUT_INFO" val="{&quot;direction&quot;:0,&quot;horizontalAlign&quot;:-1,&quot;verticalAlign&quot;:-1,&quot;type&quot;:0,&quot;diagramDirection&quot;:0,&quot;canSetOverLayout&quot;:0,&quot;isOverLayout&quot;:0,&quot;normalSize&quot;:{&quot;size1&quot;:13.5},&quot;minSize&quot;:{&quot;size1&quot;:13.5},&quot;maxSize&quot;:{&quot;size1&quot;:13.5},&quot;edge&quot;:{&quot;left&quot;:true,&quot;top&quot;:true,&quot;right&quot;:true,&quot;bottom&quot;:true},&quot;backgroundInfo&quot;:[{&quot;type&quot;:&quot;navigation&quot;,&quot;left&quot;:0.0,&quot;top&quot;:0.0,&quot;right&quot;:0.0,&quot;bottom&quot;:0.0,&quot;leftAbs&quot;:false,&quot;topAbs&quot;:false,&quot;rightAbs&quot;:false,&quot;bottomAbs&quot;:false}],&quot;subLayout&quot;:[{&quot;direction&quot;:0,&quot;horizontalAlign&quot;:-1,&quot;verticalAlign&quot;:-1,&quot;type&quot;:0,&quot;diagramDirection&quot;:0,&quot;canSetOverLayout&quot;:0,&quot;isOverLayout&quot;:0,&quot;margin&quot;:{&quot;left&quot;:1.69,&quot;top&quot;:0.43,&quot;right&quot;:1.69,&quot;bottom&quot;:0.43},&quot;edge&quot;:{&quot;left&quot;:true,&quot;top&quot;:true,&quot;right&quot;:true,&quot;bottom&quot;:false}},{&quot;direction&quot;:1,&quot;horizontalAlign&quot;:-1,&quot;verticalAlign&quot;:-1,&quot;type&quot;:0,&quot;diagramDirection&quot;:0,&quot;canSetOverLayout&quot;:0,&quot;isOverLayout&quot;:0,&quot;normalSize&quot;:{&quot;size1&quot;:53.6},&quot;minSize&quot;:{&quot;size1&quot;:40.3},&quot;maxSize&quot;:{&quot;size1&quot;:71.0},&quot;edge&quot;:{&quot;left&quot;:true,&quot;top&quot;:false,&quot;right&quot;:true,&quot;bottom&quot;:true},&quot;subLayout&quot;:[{&quot;direction&quot;:0,&quot;horizontalAlign&quot;:-1,&quot;verticalAlign&quot;:-1,&quot;type&quot;:0,&quot;diagramDirection&quot;:0,&quot;canSetOverLayout&quot;:0,&quot;isOverLayout&quot;:0,&quot;margin&quot;:{&quot;left&quot;:2.55,&quot;top&quot;:4.11,&quot;right&quot;:2.96,&quot;bottom&quot;:5.86},&quot;edge&quot;:{&quot;left&quot;:true,&quot;top&quot;:false,&quot;right&quot;:false,&quot;bottom&quot;:true}},{&quot;direction&quot;:0,&quot;horizontalAlign&quot;:-1,&quot;verticalAlign&quot;:-1,&quot;type&quot;:0,&quot;diagramDirection&quot;:0,&quot;canSetOverLayout&quot;:0,&quot;isOverLayout&quot;:0,&quot;margin&quot;:{&quot;left&quot;:0.026,&quot;top&quot;:2.269,&quot;right&quot;:2.13,&quot;bottom&quot;:4.04},&quot;edge&quot;:{&quot;left&quot;:false,&quot;top&quot;:false,&quot;right&quot;:true,&quot;bottom&quot;:true}}]}]}"/>
  <p:tag name="KSO_WM_SLIDE_BACKGROUND" val="[&quot;navigation&quot;]"/>
  <p:tag name="KSO_WM_SLIDE_RATIO" val="1.777778"/>
  <p:tag name="KSO_WM_TEMPLATE_MASTER_TYPE" val="1"/>
  <p:tag name="KSO_WM_TEMPLATE_COLOR_TYPE" val="1"/>
  <p:tag name="KSO_WM_TEMPLATE_CATEGORY" val="custom"/>
  <p:tag name="KSO_WM_TEMPLATE_INDEX" val="20204703"/>
  <p:tag name="KSO_WM_SLIDE_ID" val="custom20204703_9"/>
  <p:tag name="KSO_WM_SPECIAL_SOURCE" val="bdnull"/>
</p:tagLst>
</file>

<file path=ppt/tags/tag3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5003,&quot;width&quot;:8890}"/>
</p:tagLst>
</file>

<file path=ppt/tags/tag3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3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840.5007874015746,&quot;width&quot;:3844.5700787401574}"/>
</p:tagLst>
</file>

<file path=ppt/tags/tag3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4703"/>
  <p:tag name="KSO_WM_SPECIAL_SOURCE" val="bdnull"/>
</p:tagLst>
</file>

<file path=ppt/tags/tag3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BACKGROUND_TYPE" val="navigation"/>
  <p:tag name="KSO_WM_UNIT_SUBTYPE" val="h"/>
  <p:tag name="KSO_WM_TEMPLATE_CATEGORY" val="custom"/>
  <p:tag name="KSO_WM_TEMPLATE_INDEX" val="20204701"/>
  <p:tag name="KSO_WM_UNIT_ID" val="custom20204701_8*i*1"/>
  <p:tag name="KSO_WM_UNIT_TYPE" val="i"/>
  <p:tag name="KSO_WM_UNIT_INDEX" val="1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BK_DARK_LIGHT" val="2"/>
</p:tagLst>
</file>

<file path=ppt/tags/tag3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3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4703"/>
  <p:tag name="KSO_WM_SPECIAL_SOURCE" val="bdnull"/>
</p:tagLst>
</file>

<file path=ppt/tags/tag3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BACKGROUND_TYPE" val="navigation"/>
  <p:tag name="KSO_WM_UNIT_SUBTYPE" val="h"/>
  <p:tag name="KSO_WM_TEMPLATE_CATEGORY" val="custom"/>
  <p:tag name="KSO_WM_TEMPLATE_INDEX" val="20204701"/>
  <p:tag name="KSO_WM_UNIT_ID" val="custom20204701_8*i*1"/>
  <p:tag name="KSO_WM_UNIT_TYPE" val="i"/>
  <p:tag name="KSO_WM_UNIT_INDEX" val="1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BK_DARK_LIGHT" val="2"/>
</p:tagLst>
</file>

<file path=ppt/tags/tag3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3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4703"/>
  <p:tag name="KSO_WM_SPECIAL_SOURCE" val="bdnull"/>
</p:tagLst>
</file>

<file path=ppt/tags/tag3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3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4703"/>
  <p:tag name="KSO_WM_SPECIAL_SOURCE" val="bdnull"/>
</p:tagLst>
</file>

<file path=ppt/tags/tag3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3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4703"/>
  <p:tag name="KSO_WM_SPECIAL_SOURCE" val="bdnull"/>
</p:tagLst>
</file>

<file path=ppt/tags/tag3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4703"/>
  <p:tag name="KSO_WM_SPECIAL_SOURCE" val="bdnull"/>
</p:tagLst>
</file>

<file path=ppt/tags/tag3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4703"/>
  <p:tag name="KSO_WM_SPECIAL_SOURCE" val="bdnull"/>
</p:tagLst>
</file>

<file path=ppt/tags/tag3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4703"/>
  <p:tag name="KSO_WM_SPECIAL_SOURCE" val="bdnull"/>
</p:tagLst>
</file>

<file path=ppt/tags/tag3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4703"/>
  <p:tag name="KSO_WM_SPECIAL_SOURCE" val="bdnull"/>
</p:tagLst>
</file>

<file path=ppt/tags/tag3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4703"/>
  <p:tag name="KSO_WM_SPECIAL_SOURCE" val="bdnull"/>
</p:tagLst>
</file>

<file path=ppt/tags/tag3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BACKGROUND_TYPE" val="navigation"/>
  <p:tag name="KSO_WM_UNIT_SUBTYPE" val="h"/>
  <p:tag name="KSO_WM_TEMPLATE_CATEGORY" val="custom"/>
  <p:tag name="KSO_WM_TEMPLATE_INDEX" val="20204701"/>
  <p:tag name="KSO_WM_UNIT_ID" val="custom20204701_8*i*1"/>
  <p:tag name="KSO_WM_UNIT_TYPE" val="i"/>
  <p:tag name="KSO_WM_UNIT_INDEX" val="1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BK_DARK_LIGHT" val="2"/>
</p:tagLst>
</file>

<file path=ppt/tags/tag3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3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4703"/>
  <p:tag name="KSO_WM_SPECIAL_SOURCE" val="bdnull"/>
</p:tagLst>
</file>

<file path=ppt/tags/tag3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BACKGROUND_TYPE" val="navigation"/>
  <p:tag name="KSO_WM_UNIT_SUBTYPE" val="h"/>
  <p:tag name="KSO_WM_TEMPLATE_CATEGORY" val="custom"/>
  <p:tag name="KSO_WM_TEMPLATE_INDEX" val="20204701"/>
  <p:tag name="KSO_WM_UNIT_ID" val="custom20204701_8*i*1"/>
  <p:tag name="KSO_WM_UNIT_TYPE" val="i"/>
  <p:tag name="KSO_WM_UNIT_INDEX" val="1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BK_DARK_LIGHT" val="2"/>
</p:tagLst>
</file>

<file path=ppt/tags/tag3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3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SUBCATEGORY" val="0"/>
  <p:tag name="KSO_WM_SLIDE_TYPE" val="text"/>
  <p:tag name="KSO_WM_SLIDE_SUBTYPE" val="picTxt"/>
  <p:tag name="KSO_WM_SLIDE_ITEM_CNT" val="0"/>
  <p:tag name="KSO_WM_SLIDE_INDEX" val="9"/>
  <p:tag name="KSO_WM_SLIDE_SIZE" val="864.095*311.886"/>
  <p:tag name="KSO_WM_SLIDE_POSITION" val="47.9556*125.305"/>
  <p:tag name="KSO_WM_TAG_VERSION" val="1.0"/>
  <p:tag name="KSO_WM_BEAUTIFY_FLAG" val="#wm#"/>
  <p:tag name="KSO_WM_SLIDE_LAYOUT" val="a_i_h"/>
  <p:tag name="KSO_WM_SLIDE_LAYOUT_CNT" val="1_1_2"/>
  <p:tag name="KSO_WM_SLIDE_LAYOUT_INFO" val="{&quot;direction&quot;:0,&quot;horizontalAlign&quot;:-1,&quot;verticalAlign&quot;:-1,&quot;type&quot;:0,&quot;diagramDirection&quot;:0,&quot;canSetOverLayout&quot;:0,&quot;isOverLayout&quot;:0,&quot;normalSize&quot;:{&quot;size1&quot;:13.5},&quot;minSize&quot;:{&quot;size1&quot;:13.5},&quot;maxSize&quot;:{&quot;size1&quot;:13.5},&quot;edge&quot;:{&quot;left&quot;:true,&quot;top&quot;:true,&quot;right&quot;:true,&quot;bottom&quot;:true},&quot;backgroundInfo&quot;:[{&quot;type&quot;:&quot;navigation&quot;,&quot;left&quot;:0.0,&quot;top&quot;:0.0,&quot;right&quot;:0.0,&quot;bottom&quot;:0.0,&quot;leftAbs&quot;:false,&quot;topAbs&quot;:false,&quot;rightAbs&quot;:false,&quot;bottomAbs&quot;:false}],&quot;subLayout&quot;:[{&quot;direction&quot;:0,&quot;horizontalAlign&quot;:-1,&quot;verticalAlign&quot;:-1,&quot;type&quot;:0,&quot;diagramDirection&quot;:0,&quot;canSetOverLayout&quot;:0,&quot;isOverLayout&quot;:0,&quot;margin&quot;:{&quot;left&quot;:1.69,&quot;top&quot;:0.43,&quot;right&quot;:1.69,&quot;bottom&quot;:0.43},&quot;edge&quot;:{&quot;left&quot;:true,&quot;top&quot;:true,&quot;right&quot;:true,&quot;bottom&quot;:false}},{&quot;direction&quot;:1,&quot;horizontalAlign&quot;:-1,&quot;verticalAlign&quot;:-1,&quot;type&quot;:0,&quot;diagramDirection&quot;:0,&quot;canSetOverLayout&quot;:0,&quot;isOverLayout&quot;:0,&quot;normalSize&quot;:{&quot;size1&quot;:53.6},&quot;minSize&quot;:{&quot;size1&quot;:40.3},&quot;maxSize&quot;:{&quot;size1&quot;:71.0},&quot;edge&quot;:{&quot;left&quot;:true,&quot;top&quot;:false,&quot;right&quot;:true,&quot;bottom&quot;:true},&quot;subLayout&quot;:[{&quot;direction&quot;:0,&quot;horizontalAlign&quot;:-1,&quot;verticalAlign&quot;:-1,&quot;type&quot;:0,&quot;diagramDirection&quot;:0,&quot;canSetOverLayout&quot;:0,&quot;isOverLayout&quot;:0,&quot;margin&quot;:{&quot;left&quot;:2.55,&quot;top&quot;:4.11,&quot;right&quot;:2.96,&quot;bottom&quot;:5.86},&quot;edge&quot;:{&quot;left&quot;:true,&quot;top&quot;:false,&quot;right&quot;:false,&quot;bottom&quot;:true}},{&quot;direction&quot;:0,&quot;horizontalAlign&quot;:-1,&quot;verticalAlign&quot;:-1,&quot;type&quot;:0,&quot;diagramDirection&quot;:0,&quot;canSetOverLayout&quot;:0,&quot;isOverLayout&quot;:0,&quot;margin&quot;:{&quot;left&quot;:0.026,&quot;top&quot;:2.269,&quot;right&quot;:2.13,&quot;bottom&quot;:4.04},&quot;edge&quot;:{&quot;left&quot;:false,&quot;top&quot;:false,&quot;right&quot;:true,&quot;bottom&quot;:true}}]}]}"/>
  <p:tag name="KSO_WM_SLIDE_BACKGROUND" val="[&quot;navigation&quot;]"/>
  <p:tag name="KSO_WM_SLIDE_RATIO" val="1.777778"/>
  <p:tag name="KSO_WM_TEMPLATE_MASTER_TYPE" val="1"/>
  <p:tag name="KSO_WM_TEMPLATE_COLOR_TYPE" val="1"/>
  <p:tag name="KSO_WM_TEMPLATE_CATEGORY" val="custom"/>
  <p:tag name="KSO_WM_TEMPLATE_INDEX" val="20204703"/>
  <p:tag name="KSO_WM_SLIDE_ID" val="custom20204703_9"/>
  <p:tag name="KSO_WM_SPECIAL_SOURCE" val="bdnull"/>
</p:tagLst>
</file>

<file path=ppt/tags/tag3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5003,&quot;width&quot;:8890}"/>
</p:tagLst>
</file>

<file path=ppt/tags/tag3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3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840.5007874015746,&quot;width&quot;:3844.5700787401574}"/>
</p:tagLst>
</file>

<file path=ppt/tags/tag3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4703"/>
  <p:tag name="KSO_WM_SPECIAL_SOURCE" val="bdnull"/>
</p:tagLst>
</file>

<file path=ppt/tags/tag3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3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SUBCATEGORY" val="0"/>
  <p:tag name="KSO_WM_SLIDE_TYPE" val="text"/>
  <p:tag name="KSO_WM_SLIDE_SUBTYPE" val="picTxt"/>
  <p:tag name="KSO_WM_SLIDE_ITEM_CNT" val="0"/>
  <p:tag name="KSO_WM_SLIDE_INDEX" val="9"/>
  <p:tag name="KSO_WM_SLIDE_SIZE" val="864.095*311.886"/>
  <p:tag name="KSO_WM_SLIDE_POSITION" val="47.9556*125.305"/>
  <p:tag name="KSO_WM_TAG_VERSION" val="1.0"/>
  <p:tag name="KSO_WM_BEAUTIFY_FLAG" val="#wm#"/>
  <p:tag name="KSO_WM_SLIDE_LAYOUT" val="a_i_h"/>
  <p:tag name="KSO_WM_SLIDE_LAYOUT_CNT" val="1_1_2"/>
  <p:tag name="KSO_WM_SLIDE_LAYOUT_INFO" val="{&quot;direction&quot;:0,&quot;horizontalAlign&quot;:-1,&quot;verticalAlign&quot;:-1,&quot;type&quot;:0,&quot;diagramDirection&quot;:0,&quot;canSetOverLayout&quot;:0,&quot;isOverLayout&quot;:0,&quot;normalSize&quot;:{&quot;size1&quot;:13.5},&quot;minSize&quot;:{&quot;size1&quot;:13.5},&quot;maxSize&quot;:{&quot;size1&quot;:13.5},&quot;edge&quot;:{&quot;left&quot;:true,&quot;top&quot;:true,&quot;right&quot;:true,&quot;bottom&quot;:true},&quot;backgroundInfo&quot;:[{&quot;type&quot;:&quot;navigation&quot;,&quot;left&quot;:0.0,&quot;top&quot;:0.0,&quot;right&quot;:0.0,&quot;bottom&quot;:0.0,&quot;leftAbs&quot;:false,&quot;topAbs&quot;:false,&quot;rightAbs&quot;:false,&quot;bottomAbs&quot;:false}],&quot;subLayout&quot;:[{&quot;direction&quot;:0,&quot;horizontalAlign&quot;:-1,&quot;verticalAlign&quot;:-1,&quot;type&quot;:0,&quot;diagramDirection&quot;:0,&quot;canSetOverLayout&quot;:0,&quot;isOverLayout&quot;:0,&quot;margin&quot;:{&quot;left&quot;:1.69,&quot;top&quot;:0.43,&quot;right&quot;:1.69,&quot;bottom&quot;:0.43},&quot;edge&quot;:{&quot;left&quot;:true,&quot;top&quot;:true,&quot;right&quot;:true,&quot;bottom&quot;:false}},{&quot;direction&quot;:1,&quot;horizontalAlign&quot;:-1,&quot;verticalAlign&quot;:-1,&quot;type&quot;:0,&quot;diagramDirection&quot;:0,&quot;canSetOverLayout&quot;:0,&quot;isOverLayout&quot;:0,&quot;normalSize&quot;:{&quot;size1&quot;:53.6},&quot;minSize&quot;:{&quot;size1&quot;:40.3},&quot;maxSize&quot;:{&quot;size1&quot;:71.0},&quot;edge&quot;:{&quot;left&quot;:true,&quot;top&quot;:false,&quot;right&quot;:true,&quot;bottom&quot;:true},&quot;subLayout&quot;:[{&quot;direction&quot;:0,&quot;horizontalAlign&quot;:-1,&quot;verticalAlign&quot;:-1,&quot;type&quot;:0,&quot;diagramDirection&quot;:0,&quot;canSetOverLayout&quot;:0,&quot;isOverLayout&quot;:0,&quot;margin&quot;:{&quot;left&quot;:2.55,&quot;top&quot;:4.11,&quot;right&quot;:2.96,&quot;bottom&quot;:5.86},&quot;edge&quot;:{&quot;left&quot;:true,&quot;top&quot;:false,&quot;right&quot;:false,&quot;bottom&quot;:true}},{&quot;direction&quot;:0,&quot;horizontalAlign&quot;:-1,&quot;verticalAlign&quot;:-1,&quot;type&quot;:0,&quot;diagramDirection&quot;:0,&quot;canSetOverLayout&quot;:0,&quot;isOverLayout&quot;:0,&quot;margin&quot;:{&quot;left&quot;:0.026,&quot;top&quot;:2.269,&quot;right&quot;:2.13,&quot;bottom&quot;:4.04},&quot;edge&quot;:{&quot;left&quot;:false,&quot;top&quot;:false,&quot;right&quot;:true,&quot;bottom&quot;:true}}]}]}"/>
  <p:tag name="KSO_WM_SLIDE_BACKGROUND" val="[&quot;navigation&quot;]"/>
  <p:tag name="KSO_WM_SLIDE_RATIO" val="1.777778"/>
  <p:tag name="KSO_WM_TEMPLATE_MASTER_TYPE" val="1"/>
  <p:tag name="KSO_WM_TEMPLATE_COLOR_TYPE" val="1"/>
  <p:tag name="KSO_WM_TEMPLATE_CATEGORY" val="custom"/>
  <p:tag name="KSO_WM_TEMPLATE_INDEX" val="20204703"/>
  <p:tag name="KSO_WM_SLIDE_ID" val="custom20204703_9"/>
  <p:tag name="KSO_WM_SPECIAL_SOURCE" val="bdnull"/>
</p:tagLst>
</file>

<file path=ppt/tags/tag3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5003,&quot;width&quot;:8890}"/>
</p:tagLst>
</file>

<file path=ppt/tags/tag3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3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840.5007874015746,&quot;width&quot;:3844.5700787401574}"/>
</p:tagLst>
</file>

<file path=ppt/tags/tag3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807.5007874015746,&quot;width&quot;:5580}"/>
</p:tagLst>
</file>

<file path=ppt/tags/tag3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725,&quot;width&quot;:5580}"/>
</p:tagLst>
</file>

<file path=ppt/tags/tag3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4703"/>
  <p:tag name="KSO_WM_SPECIAL_SOURCE" val="bdnull"/>
</p:tagLst>
</file>

<file path=ppt/tags/tag3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5003,&quot;width&quot;:8890}"/>
</p:tagLst>
</file>

<file path=ppt/tags/tag3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4703"/>
  <p:tag name="KSO_WM_SPECIAL_SOURCE" val="bdnull"/>
</p:tagLst>
</file>

<file path=ppt/tags/tag3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3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4703"/>
  <p:tag name="KSO_WM_SPECIAL_SOURCE" val="bdnull"/>
</p:tagLst>
</file>

<file path=ppt/tags/tag3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3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SUBCATEGORY" val="0"/>
  <p:tag name="KSO_WM_SLIDE_TYPE" val="text"/>
  <p:tag name="KSO_WM_SLIDE_SUBTYPE" val="picTxt"/>
  <p:tag name="KSO_WM_SLIDE_ITEM_CNT" val="0"/>
  <p:tag name="KSO_WM_SLIDE_INDEX" val="9"/>
  <p:tag name="KSO_WM_SLIDE_SIZE" val="864.095*311.886"/>
  <p:tag name="KSO_WM_SLIDE_POSITION" val="47.9556*125.305"/>
  <p:tag name="KSO_WM_TAG_VERSION" val="1.0"/>
  <p:tag name="KSO_WM_BEAUTIFY_FLAG" val="#wm#"/>
  <p:tag name="KSO_WM_SLIDE_LAYOUT" val="a_i_h"/>
  <p:tag name="KSO_WM_SLIDE_LAYOUT_CNT" val="1_1_2"/>
  <p:tag name="KSO_WM_SLIDE_LAYOUT_INFO" val="{&quot;direction&quot;:0,&quot;horizontalAlign&quot;:-1,&quot;verticalAlign&quot;:-1,&quot;type&quot;:0,&quot;diagramDirection&quot;:0,&quot;canSetOverLayout&quot;:0,&quot;isOverLayout&quot;:0,&quot;normalSize&quot;:{&quot;size1&quot;:13.5},&quot;minSize&quot;:{&quot;size1&quot;:13.5},&quot;maxSize&quot;:{&quot;size1&quot;:13.5},&quot;edge&quot;:{&quot;left&quot;:true,&quot;top&quot;:true,&quot;right&quot;:true,&quot;bottom&quot;:true},&quot;backgroundInfo&quot;:[{&quot;type&quot;:&quot;navigation&quot;,&quot;left&quot;:0.0,&quot;top&quot;:0.0,&quot;right&quot;:0.0,&quot;bottom&quot;:0.0,&quot;leftAbs&quot;:false,&quot;topAbs&quot;:false,&quot;rightAbs&quot;:false,&quot;bottomAbs&quot;:false}],&quot;subLayout&quot;:[{&quot;direction&quot;:0,&quot;horizontalAlign&quot;:-1,&quot;verticalAlign&quot;:-1,&quot;type&quot;:0,&quot;diagramDirection&quot;:0,&quot;canSetOverLayout&quot;:0,&quot;isOverLayout&quot;:0,&quot;margin&quot;:{&quot;left&quot;:1.69,&quot;top&quot;:0.43,&quot;right&quot;:1.69,&quot;bottom&quot;:0.43},&quot;edge&quot;:{&quot;left&quot;:true,&quot;top&quot;:true,&quot;right&quot;:true,&quot;bottom&quot;:false}},{&quot;direction&quot;:1,&quot;horizontalAlign&quot;:-1,&quot;verticalAlign&quot;:-1,&quot;type&quot;:0,&quot;diagramDirection&quot;:0,&quot;canSetOverLayout&quot;:0,&quot;isOverLayout&quot;:0,&quot;normalSize&quot;:{&quot;size1&quot;:53.6},&quot;minSize&quot;:{&quot;size1&quot;:40.3},&quot;maxSize&quot;:{&quot;size1&quot;:71.0},&quot;edge&quot;:{&quot;left&quot;:true,&quot;top&quot;:false,&quot;right&quot;:true,&quot;bottom&quot;:true},&quot;subLayout&quot;:[{&quot;direction&quot;:0,&quot;horizontalAlign&quot;:-1,&quot;verticalAlign&quot;:-1,&quot;type&quot;:0,&quot;diagramDirection&quot;:0,&quot;canSetOverLayout&quot;:0,&quot;isOverLayout&quot;:0,&quot;margin&quot;:{&quot;left&quot;:2.55,&quot;top&quot;:4.11,&quot;right&quot;:2.96,&quot;bottom&quot;:5.86},&quot;edge&quot;:{&quot;left&quot;:true,&quot;top&quot;:false,&quot;right&quot;:false,&quot;bottom&quot;:true}},{&quot;direction&quot;:0,&quot;horizontalAlign&quot;:-1,&quot;verticalAlign&quot;:-1,&quot;type&quot;:0,&quot;diagramDirection&quot;:0,&quot;canSetOverLayout&quot;:0,&quot;isOverLayout&quot;:0,&quot;margin&quot;:{&quot;left&quot;:0.026,&quot;top&quot;:2.269,&quot;right&quot;:2.13,&quot;bottom&quot;:4.04},&quot;edge&quot;:{&quot;left&quot;:false,&quot;top&quot;:false,&quot;right&quot;:true,&quot;bottom&quot;:true}}]}]}"/>
  <p:tag name="KSO_WM_SLIDE_BACKGROUND" val="[&quot;navigation&quot;]"/>
  <p:tag name="KSO_WM_SLIDE_RATIO" val="1.777778"/>
  <p:tag name="KSO_WM_TEMPLATE_MASTER_TYPE" val="1"/>
  <p:tag name="KSO_WM_TEMPLATE_COLOR_TYPE" val="1"/>
  <p:tag name="KSO_WM_TEMPLATE_CATEGORY" val="custom"/>
  <p:tag name="KSO_WM_TEMPLATE_INDEX" val="20204703"/>
  <p:tag name="KSO_WM_SLIDE_ID" val="custom20204703_9"/>
  <p:tag name="KSO_WM_SPECIAL_SOURCE" val="bdnull"/>
</p:tagLst>
</file>

<file path=ppt/tags/tag3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5003,&quot;width&quot;:8890}"/>
</p:tagLst>
</file>

<file path=ppt/tags/tag3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3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840.5007874015746,&quot;width&quot;:3844.5700787401574}"/>
</p:tagLst>
</file>

<file path=ppt/tags/tag3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SUBCATEGORY" val="0"/>
  <p:tag name="KSO_WM_SLIDE_TYPE" val="text"/>
  <p:tag name="KSO_WM_SLIDE_SUBTYPE" val="picTxt"/>
  <p:tag name="KSO_WM_SLIDE_ITEM_CNT" val="0"/>
  <p:tag name="KSO_WM_SLIDE_INDEX" val="9"/>
  <p:tag name="KSO_WM_SLIDE_SIZE" val="864.095*311.886"/>
  <p:tag name="KSO_WM_SLIDE_POSITION" val="47.9556*125.305"/>
  <p:tag name="KSO_WM_TAG_VERSION" val="1.0"/>
  <p:tag name="KSO_WM_BEAUTIFY_FLAG" val="#wm#"/>
  <p:tag name="KSO_WM_SLIDE_LAYOUT" val="a_i_h"/>
  <p:tag name="KSO_WM_SLIDE_LAYOUT_CNT" val="1_1_2"/>
  <p:tag name="KSO_WM_SLIDE_LAYOUT_INFO" val="{&quot;direction&quot;:0,&quot;horizontalAlign&quot;:-1,&quot;verticalAlign&quot;:-1,&quot;type&quot;:0,&quot;diagramDirection&quot;:0,&quot;canSetOverLayout&quot;:0,&quot;isOverLayout&quot;:0,&quot;normalSize&quot;:{&quot;size1&quot;:13.5},&quot;minSize&quot;:{&quot;size1&quot;:13.5},&quot;maxSize&quot;:{&quot;size1&quot;:13.5},&quot;edge&quot;:{&quot;left&quot;:true,&quot;top&quot;:true,&quot;right&quot;:true,&quot;bottom&quot;:true},&quot;backgroundInfo&quot;:[{&quot;type&quot;:&quot;navigation&quot;,&quot;left&quot;:0.0,&quot;top&quot;:0.0,&quot;right&quot;:0.0,&quot;bottom&quot;:0.0,&quot;leftAbs&quot;:false,&quot;topAbs&quot;:false,&quot;rightAbs&quot;:false,&quot;bottomAbs&quot;:false}],&quot;subLayout&quot;:[{&quot;direction&quot;:0,&quot;horizontalAlign&quot;:-1,&quot;verticalAlign&quot;:-1,&quot;type&quot;:0,&quot;diagramDirection&quot;:0,&quot;canSetOverLayout&quot;:0,&quot;isOverLayout&quot;:0,&quot;margin&quot;:{&quot;left&quot;:1.69,&quot;top&quot;:0.43,&quot;right&quot;:1.69,&quot;bottom&quot;:0.43},&quot;edge&quot;:{&quot;left&quot;:true,&quot;top&quot;:true,&quot;right&quot;:true,&quot;bottom&quot;:false}},{&quot;direction&quot;:1,&quot;horizontalAlign&quot;:-1,&quot;verticalAlign&quot;:-1,&quot;type&quot;:0,&quot;diagramDirection&quot;:0,&quot;canSetOverLayout&quot;:0,&quot;isOverLayout&quot;:0,&quot;normalSize&quot;:{&quot;size1&quot;:53.6},&quot;minSize&quot;:{&quot;size1&quot;:40.3},&quot;maxSize&quot;:{&quot;size1&quot;:71.0},&quot;edge&quot;:{&quot;left&quot;:true,&quot;top&quot;:false,&quot;right&quot;:true,&quot;bottom&quot;:true},&quot;subLayout&quot;:[{&quot;direction&quot;:0,&quot;horizontalAlign&quot;:-1,&quot;verticalAlign&quot;:-1,&quot;type&quot;:0,&quot;diagramDirection&quot;:0,&quot;canSetOverLayout&quot;:0,&quot;isOverLayout&quot;:0,&quot;margin&quot;:{&quot;left&quot;:2.55,&quot;top&quot;:4.11,&quot;right&quot;:2.96,&quot;bottom&quot;:5.86},&quot;edge&quot;:{&quot;left&quot;:true,&quot;top&quot;:false,&quot;right&quot;:false,&quot;bottom&quot;:true}},{&quot;direction&quot;:0,&quot;horizontalAlign&quot;:-1,&quot;verticalAlign&quot;:-1,&quot;type&quot;:0,&quot;diagramDirection&quot;:0,&quot;canSetOverLayout&quot;:0,&quot;isOverLayout&quot;:0,&quot;margin&quot;:{&quot;left&quot;:0.026,&quot;top&quot;:2.269,&quot;right&quot;:2.13,&quot;bottom&quot;:4.04},&quot;edge&quot;:{&quot;left&quot;:false,&quot;top&quot;:false,&quot;right&quot;:true,&quot;bottom&quot;:true}}]}]}"/>
  <p:tag name="KSO_WM_SLIDE_BACKGROUND" val="[&quot;navigation&quot;]"/>
  <p:tag name="KSO_WM_SLIDE_RATIO" val="1.777778"/>
  <p:tag name="KSO_WM_TEMPLATE_MASTER_TYPE" val="1"/>
  <p:tag name="KSO_WM_TEMPLATE_COLOR_TYPE" val="1"/>
  <p:tag name="KSO_WM_TEMPLATE_CATEGORY" val="custom"/>
  <p:tag name="KSO_WM_TEMPLATE_INDEX" val="20204703"/>
  <p:tag name="KSO_WM_SLIDE_ID" val="custom20204703_9"/>
  <p:tag name="KSO_WM_SPECIAL_SOURCE" val="bdnull"/>
</p:tagLst>
</file>

<file path=ppt/tags/tag3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5003,&quot;width&quot;:8890}"/>
</p:tagLst>
</file>

<file path=ppt/tags/tag3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3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840.5007874015746,&quot;width&quot;:3844.5700787401574}"/>
</p:tagLst>
</file>

<file path=ppt/tags/tag3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SUBCATEGORY" val="0"/>
  <p:tag name="KSO_WM_SLIDE_TYPE" val="text"/>
  <p:tag name="KSO_WM_SLIDE_SUBTYPE" val="picTxt"/>
  <p:tag name="KSO_WM_SLIDE_ITEM_CNT" val="0"/>
  <p:tag name="KSO_WM_SLIDE_INDEX" val="9"/>
  <p:tag name="KSO_WM_SLIDE_SIZE" val="864.095*311.886"/>
  <p:tag name="KSO_WM_SLIDE_POSITION" val="47.9556*125.305"/>
  <p:tag name="KSO_WM_TAG_VERSION" val="1.0"/>
  <p:tag name="KSO_WM_BEAUTIFY_FLAG" val="#wm#"/>
  <p:tag name="KSO_WM_SLIDE_LAYOUT" val="a_i_h"/>
  <p:tag name="KSO_WM_SLIDE_LAYOUT_CNT" val="1_1_2"/>
  <p:tag name="KSO_WM_SLIDE_LAYOUT_INFO" val="{&quot;direction&quot;:0,&quot;horizontalAlign&quot;:-1,&quot;verticalAlign&quot;:-1,&quot;type&quot;:0,&quot;diagramDirection&quot;:0,&quot;canSetOverLayout&quot;:0,&quot;isOverLayout&quot;:0,&quot;normalSize&quot;:{&quot;size1&quot;:13.5},&quot;minSize&quot;:{&quot;size1&quot;:13.5},&quot;maxSize&quot;:{&quot;size1&quot;:13.5},&quot;edge&quot;:{&quot;left&quot;:true,&quot;top&quot;:true,&quot;right&quot;:true,&quot;bottom&quot;:true},&quot;backgroundInfo&quot;:[{&quot;type&quot;:&quot;navigation&quot;,&quot;left&quot;:0.0,&quot;top&quot;:0.0,&quot;right&quot;:0.0,&quot;bottom&quot;:0.0,&quot;leftAbs&quot;:false,&quot;topAbs&quot;:false,&quot;rightAbs&quot;:false,&quot;bottomAbs&quot;:false}],&quot;subLayout&quot;:[{&quot;direction&quot;:0,&quot;horizontalAlign&quot;:-1,&quot;verticalAlign&quot;:-1,&quot;type&quot;:0,&quot;diagramDirection&quot;:0,&quot;canSetOverLayout&quot;:0,&quot;isOverLayout&quot;:0,&quot;margin&quot;:{&quot;left&quot;:1.69,&quot;top&quot;:0.43,&quot;right&quot;:1.69,&quot;bottom&quot;:0.43},&quot;edge&quot;:{&quot;left&quot;:true,&quot;top&quot;:true,&quot;right&quot;:true,&quot;bottom&quot;:false}},{&quot;direction&quot;:1,&quot;horizontalAlign&quot;:-1,&quot;verticalAlign&quot;:-1,&quot;type&quot;:0,&quot;diagramDirection&quot;:0,&quot;canSetOverLayout&quot;:0,&quot;isOverLayout&quot;:0,&quot;normalSize&quot;:{&quot;size1&quot;:53.6},&quot;minSize&quot;:{&quot;size1&quot;:40.3},&quot;maxSize&quot;:{&quot;size1&quot;:71.0},&quot;edge&quot;:{&quot;left&quot;:true,&quot;top&quot;:false,&quot;right&quot;:true,&quot;bottom&quot;:true},&quot;subLayout&quot;:[{&quot;direction&quot;:0,&quot;horizontalAlign&quot;:-1,&quot;verticalAlign&quot;:-1,&quot;type&quot;:0,&quot;diagramDirection&quot;:0,&quot;canSetOverLayout&quot;:0,&quot;isOverLayout&quot;:0,&quot;margin&quot;:{&quot;left&quot;:2.55,&quot;top&quot;:4.11,&quot;right&quot;:2.96,&quot;bottom&quot;:5.86},&quot;edge&quot;:{&quot;left&quot;:true,&quot;top&quot;:false,&quot;right&quot;:false,&quot;bottom&quot;:true}},{&quot;direction&quot;:0,&quot;horizontalAlign&quot;:-1,&quot;verticalAlign&quot;:-1,&quot;type&quot;:0,&quot;diagramDirection&quot;:0,&quot;canSetOverLayout&quot;:0,&quot;isOverLayout&quot;:0,&quot;margin&quot;:{&quot;left&quot;:0.026,&quot;top&quot;:2.269,&quot;right&quot;:2.13,&quot;bottom&quot;:4.04},&quot;edge&quot;:{&quot;left&quot;:false,&quot;top&quot;:false,&quot;right&quot;:true,&quot;bottom&quot;:true}}]}]}"/>
  <p:tag name="KSO_WM_SLIDE_BACKGROUND" val="[&quot;navigation&quot;]"/>
  <p:tag name="KSO_WM_SLIDE_RATIO" val="1.777778"/>
  <p:tag name="KSO_WM_TEMPLATE_MASTER_TYPE" val="1"/>
  <p:tag name="KSO_WM_TEMPLATE_COLOR_TYPE" val="1"/>
  <p:tag name="KSO_WM_TEMPLATE_CATEGORY" val="custom"/>
  <p:tag name="KSO_WM_TEMPLATE_INDEX" val="20204703"/>
  <p:tag name="KSO_WM_SLIDE_ID" val="custom20204703_9"/>
  <p:tag name="KSO_WM_SPECIAL_SOURCE" val="bdnull"/>
</p:tagLst>
</file>

<file path=ppt/tags/tag3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5003,&quot;width&quot;:8890}"/>
</p:tagLst>
</file>

<file path=ppt/tags/tag4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4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840.5007874015746,&quot;width&quot;:3844.5700787401574}"/>
</p:tagLst>
</file>

<file path=ppt/tags/tag4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4703"/>
  <p:tag name="KSO_WM_SPECIAL_SOURCE" val="bdnull"/>
</p:tagLst>
</file>

<file path=ppt/tags/tag4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4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4703"/>
  <p:tag name="KSO_WM_SPECIAL_SOURCE" val="bdnull"/>
</p:tagLst>
</file>

<file path=ppt/tags/tag4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4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4703"/>
  <p:tag name="KSO_WM_SPECIAL_SOURCE" val="bdnull"/>
</p:tagLst>
</file>

<file path=ppt/tags/tag4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4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4703"/>
  <p:tag name="KSO_WM_SPECIAL_SOURCE" val="bdnull"/>
</p:tagLst>
</file>

<file path=ppt/tags/tag4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4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ID" val="custom20205430_16"/>
  <p:tag name="KSO_WM_TEMPLATE_SUBCATEGORY" val="0"/>
  <p:tag name="KSO_WM_TEMPLATE_MASTER_TYPE" val="1"/>
  <p:tag name="KSO_WM_TEMPLATE_COLOR_TYPE" val="1"/>
  <p:tag name="KSO_WM_SLIDE_ITEM_CNT" val="0"/>
  <p:tag name="KSO_WM_SLIDE_INDEX" val="16"/>
  <p:tag name="KSO_WM_TAG_VERSION" val="1.0"/>
  <p:tag name="KSO_WM_BEAUTIFY_FLAG" val="#wm#"/>
  <p:tag name="KSO_WM_TEMPLATE_CATEGORY" val="custom"/>
  <p:tag name="KSO_WM_TEMPLATE_INDEX" val="20205430"/>
  <p:tag name="KSO_WM_SLIDE_LAYOUT" val="a_d_f"/>
  <p:tag name="KSO_WM_SLIDE_LAYOUT_CNT" val="1_1_1"/>
  <p:tag name="KSO_WM_SLIDE_TYPE" val="text"/>
  <p:tag name="KSO_WM_SLIDE_SUBTYPE" val="picTxt"/>
  <p:tag name="KSO_WM_SLIDE_SIZE" val="864*458"/>
  <p:tag name="KSO_WM_SLIDE_POSITION" val="47*33"/>
  <p:tag name="KSO_WM_SPECIAL_SOURCE" val="bdnull"/>
</p:tagLst>
</file>

<file path=ppt/tags/tag4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BACKGROUND_TYPE" val="navigation"/>
  <p:tag name="KSO_WM_UNIT_SUBTYPE" val="h"/>
  <p:tag name="KSO_WM_TEMPLATE_CATEGORY" val="custom"/>
  <p:tag name="KSO_WM_TEMPLATE_INDEX" val="20204701"/>
  <p:tag name="KSO_WM_UNIT_ID" val="custom20204701_8*i*1"/>
  <p:tag name="KSO_WM_UNIT_TYPE" val="i"/>
  <p:tag name="KSO_WM_UNIT_INDEX" val="1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BK_DARK_LIGHT" val="2"/>
</p:tagLst>
</file>

<file path=ppt/tags/tag4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840.5007874015746,&quot;width&quot;:3844.5700787401574}"/>
</p:tagLst>
</file>

<file path=ppt/tags/tag4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4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5003,&quot;width&quot;:8890}"/>
</p:tagLst>
</file>

<file path=ppt/tags/tag4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ID" val="custom20205430_16"/>
  <p:tag name="KSO_WM_TEMPLATE_SUBCATEGORY" val="0"/>
  <p:tag name="KSO_WM_TEMPLATE_MASTER_TYPE" val="1"/>
  <p:tag name="KSO_WM_TEMPLATE_COLOR_TYPE" val="1"/>
  <p:tag name="KSO_WM_SLIDE_ITEM_CNT" val="0"/>
  <p:tag name="KSO_WM_SLIDE_INDEX" val="16"/>
  <p:tag name="KSO_WM_TAG_VERSION" val="1.0"/>
  <p:tag name="KSO_WM_BEAUTIFY_FLAG" val="#wm#"/>
  <p:tag name="KSO_WM_TEMPLATE_CATEGORY" val="custom"/>
  <p:tag name="KSO_WM_TEMPLATE_INDEX" val="20205430"/>
  <p:tag name="KSO_WM_SLIDE_LAYOUT" val="a_d_f"/>
  <p:tag name="KSO_WM_SLIDE_LAYOUT_CNT" val="1_1_1"/>
  <p:tag name="KSO_WM_SLIDE_TYPE" val="text"/>
  <p:tag name="KSO_WM_SLIDE_SUBTYPE" val="picTxt"/>
  <p:tag name="KSO_WM_SLIDE_SIZE" val="864*458"/>
  <p:tag name="KSO_WM_SLIDE_POSITION" val="47*33"/>
  <p:tag name="KSO_WM_SPECIAL_SOURCE" val="bdnull"/>
</p:tagLst>
</file>

<file path=ppt/tags/tag4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BACKGROUND_TYPE" val="navigation"/>
  <p:tag name="KSO_WM_UNIT_SUBTYPE" val="h"/>
  <p:tag name="KSO_WM_TEMPLATE_CATEGORY" val="custom"/>
  <p:tag name="KSO_WM_TEMPLATE_INDEX" val="20204701"/>
  <p:tag name="KSO_WM_UNIT_ID" val="custom20204701_8*i*1"/>
  <p:tag name="KSO_WM_UNIT_TYPE" val="i"/>
  <p:tag name="KSO_WM_UNIT_INDEX" val="1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BK_DARK_LIGHT" val="2"/>
</p:tagLst>
</file>

<file path=ppt/tags/tag4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840.5007874015746,&quot;width&quot;:3844.5700787401574}"/>
</p:tagLst>
</file>

<file path=ppt/tags/tag4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4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5003,&quot;width&quot;:8890}"/>
</p:tagLst>
</file>

<file path=ppt/tags/tag4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ID" val="custom20205430_16"/>
  <p:tag name="KSO_WM_TEMPLATE_SUBCATEGORY" val="0"/>
  <p:tag name="KSO_WM_TEMPLATE_MASTER_TYPE" val="1"/>
  <p:tag name="KSO_WM_TEMPLATE_COLOR_TYPE" val="1"/>
  <p:tag name="KSO_WM_SLIDE_ITEM_CNT" val="0"/>
  <p:tag name="KSO_WM_SLIDE_INDEX" val="16"/>
  <p:tag name="KSO_WM_TAG_VERSION" val="1.0"/>
  <p:tag name="KSO_WM_BEAUTIFY_FLAG" val="#wm#"/>
  <p:tag name="KSO_WM_TEMPLATE_CATEGORY" val="custom"/>
  <p:tag name="KSO_WM_TEMPLATE_INDEX" val="20205430"/>
  <p:tag name="KSO_WM_SLIDE_LAYOUT" val="a_d_f"/>
  <p:tag name="KSO_WM_SLIDE_LAYOUT_CNT" val="1_1_1"/>
  <p:tag name="KSO_WM_SLIDE_TYPE" val="text"/>
  <p:tag name="KSO_WM_SLIDE_SUBTYPE" val="picTxt"/>
  <p:tag name="KSO_WM_SLIDE_SIZE" val="864*458"/>
  <p:tag name="KSO_WM_SLIDE_POSITION" val="47*33"/>
  <p:tag name="KSO_WM_SPECIAL_SOURCE" val="bdnull"/>
</p:tagLst>
</file>

<file path=ppt/tags/tag4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BACKGROUND_TYPE" val="navigation"/>
  <p:tag name="KSO_WM_UNIT_SUBTYPE" val="h"/>
  <p:tag name="KSO_WM_TEMPLATE_CATEGORY" val="custom"/>
  <p:tag name="KSO_WM_TEMPLATE_INDEX" val="20204701"/>
  <p:tag name="KSO_WM_UNIT_ID" val="custom20204701_8*i*1"/>
  <p:tag name="KSO_WM_UNIT_TYPE" val="i"/>
  <p:tag name="KSO_WM_UNIT_INDEX" val="1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BK_DARK_LIGHT" val="2"/>
</p:tagLst>
</file>

<file path=ppt/tags/tag4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840.5007874015746,&quot;width&quot;:3844.5700787401574}"/>
</p:tagLst>
</file>

<file path=ppt/tags/tag4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4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5003,&quot;width&quot;:8890}"/>
</p:tagLst>
</file>

<file path=ppt/tags/tag4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ID" val="custom20205430_16"/>
  <p:tag name="KSO_WM_TEMPLATE_SUBCATEGORY" val="0"/>
  <p:tag name="KSO_WM_TEMPLATE_MASTER_TYPE" val="1"/>
  <p:tag name="KSO_WM_TEMPLATE_COLOR_TYPE" val="1"/>
  <p:tag name="KSO_WM_SLIDE_ITEM_CNT" val="0"/>
  <p:tag name="KSO_WM_SLIDE_INDEX" val="16"/>
  <p:tag name="KSO_WM_TAG_VERSION" val="1.0"/>
  <p:tag name="KSO_WM_BEAUTIFY_FLAG" val="#wm#"/>
  <p:tag name="KSO_WM_TEMPLATE_CATEGORY" val="custom"/>
  <p:tag name="KSO_WM_TEMPLATE_INDEX" val="20205430"/>
  <p:tag name="KSO_WM_SLIDE_LAYOUT" val="a_d_f"/>
  <p:tag name="KSO_WM_SLIDE_LAYOUT_CNT" val="1_1_1"/>
  <p:tag name="KSO_WM_SLIDE_TYPE" val="text"/>
  <p:tag name="KSO_WM_SLIDE_SUBTYPE" val="picTxt"/>
  <p:tag name="KSO_WM_SLIDE_SIZE" val="864*458"/>
  <p:tag name="KSO_WM_SLIDE_POSITION" val="47*33"/>
  <p:tag name="KSO_WM_SPECIAL_SOURCE" val="bdnull"/>
</p:tagLst>
</file>

<file path=ppt/tags/tag4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BACKGROUND_TYPE" val="navigation"/>
  <p:tag name="KSO_WM_UNIT_SUBTYPE" val="h"/>
  <p:tag name="KSO_WM_TEMPLATE_CATEGORY" val="custom"/>
  <p:tag name="KSO_WM_TEMPLATE_INDEX" val="20204701"/>
  <p:tag name="KSO_WM_UNIT_ID" val="custom20204701_8*i*1"/>
  <p:tag name="KSO_WM_UNIT_TYPE" val="i"/>
  <p:tag name="KSO_WM_UNIT_INDEX" val="1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BK_DARK_LIGHT" val="2"/>
</p:tagLst>
</file>

<file path=ppt/tags/tag4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840.5007874015746,&quot;width&quot;:3844.5700787401574}"/>
</p:tagLst>
</file>

<file path=ppt/tags/tag4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5003,&quot;width&quot;:8890}"/>
</p:tagLst>
</file>

<file path=ppt/tags/tag4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4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4703"/>
  <p:tag name="KSO_WM_SPECIAL_SOURCE" val="bdnull"/>
</p:tagLst>
</file>

<file path=ppt/tags/tag4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840.5007874015746,&quot;width&quot;:3844.5700787401574}"/>
</p:tagLst>
</file>

<file path=ppt/tags/tag4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4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4703"/>
  <p:tag name="KSO_WM_SPECIAL_SOURCE" val="bdnull"/>
</p:tagLst>
</file>

<file path=ppt/tags/tag4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840.5007874015746,&quot;width&quot;:3844.5700787401574}"/>
</p:tagLst>
</file>

<file path=ppt/tags/tag4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4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4703"/>
  <p:tag name="KSO_WM_SPECIAL_SOURCE" val="bdnull"/>
</p:tagLst>
</file>

<file path=ppt/tags/tag4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840.5007874015746,&quot;width&quot;:3844.5700787401574}"/>
</p:tagLst>
</file>

<file path=ppt/tags/tag4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4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4703"/>
  <p:tag name="KSO_WM_SPECIAL_SOURCE" val="bdnull"/>
</p:tagLst>
</file>

<file path=ppt/tags/tag4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840.5007874015746,&quot;width&quot;:3844.5700787401574}"/>
</p:tagLst>
</file>

<file path=ppt/tags/tag4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4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4703"/>
  <p:tag name="KSO_WM_SPECIAL_SOURCE" val="bdnull"/>
</p:tagLst>
</file>

<file path=ppt/tags/tag4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840.5007874015746,&quot;width&quot;:3844.5700787401574}"/>
</p:tagLst>
</file>

<file path=ppt/tags/tag4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4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4703"/>
  <p:tag name="KSO_WM_SPECIAL_SOURCE" val="bdnull"/>
</p:tagLst>
</file>

<file path=ppt/tags/tag4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840.5007874015746,&quot;width&quot;:3844.5700787401574}"/>
</p:tagLst>
</file>

<file path=ppt/tags/tag4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4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4703"/>
  <p:tag name="KSO_WM_SPECIAL_SOURCE" val="bdnull"/>
</p:tagLst>
</file>

<file path=ppt/tags/tag4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840.5007874015746,&quot;width&quot;:3844.5700787401574}"/>
</p:tagLst>
</file>

<file path=ppt/tags/tag4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4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4703"/>
  <p:tag name="KSO_WM_SPECIAL_SOURCE" val="bdnull"/>
</p:tagLst>
</file>

<file path=ppt/tags/tag4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840.5007874015746,&quot;width&quot;:3844.5700787401574}"/>
</p:tagLst>
</file>

<file path=ppt/tags/tag4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4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SUBCATEGORY" val="0"/>
  <p:tag name="KSO_WM_SLIDE_TYPE" val="text"/>
  <p:tag name="KSO_WM_SLIDE_SUBTYPE" val="picTxt"/>
  <p:tag name="KSO_WM_SLIDE_ITEM_CNT" val="0"/>
  <p:tag name="KSO_WM_SLIDE_INDEX" val="9"/>
  <p:tag name="KSO_WM_SLIDE_SIZE" val="864.095*311.886"/>
  <p:tag name="KSO_WM_SLIDE_POSITION" val="47.9556*125.305"/>
  <p:tag name="KSO_WM_TAG_VERSION" val="1.0"/>
  <p:tag name="KSO_WM_BEAUTIFY_FLAG" val="#wm#"/>
  <p:tag name="KSO_WM_SLIDE_LAYOUT" val="a_i_h"/>
  <p:tag name="KSO_WM_SLIDE_LAYOUT_CNT" val="1_1_2"/>
  <p:tag name="KSO_WM_SLIDE_LAYOUT_INFO" val="{&quot;direction&quot;:0,&quot;horizontalAlign&quot;:-1,&quot;verticalAlign&quot;:-1,&quot;type&quot;:0,&quot;diagramDirection&quot;:0,&quot;canSetOverLayout&quot;:0,&quot;isOverLayout&quot;:0,&quot;normalSize&quot;:{&quot;size1&quot;:13.5},&quot;minSize&quot;:{&quot;size1&quot;:13.5},&quot;maxSize&quot;:{&quot;size1&quot;:13.5},&quot;edge&quot;:{&quot;left&quot;:true,&quot;top&quot;:true,&quot;right&quot;:true,&quot;bottom&quot;:true},&quot;backgroundInfo&quot;:[{&quot;type&quot;:&quot;navigation&quot;,&quot;left&quot;:0.0,&quot;top&quot;:0.0,&quot;right&quot;:0.0,&quot;bottom&quot;:0.0,&quot;leftAbs&quot;:false,&quot;topAbs&quot;:false,&quot;rightAbs&quot;:false,&quot;bottomAbs&quot;:false}],&quot;subLayout&quot;:[{&quot;direction&quot;:0,&quot;horizontalAlign&quot;:-1,&quot;verticalAlign&quot;:-1,&quot;type&quot;:0,&quot;diagramDirection&quot;:0,&quot;canSetOverLayout&quot;:0,&quot;isOverLayout&quot;:0,&quot;margin&quot;:{&quot;left&quot;:1.69,&quot;top&quot;:0.43,&quot;right&quot;:1.69,&quot;bottom&quot;:0.43},&quot;edge&quot;:{&quot;left&quot;:true,&quot;top&quot;:true,&quot;right&quot;:true,&quot;bottom&quot;:false}},{&quot;direction&quot;:1,&quot;horizontalAlign&quot;:-1,&quot;verticalAlign&quot;:-1,&quot;type&quot;:0,&quot;diagramDirection&quot;:0,&quot;canSetOverLayout&quot;:0,&quot;isOverLayout&quot;:0,&quot;normalSize&quot;:{&quot;size1&quot;:53.6},&quot;minSize&quot;:{&quot;size1&quot;:40.3},&quot;maxSize&quot;:{&quot;size1&quot;:71.0},&quot;edge&quot;:{&quot;left&quot;:true,&quot;top&quot;:false,&quot;right&quot;:true,&quot;bottom&quot;:true},&quot;subLayout&quot;:[{&quot;direction&quot;:0,&quot;horizontalAlign&quot;:-1,&quot;verticalAlign&quot;:-1,&quot;type&quot;:0,&quot;diagramDirection&quot;:0,&quot;canSetOverLayout&quot;:0,&quot;isOverLayout&quot;:0,&quot;margin&quot;:{&quot;left&quot;:2.55,&quot;top&quot;:4.11,&quot;right&quot;:2.96,&quot;bottom&quot;:5.86},&quot;edge&quot;:{&quot;left&quot;:true,&quot;top&quot;:false,&quot;right&quot;:false,&quot;bottom&quot;:true}},{&quot;direction&quot;:0,&quot;horizontalAlign&quot;:-1,&quot;verticalAlign&quot;:-1,&quot;type&quot;:0,&quot;diagramDirection&quot;:0,&quot;canSetOverLayout&quot;:0,&quot;isOverLayout&quot;:0,&quot;margin&quot;:{&quot;left&quot;:0.026,&quot;top&quot;:2.269,&quot;right&quot;:2.13,&quot;bottom&quot;:4.04},&quot;edge&quot;:{&quot;left&quot;:false,&quot;top&quot;:false,&quot;right&quot;:true,&quot;bottom&quot;:true}}]}]}"/>
  <p:tag name="KSO_WM_SLIDE_BACKGROUND" val="[&quot;navigation&quot;]"/>
  <p:tag name="KSO_WM_SLIDE_RATIO" val="1.777778"/>
  <p:tag name="KSO_WM_TEMPLATE_MASTER_TYPE" val="1"/>
  <p:tag name="KSO_WM_TEMPLATE_COLOR_TYPE" val="1"/>
  <p:tag name="KSO_WM_TEMPLATE_CATEGORY" val="custom"/>
  <p:tag name="KSO_WM_TEMPLATE_INDEX" val="20204703"/>
  <p:tag name="KSO_WM_SLIDE_ID" val="custom20204703_9"/>
  <p:tag name="KSO_WM_SPECIAL_SOURCE" val="bdnull"/>
</p:tagLst>
</file>

<file path=ppt/tags/tag4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5003,&quot;width&quot;:8890}"/>
</p:tagLst>
</file>

<file path=ppt/tags/tag4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4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840.5007874015746,&quot;width&quot;:3844.5700787401574}"/>
</p:tagLst>
</file>

<file path=ppt/tags/tag4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4703"/>
  <p:tag name="KSO_WM_SPECIAL_SOURCE" val="bdnull"/>
</p:tagLst>
</file>

<file path=ppt/tags/tag4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840.5007874015746,&quot;width&quot;:3844.5700787401574}"/>
</p:tagLst>
</file>

<file path=ppt/tags/tag4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ags/tag4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4703"/>
  <p:tag name="KSO_WM_SPECIAL_SOURCE" val="bdnull"/>
</p:tagLst>
</file>

<file path=ppt/tags/tag4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840.5007874015746,&quot;width&quot;:3844.5700787401574}"/>
</p:tagLst>
</file>

<file path=ppt/tags/tag4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TYPE" val="a"/>
  <p:tag name="KSO_WM_UNIT_INDEX" val="1"/>
  <p:tag name="KSO_WM_UNIT_PRESET_TEXT" val="单击此处添加大标题"/>
  <p:tag name="KSO_WM_UNIT_VALUE" val="30"/>
  <p:tag name="KSO_WM_UNIT_DEFAULT_FONT" val="28;32;4"/>
  <p:tag name="KSO_WM_UNIT_BLOCK" val="0"/>
  <p:tag name="KSO_WM_TEMPLATE_CATEGORY" val="custom"/>
  <p:tag name="KSO_WM_TEMPLATE_INDEX" val="20204701"/>
  <p:tag name="KSO_WM_UNIT_ID" val="custom20204701_9*a*1"/>
  <p:tag name="KSO_WM_UNIT_ISNUMDGMTITLE" val="0"/>
</p:tagLst>
</file>

<file path=ppt/theme/theme1.xml><?xml version="1.0" encoding="utf-8"?>
<a:theme xmlns:a="http://schemas.openxmlformats.org/drawingml/2006/main" name="Office 主题​​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主题​​">
  <a:themeElements>
    <a:clrScheme name="自定义 646">
      <a:dk1>
        <a:srgbClr val="000000"/>
      </a:dk1>
      <a:lt1>
        <a:srgbClr val="FFFFFF"/>
      </a:lt1>
      <a:dk2>
        <a:srgbClr val="FDE4E2"/>
      </a:dk2>
      <a:lt2>
        <a:srgbClr val="FFFFFF"/>
      </a:lt2>
      <a:accent1>
        <a:srgbClr val="E94032"/>
      </a:accent1>
      <a:accent2>
        <a:srgbClr val="E57220"/>
      </a:accent2>
      <a:accent3>
        <a:srgbClr val="EB910C"/>
      </a:accent3>
      <a:accent4>
        <a:srgbClr val="EEAB02"/>
      </a:accent4>
      <a:accent5>
        <a:srgbClr val="F4C002"/>
      </a:accent5>
      <a:accent6>
        <a:srgbClr val="E5C505"/>
      </a:accent6>
      <a:hlink>
        <a:srgbClr val="0563C1"/>
      </a:hlink>
      <a:folHlink>
        <a:srgbClr val="954F72"/>
      </a:folHlink>
    </a:clrScheme>
    <a:fontScheme name="自定义 9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3023</Words>
  <Application>Microsoft Office PowerPoint</Application>
  <PresentationFormat>宽屏</PresentationFormat>
  <Paragraphs>463</Paragraphs>
  <Slides>88</Slides>
  <Notes>39</Notes>
  <HiddenSlides>0</HiddenSlides>
  <MMClips>9</MMClips>
  <ScaleCrop>false</ScaleCrop>
  <HeadingPairs>
    <vt:vector size="6" baseType="variant">
      <vt:variant>
        <vt:lpstr>已用的字体</vt:lpstr>
      </vt:variant>
      <vt:variant>
        <vt:i4>17</vt:i4>
      </vt:variant>
      <vt:variant>
        <vt:lpstr>主题</vt:lpstr>
      </vt:variant>
      <vt:variant>
        <vt:i4>2</vt:i4>
      </vt:variant>
      <vt:variant>
        <vt:lpstr>幻灯片标题</vt:lpstr>
      </vt:variant>
      <vt:variant>
        <vt:i4>88</vt:i4>
      </vt:variant>
    </vt:vector>
  </HeadingPairs>
  <TitlesOfParts>
    <vt:vector size="107" baseType="lpstr">
      <vt:lpstr>等线</vt:lpstr>
      <vt:lpstr>等线 Light</vt:lpstr>
      <vt:lpstr>仿宋</vt:lpstr>
      <vt:lpstr>汉仪尚巍手书W</vt:lpstr>
      <vt:lpstr>华文中宋</vt:lpstr>
      <vt:lpstr>楷体</vt:lpstr>
      <vt:lpstr>楷体_GB2312</vt:lpstr>
      <vt:lpstr>隶书</vt:lpstr>
      <vt:lpstr>思源黑体 CN Heavy</vt:lpstr>
      <vt:lpstr>宋体</vt:lpstr>
      <vt:lpstr>微软雅黑</vt:lpstr>
      <vt:lpstr>字魂105号-简雅黑</vt:lpstr>
      <vt:lpstr>Arial</vt:lpstr>
      <vt:lpstr>Calibri</vt:lpstr>
      <vt:lpstr>Segoe UI</vt:lpstr>
      <vt:lpstr>Times New Roman</vt:lpstr>
      <vt:lpstr>Wingdings</vt:lpstr>
      <vt:lpstr>Office 主题​​</vt:lpstr>
      <vt:lpstr>1_Office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HQU</dc:creator>
  <cp:lastModifiedBy>HQU</cp:lastModifiedBy>
  <cp:revision>676</cp:revision>
  <dcterms:created xsi:type="dcterms:W3CDTF">2019-06-19T02:08:00Z</dcterms:created>
  <dcterms:modified xsi:type="dcterms:W3CDTF">2022-10-12T08:35:31Z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2052-11.1.0.11636</vt:lpwstr>
  </property>
  <property fmtid="{D5CDD505-2E9C-101B-9397-08002B2CF9AE}" pid="3" name="ICV">
    <vt:lpwstr>FE5ABA0CA51F4815935C682D4560AE6D</vt:lpwstr>
  </property>
</Properties>
</file>