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2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3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4.xml" ContentType="application/vnd.openxmlformats-officedocument.presentationml.notesSlide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5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6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7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8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9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10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notesSlides/notesSlide11.xml" ContentType="application/vnd.openxmlformats-officedocument.presentationml.notesSlide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12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13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4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notesSlides/notesSlide15.xml" ContentType="application/vnd.openxmlformats-officedocument.presentationml.notesSlide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6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notesSlides/notesSlide17.xml" ContentType="application/vnd.openxmlformats-officedocument.presentationml.notesSlide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8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notesSlides/notesSlide19.xml" ContentType="application/vnd.openxmlformats-officedocument.presentationml.notesSlide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notesSlides/notesSlide20.xml" ContentType="application/vnd.openxmlformats-officedocument.presentationml.notesSlide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79"/>
  </p:notesMasterIdLst>
  <p:sldIdLst>
    <p:sldId id="606" r:id="rId3"/>
    <p:sldId id="471" r:id="rId4"/>
    <p:sldId id="579" r:id="rId5"/>
    <p:sldId id="315" r:id="rId6"/>
    <p:sldId id="473" r:id="rId7"/>
    <p:sldId id="540" r:id="rId8"/>
    <p:sldId id="336" r:id="rId9"/>
    <p:sldId id="539" r:id="rId10"/>
    <p:sldId id="560" r:id="rId11"/>
    <p:sldId id="541" r:id="rId12"/>
    <p:sldId id="542" r:id="rId13"/>
    <p:sldId id="580" r:id="rId14"/>
    <p:sldId id="581" r:id="rId15"/>
    <p:sldId id="337" r:id="rId16"/>
    <p:sldId id="407" r:id="rId17"/>
    <p:sldId id="545" r:id="rId18"/>
    <p:sldId id="604" r:id="rId19"/>
    <p:sldId id="605" r:id="rId20"/>
    <p:sldId id="548" r:id="rId21"/>
    <p:sldId id="549" r:id="rId22"/>
    <p:sldId id="339" r:id="rId23"/>
    <p:sldId id="551" r:id="rId24"/>
    <p:sldId id="552" r:id="rId25"/>
    <p:sldId id="553" r:id="rId26"/>
    <p:sldId id="340" r:id="rId27"/>
    <p:sldId id="360" r:id="rId28"/>
    <p:sldId id="266" r:id="rId29"/>
    <p:sldId id="557" r:id="rId30"/>
    <p:sldId id="582" r:id="rId31"/>
    <p:sldId id="558" r:id="rId32"/>
    <p:sldId id="607" r:id="rId33"/>
    <p:sldId id="583" r:id="rId34"/>
    <p:sldId id="584" r:id="rId35"/>
    <p:sldId id="585" r:id="rId36"/>
    <p:sldId id="608" r:id="rId37"/>
    <p:sldId id="609" r:id="rId38"/>
    <p:sldId id="610" r:id="rId39"/>
    <p:sldId id="611" r:id="rId40"/>
    <p:sldId id="586" r:id="rId41"/>
    <p:sldId id="593" r:id="rId42"/>
    <p:sldId id="594" r:id="rId43"/>
    <p:sldId id="595" r:id="rId44"/>
    <p:sldId id="596" r:id="rId45"/>
    <p:sldId id="597" r:id="rId46"/>
    <p:sldId id="598" r:id="rId47"/>
    <p:sldId id="599" r:id="rId48"/>
    <p:sldId id="600" r:id="rId49"/>
    <p:sldId id="601" r:id="rId50"/>
    <p:sldId id="602" r:id="rId51"/>
    <p:sldId id="603" r:id="rId52"/>
    <p:sldId id="612" r:id="rId53"/>
    <p:sldId id="613" r:id="rId54"/>
    <p:sldId id="614" r:id="rId55"/>
    <p:sldId id="615" r:id="rId56"/>
    <p:sldId id="616" r:id="rId57"/>
    <p:sldId id="617" r:id="rId58"/>
    <p:sldId id="618" r:id="rId59"/>
    <p:sldId id="619" r:id="rId60"/>
    <p:sldId id="620" r:id="rId61"/>
    <p:sldId id="621" r:id="rId62"/>
    <p:sldId id="622" r:id="rId63"/>
    <p:sldId id="623" r:id="rId64"/>
    <p:sldId id="624" r:id="rId65"/>
    <p:sldId id="625" r:id="rId66"/>
    <p:sldId id="626" r:id="rId67"/>
    <p:sldId id="627" r:id="rId68"/>
    <p:sldId id="628" r:id="rId69"/>
    <p:sldId id="629" r:id="rId70"/>
    <p:sldId id="635" r:id="rId71"/>
    <p:sldId id="630" r:id="rId72"/>
    <p:sldId id="631" r:id="rId73"/>
    <p:sldId id="632" r:id="rId74"/>
    <p:sldId id="633" r:id="rId75"/>
    <p:sldId id="636" r:id="rId76"/>
    <p:sldId id="634" r:id="rId77"/>
    <p:sldId id="318" r:id="rId78"/>
  </p:sldIdLst>
  <p:sldSz cx="12192000" cy="6858000"/>
  <p:notesSz cx="6858000" cy="9144000"/>
  <p:custDataLst>
    <p:tags r:id="rId8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95">
          <p15:clr>
            <a:srgbClr val="A4A3A4"/>
          </p15:clr>
        </p15:guide>
        <p15:guide id="2" pos="38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313D"/>
    <a:srgbClr val="BB313E"/>
    <a:srgbClr val="EF746B"/>
    <a:srgbClr val="AA1414"/>
    <a:srgbClr val="FFFFFF"/>
    <a:srgbClr val="9ED3D7"/>
    <a:srgbClr val="E94032"/>
    <a:srgbClr val="AB2C22"/>
    <a:srgbClr val="C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6" y="300"/>
      </p:cViewPr>
      <p:guideLst>
        <p:guide orient="horz" pos="1995"/>
        <p:guide pos="380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gs" Target="tags/tag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2022/8/31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2022/8/31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7" Type="http://schemas.openxmlformats.org/officeDocument/2006/relationships/image" Target="../media/image10.png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7" Type="http://schemas.openxmlformats.org/officeDocument/2006/relationships/image" Target="../media/image19.jpeg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image" Target="../media/image20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33.xml"/><Relationship Id="rId7" Type="http://schemas.openxmlformats.org/officeDocument/2006/relationships/image" Target="../media/image11.png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3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37.xml"/><Relationship Id="rId7" Type="http://schemas.openxmlformats.org/officeDocument/2006/relationships/image" Target="../media/image11.png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38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6" Type="http://schemas.openxmlformats.org/officeDocument/2006/relationships/image" Target="../media/image24.jpe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7" Type="http://schemas.openxmlformats.org/officeDocument/2006/relationships/image" Target="../media/image25.jpeg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06.xml"/><Relationship Id="rId7" Type="http://schemas.openxmlformats.org/officeDocument/2006/relationships/image" Target="../media/image9.png"/><Relationship Id="rId2" Type="http://schemas.openxmlformats.org/officeDocument/2006/relationships/tags" Target="../tags/tag205.xml"/><Relationship Id="rId1" Type="http://schemas.openxmlformats.org/officeDocument/2006/relationships/themeOverride" Target="../theme/themeOverride1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53.xml"/><Relationship Id="rId7" Type="http://schemas.openxmlformats.org/officeDocument/2006/relationships/image" Target="../media/image26.png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256.xml"/><Relationship Id="rId7" Type="http://schemas.openxmlformats.org/officeDocument/2006/relationships/slideLayout" Target="../slideLayouts/slideLayout23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image" Target="../media/image9.png"/><Relationship Id="rId5" Type="http://schemas.openxmlformats.org/officeDocument/2006/relationships/tags" Target="../tags/tag258.xml"/><Relationship Id="rId10" Type="http://schemas.openxmlformats.org/officeDocument/2006/relationships/image" Target="../media/image11.png"/><Relationship Id="rId4" Type="http://schemas.openxmlformats.org/officeDocument/2006/relationships/tags" Target="../tags/tag257.xml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62.xml"/><Relationship Id="rId7" Type="http://schemas.openxmlformats.org/officeDocument/2006/relationships/image" Target="../media/image27.png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65.xml"/><Relationship Id="rId7" Type="http://schemas.openxmlformats.org/officeDocument/2006/relationships/image" Target="../media/image28.jpeg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68.xml"/><Relationship Id="rId7" Type="http://schemas.openxmlformats.org/officeDocument/2006/relationships/image" Target="../media/image22.png"/><Relationship Id="rId2" Type="http://schemas.openxmlformats.org/officeDocument/2006/relationships/tags" Target="../tags/tag267.xml"/><Relationship Id="rId1" Type="http://schemas.openxmlformats.org/officeDocument/2006/relationships/tags" Target="../tags/tag26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71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73.xml"/><Relationship Id="rId10" Type="http://schemas.openxmlformats.org/officeDocument/2006/relationships/image" Target="../media/image9.png"/><Relationship Id="rId4" Type="http://schemas.openxmlformats.org/officeDocument/2006/relationships/tags" Target="../tags/tag272.xml"/><Relationship Id="rId9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76.xml"/><Relationship Id="rId7" Type="http://schemas.openxmlformats.org/officeDocument/2006/relationships/image" Target="../media/image11.png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79.xml"/><Relationship Id="rId7" Type="http://schemas.openxmlformats.org/officeDocument/2006/relationships/image" Target="../media/image10.png"/><Relationship Id="rId2" Type="http://schemas.openxmlformats.org/officeDocument/2006/relationships/tags" Target="../tags/tag278.xml"/><Relationship Id="rId1" Type="http://schemas.openxmlformats.org/officeDocument/2006/relationships/tags" Target="../tags/tag277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282.xml"/><Relationship Id="rId7" Type="http://schemas.openxmlformats.org/officeDocument/2006/relationships/image" Target="../media/image10.png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287.xml"/><Relationship Id="rId7" Type="http://schemas.openxmlformats.org/officeDocument/2006/relationships/image" Target="../media/image10.png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5" Type="http://schemas.openxmlformats.org/officeDocument/2006/relationships/image" Target="../media/image30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5" Type="http://schemas.openxmlformats.org/officeDocument/2006/relationships/image" Target="../media/image31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4.png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1.WAV"/><Relationship Id="rId7" Type="http://schemas.openxmlformats.org/officeDocument/2006/relationships/image" Target="../media/image36.png"/><Relationship Id="rId2" Type="http://schemas.openxmlformats.org/officeDocument/2006/relationships/tags" Target="../tags/tag295.xml"/><Relationship Id="rId1" Type="http://schemas.openxmlformats.org/officeDocument/2006/relationships/tags" Target="../tags/tag294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7.png"/><Relationship Id="rId3" Type="http://schemas.openxmlformats.org/officeDocument/2006/relationships/tags" Target="../tags/tag298.xml"/><Relationship Id="rId7" Type="http://schemas.openxmlformats.org/officeDocument/2006/relationships/audio" Target="../media/media2.WAV"/><Relationship Id="rId12" Type="http://schemas.openxmlformats.org/officeDocument/2006/relationships/image" Target="../media/image9.png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microsoft.com/office/2007/relationships/media" Target="../media/media2.WAV"/><Relationship Id="rId11" Type="http://schemas.openxmlformats.org/officeDocument/2006/relationships/image" Target="../media/image11.png"/><Relationship Id="rId5" Type="http://schemas.openxmlformats.org/officeDocument/2006/relationships/tags" Target="../tags/tag300.xml"/><Relationship Id="rId10" Type="http://schemas.openxmlformats.org/officeDocument/2006/relationships/image" Target="../media/image10.png"/><Relationship Id="rId4" Type="http://schemas.openxmlformats.org/officeDocument/2006/relationships/tags" Target="../tags/tag299.xml"/><Relationship Id="rId9" Type="http://schemas.openxmlformats.org/officeDocument/2006/relationships/notesSlide" Target="../notesSlides/notesSlide1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03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302.xml"/><Relationship Id="rId1" Type="http://schemas.openxmlformats.org/officeDocument/2006/relationships/tags" Target="../tags/tag301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5.xml"/><Relationship Id="rId10" Type="http://schemas.openxmlformats.org/officeDocument/2006/relationships/image" Target="../media/image9.png"/><Relationship Id="rId4" Type="http://schemas.openxmlformats.org/officeDocument/2006/relationships/tags" Target="../tags/tag304.xml"/><Relationship Id="rId9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08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307.xml"/><Relationship Id="rId1" Type="http://schemas.openxmlformats.org/officeDocument/2006/relationships/tags" Target="../tags/tag30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10.xml"/><Relationship Id="rId10" Type="http://schemas.openxmlformats.org/officeDocument/2006/relationships/image" Target="../media/image9.png"/><Relationship Id="rId4" Type="http://schemas.openxmlformats.org/officeDocument/2006/relationships/tags" Target="../tags/tag309.xml"/><Relationship Id="rId9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13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15.xml"/><Relationship Id="rId10" Type="http://schemas.openxmlformats.org/officeDocument/2006/relationships/image" Target="../media/image9.png"/><Relationship Id="rId4" Type="http://schemas.openxmlformats.org/officeDocument/2006/relationships/tags" Target="../tags/tag314.xml"/><Relationship Id="rId9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5" Type="http://schemas.openxmlformats.org/officeDocument/2006/relationships/image" Target="../media/image39.png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5" Type="http://schemas.openxmlformats.org/officeDocument/2006/relationships/image" Target="../media/image40.png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27.xml"/><Relationship Id="rId7" Type="http://schemas.openxmlformats.org/officeDocument/2006/relationships/image" Target="../media/image9.png"/><Relationship Id="rId2" Type="http://schemas.openxmlformats.org/officeDocument/2006/relationships/tags" Target="../tags/tag326.xml"/><Relationship Id="rId1" Type="http://schemas.openxmlformats.org/officeDocument/2006/relationships/tags" Target="../tags/tag325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29.xml"/><Relationship Id="rId4" Type="http://schemas.openxmlformats.org/officeDocument/2006/relationships/image" Target="../media/image4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0.xml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1.xml"/><Relationship Id="rId4" Type="http://schemas.openxmlformats.org/officeDocument/2006/relationships/image" Target="../media/image4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334.xml"/><Relationship Id="rId7" Type="http://schemas.openxmlformats.org/officeDocument/2006/relationships/image" Target="../media/image45.jpeg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image" Target="../media/image44.jpe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5.xml"/><Relationship Id="rId4" Type="http://schemas.openxmlformats.org/officeDocument/2006/relationships/image" Target="../media/image4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6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7.xml"/><Relationship Id="rId4" Type="http://schemas.openxmlformats.org/officeDocument/2006/relationships/image" Target="../media/image4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8.xml"/><Relationship Id="rId4" Type="http://schemas.openxmlformats.org/officeDocument/2006/relationships/image" Target="../media/image48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39.xml"/><Relationship Id="rId4" Type="http://schemas.openxmlformats.org/officeDocument/2006/relationships/image" Target="../media/image4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1.xml"/><Relationship Id="rId1" Type="http://schemas.openxmlformats.org/officeDocument/2006/relationships/tags" Target="../tags/tag340.xml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2.xml"/><Relationship Id="rId4" Type="http://schemas.openxmlformats.org/officeDocument/2006/relationships/image" Target="../media/image4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5" Type="http://schemas.openxmlformats.org/officeDocument/2006/relationships/image" Target="../media/image51.png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8.xml"/><Relationship Id="rId4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16.xml"/><Relationship Id="rId7" Type="http://schemas.openxmlformats.org/officeDocument/2006/relationships/image" Target="../media/image11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1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0.xml"/><Relationship Id="rId1" Type="http://schemas.openxmlformats.org/officeDocument/2006/relationships/tags" Target="../tags/tag349.xml"/><Relationship Id="rId5" Type="http://schemas.openxmlformats.org/officeDocument/2006/relationships/image" Target="../media/image56.png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5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5" Type="http://schemas.openxmlformats.org/officeDocument/2006/relationships/image" Target="../media/image57.png"/><Relationship Id="rId4" Type="http://schemas.openxmlformats.org/officeDocument/2006/relationships/image" Target="../media/image1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5" Type="http://schemas.openxmlformats.org/officeDocument/2006/relationships/image" Target="../media/image58.png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7.png"/><Relationship Id="rId3" Type="http://schemas.openxmlformats.org/officeDocument/2006/relationships/tags" Target="../tags/tag358.xml"/><Relationship Id="rId7" Type="http://schemas.openxmlformats.org/officeDocument/2006/relationships/audio" Target="../media/media2.WAV"/><Relationship Id="rId12" Type="http://schemas.openxmlformats.org/officeDocument/2006/relationships/image" Target="../media/image9.png"/><Relationship Id="rId2" Type="http://schemas.openxmlformats.org/officeDocument/2006/relationships/tags" Target="../tags/tag357.xml"/><Relationship Id="rId1" Type="http://schemas.openxmlformats.org/officeDocument/2006/relationships/tags" Target="../tags/tag356.xml"/><Relationship Id="rId6" Type="http://schemas.microsoft.com/office/2007/relationships/media" Target="../media/media2.WAV"/><Relationship Id="rId11" Type="http://schemas.openxmlformats.org/officeDocument/2006/relationships/image" Target="../media/image11.png"/><Relationship Id="rId5" Type="http://schemas.openxmlformats.org/officeDocument/2006/relationships/tags" Target="../tags/tag360.xml"/><Relationship Id="rId10" Type="http://schemas.openxmlformats.org/officeDocument/2006/relationships/image" Target="../media/image10.png"/><Relationship Id="rId4" Type="http://schemas.openxmlformats.org/officeDocument/2006/relationships/tags" Target="../tags/tag359.xml"/><Relationship Id="rId9" Type="http://schemas.openxmlformats.org/officeDocument/2006/relationships/notesSlide" Target="../notesSlides/notesSlide16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7.png"/><Relationship Id="rId3" Type="http://schemas.openxmlformats.org/officeDocument/2006/relationships/tags" Target="../tags/tag363.xml"/><Relationship Id="rId7" Type="http://schemas.openxmlformats.org/officeDocument/2006/relationships/audio" Target="../media/media2.WAV"/><Relationship Id="rId12" Type="http://schemas.openxmlformats.org/officeDocument/2006/relationships/image" Target="../media/image9.png"/><Relationship Id="rId2" Type="http://schemas.openxmlformats.org/officeDocument/2006/relationships/tags" Target="../tags/tag362.xml"/><Relationship Id="rId1" Type="http://schemas.openxmlformats.org/officeDocument/2006/relationships/tags" Target="../tags/tag361.xml"/><Relationship Id="rId6" Type="http://schemas.microsoft.com/office/2007/relationships/media" Target="../media/media2.WAV"/><Relationship Id="rId11" Type="http://schemas.openxmlformats.org/officeDocument/2006/relationships/image" Target="../media/image11.png"/><Relationship Id="rId5" Type="http://schemas.openxmlformats.org/officeDocument/2006/relationships/tags" Target="../tags/tag365.xml"/><Relationship Id="rId10" Type="http://schemas.openxmlformats.org/officeDocument/2006/relationships/image" Target="../media/image10.png"/><Relationship Id="rId4" Type="http://schemas.openxmlformats.org/officeDocument/2006/relationships/tags" Target="../tags/tag364.xml"/><Relationship Id="rId9" Type="http://schemas.openxmlformats.org/officeDocument/2006/relationships/notesSlide" Target="../notesSlides/notesSlide1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8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70.xml"/><Relationship Id="rId10" Type="http://schemas.openxmlformats.org/officeDocument/2006/relationships/image" Target="../media/image9.png"/><Relationship Id="rId4" Type="http://schemas.openxmlformats.org/officeDocument/2006/relationships/tags" Target="../tags/tag369.xml"/><Relationship Id="rId9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7.png"/><Relationship Id="rId3" Type="http://schemas.openxmlformats.org/officeDocument/2006/relationships/tags" Target="../tags/tag373.xml"/><Relationship Id="rId7" Type="http://schemas.openxmlformats.org/officeDocument/2006/relationships/audio" Target="../media/media2.WAV"/><Relationship Id="rId12" Type="http://schemas.openxmlformats.org/officeDocument/2006/relationships/image" Target="../media/image9.png"/><Relationship Id="rId2" Type="http://schemas.openxmlformats.org/officeDocument/2006/relationships/tags" Target="../tags/tag372.xml"/><Relationship Id="rId1" Type="http://schemas.openxmlformats.org/officeDocument/2006/relationships/tags" Target="../tags/tag371.xml"/><Relationship Id="rId6" Type="http://schemas.microsoft.com/office/2007/relationships/media" Target="../media/media2.WAV"/><Relationship Id="rId11" Type="http://schemas.openxmlformats.org/officeDocument/2006/relationships/image" Target="../media/image11.png"/><Relationship Id="rId5" Type="http://schemas.openxmlformats.org/officeDocument/2006/relationships/tags" Target="../tags/tag375.xml"/><Relationship Id="rId10" Type="http://schemas.openxmlformats.org/officeDocument/2006/relationships/image" Target="../media/image10.png"/><Relationship Id="rId4" Type="http://schemas.openxmlformats.org/officeDocument/2006/relationships/tags" Target="../tags/tag374.xml"/><Relationship Id="rId9" Type="http://schemas.openxmlformats.org/officeDocument/2006/relationships/notesSlide" Target="../notesSlides/notesSlide19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78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77.xml"/><Relationship Id="rId1" Type="http://schemas.openxmlformats.org/officeDocument/2006/relationships/tags" Target="../tags/tag37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80.xml"/><Relationship Id="rId10" Type="http://schemas.openxmlformats.org/officeDocument/2006/relationships/image" Target="../media/image9.png"/><Relationship Id="rId4" Type="http://schemas.openxmlformats.org/officeDocument/2006/relationships/tags" Target="../tags/tag379.xml"/><Relationship Id="rId9" Type="http://schemas.openxmlformats.org/officeDocument/2006/relationships/image" Target="../media/image11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383.xml"/><Relationship Id="rId7" Type="http://schemas.openxmlformats.org/officeDocument/2006/relationships/image" Target="../media/image10.png"/><Relationship Id="rId2" Type="http://schemas.openxmlformats.org/officeDocument/2006/relationships/tags" Target="../tags/tag382.xml"/><Relationship Id="rId1" Type="http://schemas.openxmlformats.org/officeDocument/2006/relationships/tags" Target="../tags/tag381.xml"/><Relationship Id="rId6" Type="http://schemas.openxmlformats.org/officeDocument/2006/relationships/slideLayout" Target="../slideLayouts/slideLayout13.xml"/><Relationship Id="rId5" Type="http://schemas.openxmlformats.org/officeDocument/2006/relationships/audio" Target="../media/media3.WAV"/><Relationship Id="rId4" Type="http://schemas.microsoft.com/office/2007/relationships/media" Target="../media/media3.WAV"/><Relationship Id="rId9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5" Type="http://schemas.openxmlformats.org/officeDocument/2006/relationships/image" Target="../media/image60.png"/><Relationship Id="rId4" Type="http://schemas.openxmlformats.org/officeDocument/2006/relationships/image" Target="../media/image10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media" Target="../media/media4.WAV"/><Relationship Id="rId7" Type="http://schemas.openxmlformats.org/officeDocument/2006/relationships/image" Target="../media/image37.png"/><Relationship Id="rId2" Type="http://schemas.openxmlformats.org/officeDocument/2006/relationships/tags" Target="../tags/tag387.xml"/><Relationship Id="rId1" Type="http://schemas.openxmlformats.org/officeDocument/2006/relationships/tags" Target="../tags/tag386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4.WAV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media" Target="../media/media5.WAV"/><Relationship Id="rId7" Type="http://schemas.openxmlformats.org/officeDocument/2006/relationships/image" Target="../media/image37.png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5.WAV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1.xml"/><Relationship Id="rId1" Type="http://schemas.openxmlformats.org/officeDocument/2006/relationships/tags" Target="../tags/tag390.xml"/><Relationship Id="rId4" Type="http://schemas.openxmlformats.org/officeDocument/2006/relationships/image" Target="../media/image10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5.WAV"/><Relationship Id="rId7" Type="http://schemas.openxmlformats.org/officeDocument/2006/relationships/image" Target="../media/image61.png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5.WAV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9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tags" Target="../tags/tag224.xml"/><Relationship Id="rId7" Type="http://schemas.openxmlformats.org/officeDocument/2006/relationships/image" Target="../media/image17.png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905" y="-6350"/>
            <a:ext cx="162369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3"/>
          <p:cNvSpPr>
            <a:spLocks noGrp="1"/>
          </p:cNvSpPr>
          <p:nvPr/>
        </p:nvSpPr>
        <p:spPr>
          <a:xfrm>
            <a:off x="16510" y="-236855"/>
            <a:ext cx="175958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sz="5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复习</a:t>
            </a:r>
            <a:endParaRPr kumimoji="0" lang="zh-CN" sz="5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1555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你好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45380" y="3910965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39280" y="3910965"/>
            <a:ext cx="153193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哪国人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24493" y="3910965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也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11555" y="3910965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45380" y="2737803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11555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名字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24493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45380" y="1494790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什么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04605" y="2737803"/>
            <a:ext cx="1770063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留学生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24493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叫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944043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44043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认识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904605" y="1494790"/>
            <a:ext cx="17684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很高兴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04605" y="3910965"/>
            <a:ext cx="17684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土耳其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11555" y="5084128"/>
            <a:ext cx="1296988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美国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24493" y="5084128"/>
            <a:ext cx="1296988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法国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945380" y="5084128"/>
            <a:ext cx="1547813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阿尔达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944043" y="5084128"/>
            <a:ext cx="1695450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玛利亚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941118" y="5084128"/>
            <a:ext cx="1695450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张义达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1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2286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396684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84785"/>
            <a:ext cx="45345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、这（</a:t>
            </a:r>
            <a:r>
              <a:rPr altLang="zh-CN" sz="4000" b="1" spc="200" dirty="0" err="1">
                <a:ln>
                  <a:noFill/>
                </a:ln>
                <a:solidFill>
                  <a:schemeClr val="bg1"/>
                </a:solidFill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微软雅黑" panose="020B0503020204020204" pitchFamily="34" charset="-122"/>
              </a:rPr>
              <a:t>zhè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53252" name="图片 2" descr="微信图片_201909091402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2405" y="1620520"/>
            <a:ext cx="3848100" cy="384810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5753100" y="3343910"/>
            <a:ext cx="567270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/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+mn-ea"/>
              </a:rPr>
              <a:t>ài mǐ lì</a:t>
            </a:r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/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这是艾米丽。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23660" y="2522855"/>
            <a:ext cx="5124108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</a:t>
            </a:r>
            <a:r>
              <a:rPr 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96265" y="678180"/>
            <a:ext cx="6408542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3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、同学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4400" spc="20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tóngxué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75310" y="1687830"/>
            <a:ext cx="33362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4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、们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men</a:t>
            </a:r>
            <a:r>
              <a:rPr lang="zh-CN" altLang="en-US" sz="4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1600" y="2409190"/>
            <a:ext cx="4714875" cy="316039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椭圆形标注 11"/>
          <p:cNvSpPr/>
          <p:nvPr/>
        </p:nvSpPr>
        <p:spPr>
          <a:xfrm>
            <a:off x="7995285" y="2166620"/>
            <a:ext cx="2835275" cy="774700"/>
          </a:xfrm>
          <a:prstGeom prst="wedgeEllipseCallout">
            <a:avLst>
              <a:gd name="adj1" fmla="val -36677"/>
              <a:gd name="adj2" fmla="val 114836"/>
            </a:avLst>
          </a:prstGeom>
          <a:solidFill>
            <a:srgbClr val="9ED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同学们好！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1147445" y="4225290"/>
            <a:ext cx="2478405" cy="619125"/>
          </a:xfrm>
          <a:prstGeom prst="wedgeEllipseCallout">
            <a:avLst>
              <a:gd name="adj1" fmla="val 64216"/>
              <a:gd name="adj2" fmla="val 45286"/>
            </a:avLst>
          </a:prstGeom>
          <a:solidFill>
            <a:srgbClr val="9ED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老师好！</a:t>
            </a:r>
          </a:p>
        </p:txBody>
      </p:sp>
      <p:sp>
        <p:nvSpPr>
          <p:cNvPr id="54275" name="文本框 3"/>
          <p:cNvSpPr txBox="1"/>
          <p:nvPr/>
        </p:nvSpPr>
        <p:spPr>
          <a:xfrm>
            <a:off x="1377950" y="2538413"/>
            <a:ext cx="2371725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同学们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4" name="图片 23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31000" y="3621405"/>
            <a:ext cx="5645150" cy="317690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49556" y="799465"/>
            <a:ext cx="6910705" cy="4215130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228600" indent="-228600" algn="ctr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  名字</a:t>
            </a:r>
            <a:endParaRPr lang="zh-CN" altLang="en-US" sz="5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ctr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名字</a:t>
            </a: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ctr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5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ctr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  老师</a:t>
            </a:r>
            <a:endParaRPr lang="zh-CN" altLang="en-US" sz="5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ctr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</a:t>
            </a: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2860" y="0"/>
            <a:ext cx="359219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177800" y="184785"/>
            <a:ext cx="33915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、的（</a:t>
            </a:r>
            <a:r>
              <a:rPr altLang="zh-CN" sz="4000" b="1" spc="200">
                <a:ln>
                  <a:noFill/>
                </a:ln>
                <a:solidFill>
                  <a:schemeClr val="bg1"/>
                </a:solidFill>
                <a:uLnTx/>
                <a:uFillTx/>
                <a:latin typeface="汉仪旗黑-85S" pitchFamily="18" charset="-122"/>
                <a:ea typeface="汉仪旗黑-85S" pitchFamily="18" charset="-122"/>
                <a:cs typeface="+mj-cs"/>
                <a:sym typeface="微软雅黑" panose="020B0503020204020204" pitchFamily="34" charset="-122"/>
              </a:rPr>
              <a:t>de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1430" y="-67945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4" name="图片 23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31000" y="3621405"/>
            <a:ext cx="5645150" cy="31769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22860" y="0"/>
            <a:ext cx="359219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177800" y="184785"/>
            <a:ext cx="33915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、的（</a:t>
            </a:r>
            <a:r>
              <a:rPr altLang="zh-CN" sz="4000" b="1" spc="200">
                <a:ln>
                  <a:noFill/>
                </a:ln>
                <a:solidFill>
                  <a:schemeClr val="bg1"/>
                </a:solidFill>
                <a:uLnTx/>
                <a:uFillTx/>
                <a:latin typeface="汉仪旗黑-85S" pitchFamily="18" charset="-122"/>
                <a:ea typeface="汉仪旗黑-85S" pitchFamily="18" charset="-122"/>
                <a:cs typeface="+mj-cs"/>
                <a:sym typeface="微软雅黑" panose="020B0503020204020204" pitchFamily="34" charset="-122"/>
              </a:rPr>
              <a:t>de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</a:p>
        </p:txBody>
      </p:sp>
      <p:pic>
        <p:nvPicPr>
          <p:cNvPr id="56322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070" y="1861185"/>
            <a:ext cx="5012690" cy="328803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6625272" y="335915"/>
            <a:ext cx="5856605" cy="4037330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endParaRPr lang="zh-CN" altLang="en-US" sz="4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我同学</a:t>
            </a: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的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同学</a:t>
            </a: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...</a:t>
            </a:r>
            <a:endParaRPr lang="zh-CN" altLang="en-US" sz="4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这是我的同学。</a:t>
            </a: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endParaRPr lang="zh-CN" altLang="en-US" sz="4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228600" indent="-228600" algn="l" eaLnBrk="1" hangingPunct="1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None/>
            </a:pPr>
            <a:endParaRPr lang="zh-CN" altLang="en-US" sz="4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1175" y="664210"/>
            <a:ext cx="490601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33095" y="758190"/>
            <a:ext cx="49790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6</a:t>
            </a:r>
            <a:r>
              <a:rPr lang="zh-CN" altLang="en-US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、朋友</a:t>
            </a:r>
            <a:r>
              <a:rPr lang="zh-CN" altLang="en-US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3600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péngyǒu</a:t>
            </a:r>
            <a:r>
              <a:rPr lang="zh-CN" altLang="en-US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  <a:endParaRPr lang="zh-CN" altLang="en-US" sz="3600" b="1" spc="20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pic>
        <p:nvPicPr>
          <p:cNvPr id="57347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4050" y="2161540"/>
            <a:ext cx="4798060" cy="321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6579872" y="1144937"/>
            <a:ext cx="6318885" cy="2581910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zh-CN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我的朋友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这是</a:t>
            </a:r>
            <a:r>
              <a:rPr lang="en-US" altLang="zh-CN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...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645102" y="4777121"/>
            <a:ext cx="4257897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这是我的朋友</a:t>
            </a:r>
            <a:r>
              <a:rPr lang="zh-CN" altLang="en-US" sz="28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9" name="内容占位符 18"/>
          <p:cNvSpPr>
            <a:spLocks noGrp="1"/>
          </p:cNvSpPr>
          <p:nvPr>
            <p:ph idx="1"/>
          </p:nvPr>
        </p:nvSpPr>
        <p:spPr>
          <a:xfrm>
            <a:off x="746620" y="594677"/>
            <a:ext cx="10332172" cy="3705225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en-US" altLang="zh-CN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我是你们的老师。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</a:t>
            </a:r>
            <a:endParaRPr lang="en-US" altLang="zh-CN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en-US" altLang="zh-CN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</a:t>
            </a:r>
            <a:r>
              <a:rPr lang="zh-CN" altLang="en-US" sz="54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他，同学，朋友。</a:t>
            </a: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他是我的同学，也是我的朋友。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1175" y="664210"/>
            <a:ext cx="462788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770255" y="747395"/>
            <a:ext cx="42081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7</a:t>
            </a:r>
            <a:r>
              <a:rPr lang="zh-CN" altLang="en-US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、室友（</a:t>
            </a:r>
            <a:r>
              <a:rPr altLang="zh-CN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shìyǒu</a:t>
            </a:r>
            <a:r>
              <a:rPr lang="zh-CN" altLang="en-US" sz="36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  <a:endParaRPr lang="zh-CN" altLang="en-US" sz="3600" b="1" spc="20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98893" y="1475081"/>
            <a:ext cx="4580255" cy="4333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我的室友</a:t>
            </a:r>
          </a:p>
          <a:p>
            <a:pPr marL="0" indent="0" algn="l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这是</a:t>
            </a:r>
            <a:r>
              <a:rPr lang="en-US" altLang="zh-CN" sz="5400" b="1" dirty="0">
                <a:solidFill>
                  <a:srgbClr val="AA141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...</a:t>
            </a:r>
            <a:endParaRPr lang="en-US" altLang="zh-CN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algn="l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54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algn="l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54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这是我的室友。</a:t>
            </a:r>
          </a:p>
        </p:txBody>
      </p:sp>
      <p:pic>
        <p:nvPicPr>
          <p:cNvPr id="5939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2455" y="2356485"/>
            <a:ext cx="4428490" cy="297688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909" y="427037"/>
            <a:ext cx="8763000" cy="4758690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zh-CN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你的室友是哪国人？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我的室友是</a:t>
            </a:r>
            <a:r>
              <a:rPr lang="en-US" altLang="zh-CN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......</a:t>
            </a:r>
            <a:r>
              <a:rPr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。</a:t>
            </a:r>
            <a:endParaRPr lang="zh-CN" altLang="en-US" sz="48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48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你的室友叫什么名字？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4800" b="1" dirty="0">
              <a:solidFill>
                <a:srgbClr val="0D0D0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微软雅黑" panose="020B0503020204020204" pitchFamily="34" charset="-122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   我的室友叫</a:t>
            </a:r>
            <a:r>
              <a:rPr lang="en-US" altLang="zh-CN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......</a:t>
            </a:r>
            <a:r>
              <a:rPr lang="zh-CN" altLang="en-US" sz="4800" b="1" dirty="0">
                <a:solidFill>
                  <a:srgbClr val="0D0D0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。</a:t>
            </a:r>
          </a:p>
        </p:txBody>
      </p:sp>
      <p:pic>
        <p:nvPicPr>
          <p:cNvPr id="24" name="图片 23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4262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7" name="标题 1"/>
          <p:cNvSpPr txBox="1"/>
          <p:nvPr/>
        </p:nvSpPr>
        <p:spPr>
          <a:xfrm>
            <a:off x="6680518" y="544830"/>
            <a:ext cx="1633220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</a:p>
        </p:txBody>
      </p:sp>
      <p:sp>
        <p:nvSpPr>
          <p:cNvPr id="38" name="标题 1"/>
          <p:cNvSpPr txBox="1"/>
          <p:nvPr/>
        </p:nvSpPr>
        <p:spPr>
          <a:xfrm>
            <a:off x="921703" y="1166178"/>
            <a:ext cx="4287837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9" name="标题 1"/>
          <p:cNvSpPr txBox="1"/>
          <p:nvPr/>
        </p:nvSpPr>
        <p:spPr>
          <a:xfrm>
            <a:off x="921703" y="2610803"/>
            <a:ext cx="35052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0" name="标题 1"/>
          <p:cNvSpPr txBox="1"/>
          <p:nvPr/>
        </p:nvSpPr>
        <p:spPr>
          <a:xfrm>
            <a:off x="6674803" y="544830"/>
            <a:ext cx="1644650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</a:p>
        </p:txBody>
      </p:sp>
      <p:sp>
        <p:nvSpPr>
          <p:cNvPr id="43" name="标题 1"/>
          <p:cNvSpPr txBox="1"/>
          <p:nvPr/>
        </p:nvSpPr>
        <p:spPr>
          <a:xfrm>
            <a:off x="6697980" y="544830"/>
            <a:ext cx="159829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</a:p>
        </p:txBody>
      </p:sp>
      <p:pic>
        <p:nvPicPr>
          <p:cNvPr id="44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7710" y="1558925"/>
            <a:ext cx="5610860" cy="3740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" name="标题 1"/>
          <p:cNvSpPr txBox="1"/>
          <p:nvPr/>
        </p:nvSpPr>
        <p:spPr>
          <a:xfrm>
            <a:off x="921703" y="4172903"/>
            <a:ext cx="35052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4" name="图片 23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4262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0" grpId="1"/>
      <p:bldP spid="43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016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312864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58750"/>
            <a:ext cx="29279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、他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(ta)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3002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096000" y="2089785"/>
            <a:ext cx="5414645" cy="3705225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你认识他吗？</a:t>
            </a: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我认识他。</a:t>
            </a: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/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不，我不认识他。</a:t>
            </a:r>
          </a:p>
        </p:txBody>
      </p:sp>
      <p:pic>
        <p:nvPicPr>
          <p:cNvPr id="62467" name="图片 1" descr="习近平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830" y="1708785"/>
            <a:ext cx="4600575" cy="3451860"/>
          </a:xfrm>
          <a:prstGeom prst="rect">
            <a:avLst/>
          </a:prstGeom>
          <a:noFill/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810311" y="3915866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4" name="内容占位符 2"/>
          <p:cNvSpPr>
            <a:spLocks noGrp="1"/>
          </p:cNvSpPr>
          <p:nvPr/>
        </p:nvSpPr>
        <p:spPr>
          <a:xfrm>
            <a:off x="1275319" y="2003425"/>
            <a:ext cx="5276850" cy="807720"/>
          </a:xfrm>
          <a:prstGeom prst="rect">
            <a:avLst/>
          </a:prstGeom>
          <a:noFill/>
          <a:ln w="4127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你叫什么名字？</a:t>
            </a:r>
          </a:p>
        </p:txBody>
      </p:sp>
      <p:sp>
        <p:nvSpPr>
          <p:cNvPr id="44034" name="文本框 3"/>
          <p:cNvSpPr txBox="1"/>
          <p:nvPr/>
        </p:nvSpPr>
        <p:spPr>
          <a:xfrm>
            <a:off x="3159364" y="951230"/>
            <a:ext cx="2208530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en-US" altLang="zh-CN" sz="4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  <p:sp>
        <p:nvSpPr>
          <p:cNvPr id="44035" name="文本框 4"/>
          <p:cNvSpPr txBox="1"/>
          <p:nvPr/>
        </p:nvSpPr>
        <p:spPr>
          <a:xfrm>
            <a:off x="8256509" y="917575"/>
            <a:ext cx="1310640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en-US" altLang="zh-CN" sz="4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sp>
        <p:nvSpPr>
          <p:cNvPr id="45" name="内容占位符 2"/>
          <p:cNvSpPr>
            <a:spLocks noGrp="1"/>
          </p:cNvSpPr>
          <p:nvPr/>
        </p:nvSpPr>
        <p:spPr>
          <a:xfrm>
            <a:off x="5367894" y="2003425"/>
            <a:ext cx="574802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我叫玛利亚。</a:t>
            </a:r>
          </a:p>
        </p:txBody>
      </p:sp>
      <p:sp>
        <p:nvSpPr>
          <p:cNvPr id="46" name="内容占位符 2"/>
          <p:cNvSpPr>
            <a:spLocks noGrp="1"/>
          </p:cNvSpPr>
          <p:nvPr/>
        </p:nvSpPr>
        <p:spPr>
          <a:xfrm>
            <a:off x="1275319" y="2932430"/>
            <a:ext cx="527685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你是留学生吗？</a:t>
            </a:r>
          </a:p>
        </p:txBody>
      </p:sp>
      <p:sp>
        <p:nvSpPr>
          <p:cNvPr id="47" name="内容占位符 2"/>
          <p:cNvSpPr>
            <a:spLocks noGrp="1"/>
          </p:cNvSpPr>
          <p:nvPr/>
        </p:nvSpPr>
        <p:spPr>
          <a:xfrm>
            <a:off x="6317277" y="2913335"/>
            <a:ext cx="5456338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，我是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留学生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48" name="内容占位符 2"/>
          <p:cNvSpPr>
            <a:spLocks noGrp="1"/>
          </p:cNvSpPr>
          <p:nvPr/>
        </p:nvSpPr>
        <p:spPr>
          <a:xfrm>
            <a:off x="733410" y="3860800"/>
            <a:ext cx="4387215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我很高兴。</a:t>
            </a:r>
          </a:p>
        </p:txBody>
      </p:sp>
      <p:sp>
        <p:nvSpPr>
          <p:cNvPr id="49" name="内容占位符 2"/>
          <p:cNvSpPr>
            <a:spLocks noGrp="1"/>
          </p:cNvSpPr>
          <p:nvPr/>
        </p:nvSpPr>
        <p:spPr>
          <a:xfrm>
            <a:off x="5367894" y="3860800"/>
            <a:ext cx="574802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我也很高兴。</a:t>
            </a:r>
            <a:endParaRPr kumimoji="0" lang="en-US" altLang="zh-CN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0" name="内容占位符 2"/>
          <p:cNvSpPr>
            <a:spLocks noGrp="1"/>
          </p:cNvSpPr>
          <p:nvPr/>
        </p:nvSpPr>
        <p:spPr>
          <a:xfrm>
            <a:off x="1168639" y="4794250"/>
            <a:ext cx="398145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哪国人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</a:p>
        </p:txBody>
      </p:sp>
      <p:sp>
        <p:nvSpPr>
          <p:cNvPr id="51" name="内容占位符 2"/>
          <p:cNvSpPr>
            <a:spLocks noGrp="1"/>
          </p:cNvSpPr>
          <p:nvPr/>
        </p:nvSpPr>
        <p:spPr>
          <a:xfrm>
            <a:off x="5367894" y="4794250"/>
            <a:ext cx="574802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美国人。</a:t>
            </a: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uiExpand="1" build="p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2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312864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58750"/>
            <a:ext cx="29279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、她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(ta)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3002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63490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4440" y="2024380"/>
            <a:ext cx="4822190" cy="2990215"/>
          </a:xfrm>
          <a:prstGeom prst="rect">
            <a:avLst/>
          </a:prstGeom>
          <a:noFill/>
          <a:ln w="952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18213" y="1008698"/>
            <a:ext cx="6240462" cy="3705225"/>
          </a:xfrm>
        </p:spPr>
        <p:txBody>
          <a:bodyPr vert="horz" wrap="square" lIns="90000" tIns="46800" rIns="90000" bIns="46800" anchor="t" anchorCtr="0">
            <a:normAutofit/>
          </a:bodyPr>
          <a:lstStyle/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sz="4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sz="44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她是哪国人？</a:t>
            </a: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她是美国人。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19" name="Title 6"/>
          <p:cNvSpPr txBox="1"/>
          <p:nvPr>
            <p:custDataLst>
              <p:tags r:id="rId4"/>
            </p:custDataLst>
          </p:nvPr>
        </p:nvSpPr>
        <p:spPr>
          <a:xfrm>
            <a:off x="1918098" y="1142613"/>
            <a:ext cx="5172164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10</a:t>
            </a:r>
            <a:r>
              <a:rPr lang="zh-CN" altLang="en-US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、来</a:t>
            </a:r>
            <a:r>
              <a:rPr lang="zh-CN" altLang="en-US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5400" b="1" spc="20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lái</a:t>
            </a:r>
            <a:r>
              <a:rPr altLang="zh-CN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)</a:t>
            </a:r>
            <a:endParaRPr lang="zh-CN" altLang="zh-CN" sz="5400" b="1" spc="20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26" name="Title 6"/>
          <p:cNvSpPr txBox="1"/>
          <p:nvPr>
            <p:custDataLst>
              <p:tags r:id="rId5"/>
            </p:custDataLst>
          </p:nvPr>
        </p:nvSpPr>
        <p:spPr>
          <a:xfrm>
            <a:off x="1918098" y="2339588"/>
            <a:ext cx="7516773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11</a:t>
            </a:r>
            <a:r>
              <a:rPr lang="zh-CN" altLang="en-US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、介绍</a:t>
            </a:r>
            <a:r>
              <a:rPr lang="zh-CN" altLang="en-US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5400" b="1" spc="20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jièshào</a:t>
            </a:r>
            <a:r>
              <a:rPr lang="zh-CN" altLang="en-US" sz="5400" b="1" spc="2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918098" y="3348782"/>
            <a:ext cx="8968398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eaLnBrk="0" hangingPunct="0">
              <a:buNone/>
            </a:pPr>
            <a:r>
              <a:rPr altLang="zh-CN" sz="54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1</a:t>
            </a:r>
            <a:r>
              <a:rPr lang="en-US" sz="54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2</a:t>
            </a:r>
            <a:r>
              <a:rPr lang="zh-CN" altLang="en-US" sz="54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</a:t>
            </a:r>
            <a:r>
              <a:rPr lang="zh-CN" altLang="en-US" sz="54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一下</a:t>
            </a:r>
            <a:r>
              <a:rPr lang="en-US" altLang="zh-CN" sz="5400" b="1" spc="20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(yíxià)</a:t>
            </a:r>
            <a:r>
              <a:rPr lang="zh-CN" altLang="en-US" sz="5400" b="1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997473" y="4515277"/>
            <a:ext cx="7921271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indent="-571500" algn="l" eaLnBrk="0" hangingPunct="0">
              <a:buFont typeface="Arial" panose="020B0604020202020204" pitchFamily="34" charset="0"/>
              <a:buChar char="•"/>
            </a:pPr>
            <a:r>
              <a:rPr lang="zh-CN" altLang="en-US" sz="54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我来介绍一下。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1"/>
      <p:bldP spid="31" grpId="0"/>
      <p:bldP spid="3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3175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187261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309880" y="158750"/>
            <a:ext cx="12865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室友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3002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790428" y="2438718"/>
            <a:ext cx="5285105" cy="1540510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我来介绍一下，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这是我的室友。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6060" y="1724660"/>
            <a:ext cx="4874895" cy="3255010"/>
          </a:xfrm>
          <a:prstGeom prst="rect">
            <a:avLst/>
          </a:prstGeom>
          <a:noFill/>
          <a:ln w="9525">
            <a:solidFill>
              <a:srgbClr val="000000">
                <a:alpha val="0"/>
              </a:srgb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35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292608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260350" y="17780"/>
            <a:ext cx="2359660" cy="7493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汉语老师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3002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095047" y="2585720"/>
            <a:ext cx="5764530" cy="1257935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我来介绍一下，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这是我的汉语老师。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B82B5A1-684D-47D7-86E4-8BDEC8873D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69" y="1497103"/>
            <a:ext cx="5807710" cy="43557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905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217741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466725" y="17780"/>
            <a:ext cx="2359660" cy="7493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朋友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3002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659880" y="2526665"/>
            <a:ext cx="5764530" cy="1257935"/>
          </a:xfrm>
        </p:spPr>
        <p:txBody>
          <a:bodyPr vert="horz" wrap="square" lIns="90000" tIns="46800" rIns="90000" bIns="46800" anchor="t" anchorCtr="0">
            <a:noAutofit/>
          </a:bodyPr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我来介绍一下，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</a:rPr>
              <a:t>这是我的朋友。</a:t>
            </a:r>
          </a:p>
        </p:txBody>
      </p:sp>
      <p:pic>
        <p:nvPicPr>
          <p:cNvPr id="138243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780" y="1687830"/>
            <a:ext cx="4794250" cy="3213735"/>
          </a:xfrm>
          <a:prstGeom prst="rect">
            <a:avLst/>
          </a:prstGeom>
          <a:noFill/>
          <a:ln w="952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5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37833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46050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zh-CN" sz="4000" b="1" spc="3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介绍你的朋友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2954" y="1350645"/>
            <a:ext cx="10666362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eaLnBrk="0" hangingPunct="0"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我来介绍一下我的朋友</a:t>
            </a:r>
          </a:p>
          <a:p>
            <a:pPr indent="0" algn="l" eaLnBrk="0" hangingPunct="0"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他叫</a:t>
            </a:r>
            <a:r>
              <a:rPr lang="en-US" altLang="zh-CN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...</a:t>
            </a:r>
          </a:p>
          <a:p>
            <a:pPr indent="0" algn="l" eaLnBrk="0" hangingPunct="0">
              <a:buNone/>
            </a:pP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...</a:t>
            </a:r>
            <a:r>
              <a:rPr lang="zh-CN" altLang="en-US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</a:t>
            </a:r>
          </a:p>
          <a:p>
            <a:pPr indent="0" algn="l" eaLnBrk="0" hangingPunct="0">
              <a:buNone/>
            </a:pPr>
            <a:r>
              <a:rPr lang="en-US" altLang="zh-CN" sz="4800" b="1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.....</a:t>
            </a:r>
          </a:p>
          <a:p>
            <a:pPr indent="0" algn="l" eaLnBrk="0" hangingPunct="0">
              <a:buNone/>
            </a:pPr>
            <a:endParaRPr lang="en-US" altLang="zh-CN" sz="4800" b="1" dirty="0">
              <a:solidFill>
                <a:srgbClr val="26262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0" algn="l" eaLnBrk="0" hangingPunct="0">
              <a:buNone/>
            </a:pP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下节课准备一张照片，介绍你的朋友。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6737350" y="3753485"/>
            <a:ext cx="5645150" cy="31769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85" y="-3810"/>
            <a:ext cx="247142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1" name="Title 6"/>
          <p:cNvSpPr txBox="1"/>
          <p:nvPr>
            <p:custDataLst>
              <p:tags r:id="rId3"/>
            </p:custDataLst>
          </p:nvPr>
        </p:nvSpPr>
        <p:spPr>
          <a:xfrm>
            <a:off x="499110" y="158750"/>
            <a:ext cx="1925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作业：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6586855"/>
            <a:ext cx="12247880" cy="27749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15" name="图片 14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2" name="图片 1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69634" name="内容占位符 2"/>
          <p:cNvSpPr>
            <a:spLocks noGrp="1"/>
          </p:cNvSpPr>
          <p:nvPr/>
        </p:nvSpPr>
        <p:spPr>
          <a:xfrm>
            <a:off x="367665" y="835025"/>
            <a:ext cx="11671300" cy="46469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Tx/>
              <a:buAutoNum type="arabicPeriod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预习：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第二课第二部分的生词（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遍）、课文。</a:t>
            </a:r>
          </a:p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Tx/>
              <a:buAutoNum type="arabicPeriod" startAt="2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作业本：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①写句子（每个生词或语法写一个句子，共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个）：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朋友、室友、同学、介绍、请问、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+N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FontTx/>
              <a:buAutoNum type="arabicPeriod" startAt="3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写在书上：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pitchFamily="2" charset="2"/>
              </a:rPr>
              <a:t>预习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905" y="-6350"/>
            <a:ext cx="162369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3"/>
          <p:cNvSpPr>
            <a:spLocks noGrp="1"/>
          </p:cNvSpPr>
          <p:nvPr/>
        </p:nvSpPr>
        <p:spPr>
          <a:xfrm>
            <a:off x="16510" y="-236855"/>
            <a:ext cx="175958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sz="5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复习</a:t>
            </a:r>
            <a:endParaRPr kumimoji="0" lang="zh-CN" sz="5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1555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你好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45380" y="3910965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39280" y="3910965"/>
            <a:ext cx="153193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哪国人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24493" y="3910965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也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11555" y="3910965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45380" y="2737803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11555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名字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24493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45380" y="1494790"/>
            <a:ext cx="12985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什么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04605" y="2737803"/>
            <a:ext cx="1770063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留学生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24493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叫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944043" y="2737803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44043" y="1494790"/>
            <a:ext cx="1296988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认识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904605" y="1494790"/>
            <a:ext cx="17684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很高兴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04605" y="3910965"/>
            <a:ext cx="1768475" cy="58356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土耳其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11555" y="5084128"/>
            <a:ext cx="1296988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美国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24493" y="5084128"/>
            <a:ext cx="1296988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法国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945380" y="5084128"/>
            <a:ext cx="1547813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阿尔达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944043" y="5084128"/>
            <a:ext cx="1695450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玛利亚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941118" y="5084128"/>
            <a:ext cx="1695450" cy="583565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张义达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1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1" name="内容占位符 3"/>
          <p:cNvSpPr>
            <a:spLocks noGrp="1"/>
          </p:cNvSpPr>
          <p:nvPr/>
        </p:nvSpPr>
        <p:spPr>
          <a:xfrm>
            <a:off x="142240" y="-64135"/>
            <a:ext cx="822960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：叫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4" name="内容占位符 2"/>
          <p:cNvSpPr>
            <a:spLocks noGrp="1"/>
          </p:cNvSpPr>
          <p:nvPr/>
        </p:nvSpPr>
        <p:spPr>
          <a:xfrm>
            <a:off x="1141094" y="2199005"/>
            <a:ext cx="5858259" cy="807720"/>
          </a:xfrm>
          <a:prstGeom prst="rect">
            <a:avLst/>
          </a:prstGeom>
          <a:noFill/>
          <a:ln w="4127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你叫什么名字？</a:t>
            </a:r>
          </a:p>
        </p:txBody>
      </p:sp>
      <p:sp>
        <p:nvSpPr>
          <p:cNvPr id="44034" name="文本框 3"/>
          <p:cNvSpPr txBox="1"/>
          <p:nvPr/>
        </p:nvSpPr>
        <p:spPr>
          <a:xfrm>
            <a:off x="3025140" y="1146810"/>
            <a:ext cx="2451868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en-US" altLang="zh-CN" sz="4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  <p:sp>
        <p:nvSpPr>
          <p:cNvPr id="44035" name="文本框 4"/>
          <p:cNvSpPr txBox="1"/>
          <p:nvPr/>
        </p:nvSpPr>
        <p:spPr>
          <a:xfrm>
            <a:off x="8122285" y="1113155"/>
            <a:ext cx="1455048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en-US" altLang="zh-CN" sz="4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sp>
        <p:nvSpPr>
          <p:cNvPr id="45" name="内容占位符 2"/>
          <p:cNvSpPr>
            <a:spLocks noGrp="1"/>
          </p:cNvSpPr>
          <p:nvPr/>
        </p:nvSpPr>
        <p:spPr>
          <a:xfrm>
            <a:off x="5233669" y="2199005"/>
            <a:ext cx="6381343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我叫玛利亚。</a:t>
            </a:r>
          </a:p>
        </p:txBody>
      </p:sp>
      <p:sp>
        <p:nvSpPr>
          <p:cNvPr id="46" name="内容占位符 2"/>
          <p:cNvSpPr>
            <a:spLocks noGrp="1"/>
          </p:cNvSpPr>
          <p:nvPr/>
        </p:nvSpPr>
        <p:spPr>
          <a:xfrm>
            <a:off x="1141094" y="3128010"/>
            <a:ext cx="5858259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你是留学生吗？</a:t>
            </a:r>
          </a:p>
        </p:txBody>
      </p:sp>
      <p:sp>
        <p:nvSpPr>
          <p:cNvPr id="47" name="内容占位符 2"/>
          <p:cNvSpPr>
            <a:spLocks noGrp="1"/>
          </p:cNvSpPr>
          <p:nvPr/>
        </p:nvSpPr>
        <p:spPr>
          <a:xfrm>
            <a:off x="6417945" y="3128010"/>
            <a:ext cx="5066583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，我是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留学生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48" name="内容占位符 2"/>
          <p:cNvSpPr>
            <a:spLocks noGrp="1"/>
          </p:cNvSpPr>
          <p:nvPr/>
        </p:nvSpPr>
        <p:spPr>
          <a:xfrm>
            <a:off x="472440" y="4056380"/>
            <a:ext cx="4870603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我很高兴。</a:t>
            </a:r>
          </a:p>
        </p:txBody>
      </p:sp>
      <p:sp>
        <p:nvSpPr>
          <p:cNvPr id="49" name="内容占位符 2"/>
          <p:cNvSpPr>
            <a:spLocks noGrp="1"/>
          </p:cNvSpPr>
          <p:nvPr/>
        </p:nvSpPr>
        <p:spPr>
          <a:xfrm>
            <a:off x="5233669" y="4056380"/>
            <a:ext cx="6381343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我也很高兴。</a:t>
            </a:r>
            <a:endParaRPr kumimoji="0" lang="en-US" altLang="zh-CN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0" name="内容占位符 2"/>
          <p:cNvSpPr>
            <a:spLocks noGrp="1"/>
          </p:cNvSpPr>
          <p:nvPr/>
        </p:nvSpPr>
        <p:spPr>
          <a:xfrm>
            <a:off x="877570" y="4989830"/>
            <a:ext cx="4420130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哪国人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</a:p>
        </p:txBody>
      </p:sp>
      <p:sp>
        <p:nvSpPr>
          <p:cNvPr id="51" name="内容占位符 2"/>
          <p:cNvSpPr>
            <a:spLocks noGrp="1"/>
          </p:cNvSpPr>
          <p:nvPr/>
        </p:nvSpPr>
        <p:spPr>
          <a:xfrm>
            <a:off x="5233669" y="4989830"/>
            <a:ext cx="6381343" cy="807720"/>
          </a:xfrm>
          <a:prstGeom prst="rect">
            <a:avLst/>
          </a:prstGeom>
          <a:noFill/>
          <a:ln w="412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dk1"/>
                </a:solidFill>
                <a:latin typeface="+mn-lt"/>
                <a:ea typeface="+mn-ea"/>
                <a:cs typeface="华文楷体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美国人。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uiExpand="1" build="p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122"/>
          <p:cNvPicPr>
            <a:picLocks noChangeAspect="1"/>
          </p:cNvPicPr>
          <p:nvPr/>
        </p:nvPicPr>
        <p:blipFill>
          <a:blip r:embed="rId5"/>
          <a:srcRect t="8862" b="12221"/>
          <a:stretch>
            <a:fillRect/>
          </a:stretch>
        </p:blipFill>
        <p:spPr>
          <a:xfrm>
            <a:off x="965835" y="1150620"/>
            <a:ext cx="10256520" cy="49364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45075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148013" y="3530600"/>
            <a:ext cx="58928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这是什么书？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122"/>
          <p:cNvPicPr>
            <a:picLocks noChangeAspect="1"/>
          </p:cNvPicPr>
          <p:nvPr/>
        </p:nvPicPr>
        <p:blipFill>
          <a:blip r:embed="rId5"/>
          <a:srcRect t="8862" b="12221"/>
          <a:stretch>
            <a:fillRect/>
          </a:stretch>
        </p:blipFill>
        <p:spPr>
          <a:xfrm>
            <a:off x="965835" y="1150620"/>
            <a:ext cx="10256520" cy="49364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45075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148013" y="3530600"/>
            <a:ext cx="58928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这是什么书？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905" y="-6350"/>
            <a:ext cx="465010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3"/>
          <p:cNvSpPr>
            <a:spLocks noGrp="1"/>
          </p:cNvSpPr>
          <p:nvPr/>
        </p:nvSpPr>
        <p:spPr>
          <a:xfrm>
            <a:off x="85090" y="-173355"/>
            <a:ext cx="478853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8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语言点：</a:t>
            </a:r>
            <a:r>
              <a:rPr lang="en-US" altLang="zh-CN" sz="48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8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48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</a:blip>
          <a:srcRect l="40093"/>
          <a:stretch>
            <a:fillRect/>
          </a:stretch>
        </p:blipFill>
        <p:spPr bwMode="auto">
          <a:xfrm flipH="1">
            <a:off x="546016" y="1329515"/>
            <a:ext cx="3504995" cy="477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标题 1"/>
          <p:cNvSpPr txBox="1"/>
          <p:nvPr/>
        </p:nvSpPr>
        <p:spPr>
          <a:xfrm>
            <a:off x="4932348" y="1400730"/>
            <a:ext cx="5994400" cy="421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0725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14350" y="183515"/>
            <a:ext cx="607758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语言点练习（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891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l="1830" r="3242" b="1816"/>
          <a:stretch>
            <a:fillRect/>
          </a:stretch>
        </p:blipFill>
        <p:spPr>
          <a:xfrm>
            <a:off x="1595120" y="1349375"/>
            <a:ext cx="8306435" cy="5149850"/>
          </a:xfrm>
          <a:ln w="12700">
            <a:noFill/>
            <a:miter lim="800000"/>
            <a:headEnd/>
            <a:tailEnd/>
          </a:ln>
          <a:effectLst/>
        </p:spPr>
      </p:pic>
      <p:sp>
        <p:nvSpPr>
          <p:cNvPr id="25" name="文本框 24"/>
          <p:cNvSpPr txBox="1"/>
          <p:nvPr/>
        </p:nvSpPr>
        <p:spPr>
          <a:xfrm>
            <a:off x="2189480" y="2246630"/>
            <a:ext cx="47256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室友。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189480" y="3484880"/>
            <a:ext cx="52546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阿尔达不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朋友。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189480" y="4732020"/>
            <a:ext cx="47256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189480" y="5979795"/>
            <a:ext cx="47256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同学。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1074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11251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语言点练习（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17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63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5105" y="1376045"/>
            <a:ext cx="8967470" cy="480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6194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80975"/>
            <a:ext cx="862457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课文热身（预习作业检查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18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6866" name="内容占位符 8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18260" y="1427480"/>
            <a:ext cx="2379980" cy="1664970"/>
          </a:xfrm>
          <a:ln>
            <a:solidFill>
              <a:srgbClr val="F4B183"/>
            </a:solidFill>
            <a:miter/>
          </a:ln>
        </p:spPr>
      </p:pic>
      <p:pic>
        <p:nvPicPr>
          <p:cNvPr id="36867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785" y="4090670"/>
            <a:ext cx="2578100" cy="181864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2285" y="4291330"/>
            <a:ext cx="2312670" cy="161798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7025" y="1427480"/>
            <a:ext cx="2487930" cy="173736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11775" y="1503680"/>
            <a:ext cx="2159000" cy="521970"/>
          </a:xfrm>
          <a:prstGeom prst="rect">
            <a:avLst/>
          </a:prstGeom>
          <a:solidFill>
            <a:srgbClr val="FFF2CC"/>
          </a:solidFill>
          <a:ln w="1270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我们是室友。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089208" y="2830830"/>
            <a:ext cx="2604135" cy="521970"/>
          </a:xfrm>
          <a:prstGeom prst="rect">
            <a:avLst/>
          </a:prstGeom>
          <a:solidFill>
            <a:srgbClr val="FFF2CC"/>
          </a:solidFill>
          <a:ln w="1270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我来介绍一下。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292725" y="4119880"/>
            <a:ext cx="2197100" cy="521970"/>
          </a:xfrm>
          <a:prstGeom prst="rect">
            <a:avLst/>
          </a:prstGeom>
          <a:solidFill>
            <a:srgbClr val="FFF2CC"/>
          </a:solidFill>
          <a:ln w="1270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他们是朋友。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970463" y="5408930"/>
            <a:ext cx="2841625" cy="521970"/>
          </a:xfrm>
          <a:prstGeom prst="rect">
            <a:avLst/>
          </a:prstGeom>
          <a:solidFill>
            <a:srgbClr val="FFF2CC"/>
          </a:solidFill>
          <a:ln w="1270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  <a:ea typeface="华文楷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她是我们的老师。</a:t>
            </a:r>
          </a:p>
        </p:txBody>
      </p:sp>
      <p:cxnSp>
        <p:nvCxnSpPr>
          <p:cNvPr id="17" name="直接连接符 6"/>
          <p:cNvCxnSpPr/>
          <p:nvPr/>
        </p:nvCxnSpPr>
        <p:spPr>
          <a:xfrm flipV="1">
            <a:off x="3933825" y="3164840"/>
            <a:ext cx="1155700" cy="17145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6"/>
          <p:cNvCxnSpPr>
            <a:endCxn id="12" idx="1"/>
          </p:cNvCxnSpPr>
          <p:nvPr/>
        </p:nvCxnSpPr>
        <p:spPr>
          <a:xfrm>
            <a:off x="3698240" y="2656205"/>
            <a:ext cx="1272540" cy="301371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直接连接符 6"/>
          <p:cNvCxnSpPr/>
          <p:nvPr/>
        </p:nvCxnSpPr>
        <p:spPr>
          <a:xfrm>
            <a:off x="7470775" y="1737360"/>
            <a:ext cx="1725930" cy="74041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直接连接符 6"/>
          <p:cNvCxnSpPr/>
          <p:nvPr/>
        </p:nvCxnSpPr>
        <p:spPr>
          <a:xfrm>
            <a:off x="7556500" y="4451350"/>
            <a:ext cx="1843405" cy="83947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498134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6570" y="160338"/>
            <a:ext cx="7774871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课文听力练习（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2-3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3010" name="内容占位符 4"/>
          <p:cNvPicPr>
            <a:picLocks noGrp="1" noChangeAspect="1"/>
          </p:cNvPicPr>
          <p:nvPr>
            <p:ph idx="1"/>
          </p:nvPr>
        </p:nvPicPr>
        <p:blipFill>
          <a:blip r:embed="rId7"/>
          <a:srcRect l="4738" t="716" b="2"/>
          <a:stretch>
            <a:fillRect/>
          </a:stretch>
        </p:blipFill>
        <p:spPr>
          <a:xfrm>
            <a:off x="1562100" y="1572260"/>
            <a:ext cx="8779510" cy="367157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pic>
        <p:nvPicPr>
          <p:cNvPr id="3" name="02-03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607424" y="1511300"/>
            <a:ext cx="663575" cy="6635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94495" y="4017963"/>
            <a:ext cx="6604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9296083" y="4594225"/>
            <a:ext cx="6604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 rot="21397200">
            <a:off x="9431338" y="3515678"/>
            <a:ext cx="5937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9431020" y="2974975"/>
            <a:ext cx="5937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38913" name="内容占位符 2"/>
          <p:cNvSpPr txBox="1"/>
          <p:nvPr/>
        </p:nvSpPr>
        <p:spPr>
          <a:xfrm>
            <a:off x="1160463" y="1163955"/>
            <a:ext cx="11472862" cy="6477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玛丽亚，你好！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你好，阿尔达！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请问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来介绍一下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叫艾米丽，是美国人。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艾米丽，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是阿尔达，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是土耳其人，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是我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082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39937" name="内容占位符 2"/>
          <p:cNvSpPr txBox="1"/>
          <p:nvPr/>
        </p:nvSpPr>
        <p:spPr>
          <a:xfrm>
            <a:off x="1523048" y="1156970"/>
            <a:ext cx="9902825" cy="6134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阿尔达：玛丽亚，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，阿尔达！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，这是？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玛丽亚：我来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她叫艾米丽，是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艾米丽，这是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他是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,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是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2479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40961" name="矩形 1"/>
          <p:cNvSpPr/>
          <p:nvPr/>
        </p:nvSpPr>
        <p:spPr>
          <a:xfrm>
            <a:off x="1805623" y="1294765"/>
            <a:ext cx="9210675" cy="45231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你好，阿尔达！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你好，艾米丽！很高兴认识你！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我也很高兴认识你！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你们是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是，我们是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也是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1985" name="矩形 1"/>
          <p:cNvSpPr/>
          <p:nvPr/>
        </p:nvSpPr>
        <p:spPr>
          <a:xfrm>
            <a:off x="1737995" y="1167765"/>
            <a:ext cx="9939338" cy="45231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艾米丽：你好，阿尔达！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，艾米丽！很高兴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艾米丽：我也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阿尔达：你们是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玛丽亚：是，我们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艾米丽：也是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082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5952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79705"/>
            <a:ext cx="77374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）答案：第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6082" name="内容占位符 5"/>
          <p:cNvPicPr>
            <a:picLocks noGrp="1" noChangeAspect="1"/>
          </p:cNvPicPr>
          <p:nvPr>
            <p:ph idx="1"/>
          </p:nvPr>
        </p:nvPicPr>
        <p:blipFill>
          <a:blip r:embed="rId5"/>
          <a:srcRect l="5022" t="1231"/>
          <a:stretch>
            <a:fillRect/>
          </a:stretch>
        </p:blipFill>
        <p:spPr>
          <a:xfrm>
            <a:off x="1507490" y="1437005"/>
            <a:ext cx="9374505" cy="454215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7" name="文本框 16"/>
          <p:cNvSpPr txBox="1"/>
          <p:nvPr/>
        </p:nvSpPr>
        <p:spPr>
          <a:xfrm>
            <a:off x="3517900" y="2689225"/>
            <a:ext cx="12750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介绍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807200" y="3484245"/>
            <a:ext cx="14211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46930" y="4355465"/>
            <a:ext cx="12325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993515" y="5142230"/>
            <a:ext cx="13449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948805" y="5151120"/>
            <a:ext cx="135699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6" name="横卷形 5"/>
          <p:cNvSpPr/>
          <p:nvPr/>
        </p:nvSpPr>
        <p:spPr>
          <a:xfrm>
            <a:off x="432435" y="305435"/>
            <a:ext cx="4344670" cy="917575"/>
          </a:xfrm>
          <a:prstGeom prst="horizontalScroll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74675" y="460375"/>
            <a:ext cx="495554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</a:p>
        </p:txBody>
      </p:sp>
      <p:sp>
        <p:nvSpPr>
          <p:cNvPr id="33794" name="标题 1"/>
          <p:cNvSpPr>
            <a:spLocks noGrp="1"/>
          </p:cNvSpPr>
          <p:nvPr>
            <p:ph type="title"/>
          </p:nvPr>
        </p:nvSpPr>
        <p:spPr>
          <a:xfrm>
            <a:off x="1233170" y="3529965"/>
            <a:ext cx="9684385" cy="1047750"/>
          </a:xfrm>
        </p:spPr>
        <p:txBody>
          <a:bodyPr vert="horz" wrap="square" lIns="91440" tIns="45720" rIns="91440" bIns="45720" anchor="ctr" anchorCtr="0">
            <a:normAutofit/>
          </a:bodyPr>
          <a:lstStyle/>
          <a:p>
            <a:pPr algn="ctr" eaLnBrk="1" hangingPunct="1"/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注音：第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27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3795" name="内容占位符 3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 l="5247" t="28976" r="63"/>
          <a:stretch>
            <a:fillRect/>
          </a:stretch>
        </p:blipFill>
        <p:spPr>
          <a:xfrm>
            <a:off x="1404938" y="4764405"/>
            <a:ext cx="9340850" cy="126682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6084" name="TextBox 13"/>
          <p:cNvSpPr txBox="1"/>
          <p:nvPr/>
        </p:nvSpPr>
        <p:spPr>
          <a:xfrm>
            <a:off x="850900" y="1577340"/>
            <a:ext cx="110216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 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_____________   _____________   _____________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98208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12445" y="441325"/>
            <a:ext cx="405638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1" y="3758565"/>
            <a:ext cx="72243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-115728" y="3311525"/>
            <a:ext cx="8431213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注音：第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27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44036" name="TextBox 13"/>
          <p:cNvSpPr txBox="1"/>
          <p:nvPr/>
        </p:nvSpPr>
        <p:spPr>
          <a:xfrm>
            <a:off x="903605" y="1557338"/>
            <a:ext cx="1197927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 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_____________   _____________   _____________ </a:t>
            </a:r>
          </a:p>
        </p:txBody>
      </p:sp>
      <p:pic>
        <p:nvPicPr>
          <p:cNvPr id="62467" name="内容占位符 3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 l="5247" t="28976" r="63"/>
          <a:stretch>
            <a:fillRect/>
          </a:stretch>
        </p:blipFill>
        <p:spPr>
          <a:xfrm>
            <a:off x="965200" y="4854575"/>
            <a:ext cx="9226550" cy="1358265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74446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55930" y="-45085"/>
            <a:ext cx="778573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读句子：第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63491" name="Picture 4"/>
          <p:cNvPicPr>
            <a:picLocks noChangeAspect="1" noChangeArrowheads="1"/>
          </p:cNvPicPr>
          <p:nvPr/>
        </p:nvPicPr>
        <p:blipFill>
          <a:blip r:embed="rId5"/>
          <a:srcRect r="45936" b="50388"/>
          <a:stretch>
            <a:fillRect/>
          </a:stretch>
        </p:blipFill>
        <p:spPr bwMode="auto">
          <a:xfrm>
            <a:off x="1249680" y="1758315"/>
            <a:ext cx="429895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5"/>
          <a:srcRect t="49612" r="48449"/>
          <a:stretch>
            <a:fillRect/>
          </a:stretch>
        </p:blipFill>
        <p:spPr bwMode="auto">
          <a:xfrm>
            <a:off x="6964045" y="1809750"/>
            <a:ext cx="403479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6502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13080" y="-45085"/>
            <a:ext cx="569023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6451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t="20004"/>
          <a:stretch>
            <a:fillRect/>
          </a:stretch>
        </p:blipFill>
        <p:spPr>
          <a:xfrm>
            <a:off x="1042670" y="1602105"/>
            <a:ext cx="10068560" cy="439928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4662170" y="5330825"/>
            <a:ext cx="499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15820" y="5368925"/>
            <a:ext cx="499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91675" y="5330825"/>
            <a:ext cx="499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45020" y="5334000"/>
            <a:ext cx="499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7608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7107" name="矩形 1"/>
          <p:cNvSpPr/>
          <p:nvPr/>
        </p:nvSpPr>
        <p:spPr>
          <a:xfrm>
            <a:off x="317717" y="1299571"/>
            <a:ext cx="11285203" cy="425885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书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词典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汉语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音乐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杂志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谁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一 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本 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都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这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那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这些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那些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吧</a:t>
            </a:r>
          </a:p>
        </p:txBody>
      </p:sp>
    </p:spTree>
    <p:custDataLst>
      <p:tags r:id="rId1"/>
    </p:custData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48129" name="Picture 2"/>
          <p:cNvPicPr>
            <a:picLocks noChangeAspect="1"/>
          </p:cNvPicPr>
          <p:nvPr/>
        </p:nvPicPr>
        <p:blipFill>
          <a:blip r:embed="rId4"/>
          <a:srcRect l="49823" t="49312" b="7278"/>
          <a:stretch>
            <a:fillRect/>
          </a:stretch>
        </p:blipFill>
        <p:spPr>
          <a:xfrm>
            <a:off x="555308" y="2613343"/>
            <a:ext cx="2963862" cy="2722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9"/>
          <p:cNvSpPr txBox="1"/>
          <p:nvPr/>
        </p:nvSpPr>
        <p:spPr>
          <a:xfrm>
            <a:off x="3236595" y="2002155"/>
            <a:ext cx="3744913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Text Box 11"/>
          <p:cNvSpPr txBox="1"/>
          <p:nvPr/>
        </p:nvSpPr>
        <p:spPr>
          <a:xfrm>
            <a:off x="7087870" y="5194618"/>
            <a:ext cx="3743325" cy="8318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Rectangle 13"/>
          <p:cNvSpPr/>
          <p:nvPr/>
        </p:nvSpPr>
        <p:spPr>
          <a:xfrm>
            <a:off x="3991611" y="1465580"/>
            <a:ext cx="874395" cy="645160"/>
          </a:xfrm>
          <a:prstGeom prst="rect">
            <a:avLst/>
          </a:prstGeom>
          <a:noFill/>
          <a:ln w="44450">
            <a:noFill/>
          </a:ln>
        </p:spPr>
        <p:txBody>
          <a:bodyPr wrap="none" anchor="t" anchorCtr="0">
            <a:spAutoFit/>
          </a:bodyPr>
          <a:lstStyle/>
          <a:p>
            <a:pPr algn="ctr" eaLnBrk="0" hangingPunct="0"/>
            <a:r>
              <a:rPr lang="en-US" altLang="zh-CN" sz="3600" b="1" dirty="0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zhè</a:t>
            </a:r>
          </a:p>
        </p:txBody>
      </p:sp>
      <p:sp>
        <p:nvSpPr>
          <p:cNvPr id="9" name="Rectangle 14"/>
          <p:cNvSpPr/>
          <p:nvPr/>
        </p:nvSpPr>
        <p:spPr>
          <a:xfrm>
            <a:off x="7487920" y="4689793"/>
            <a:ext cx="700088" cy="708025"/>
          </a:xfrm>
          <a:prstGeom prst="rect">
            <a:avLst/>
          </a:prstGeom>
          <a:noFill/>
          <a:ln w="44450">
            <a:noFill/>
          </a:ln>
        </p:spPr>
        <p:txBody>
          <a:bodyPr wrap="none" anchor="t" anchorCtr="0">
            <a:spAutoFit/>
          </a:bodyPr>
          <a:lstStyle/>
          <a:p>
            <a:pPr algn="ctr" eaLnBrk="0" hangingPunct="0"/>
            <a:r>
              <a:rPr lang="en-US" altLang="zh-CN" sz="4000" b="1" dirty="0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nà</a:t>
            </a:r>
            <a:endParaRPr lang="zh-CN" altLang="en-US" sz="4000" b="1" dirty="0">
              <a:solidFill>
                <a:srgbClr val="3333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 Box 15"/>
          <p:cNvSpPr txBox="1"/>
          <p:nvPr/>
        </p:nvSpPr>
        <p:spPr>
          <a:xfrm>
            <a:off x="555308" y="884555"/>
            <a:ext cx="3744912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</a:p>
        </p:txBody>
      </p:sp>
      <p:sp>
        <p:nvSpPr>
          <p:cNvPr id="11" name="Text Box 16"/>
          <p:cNvSpPr txBox="1"/>
          <p:nvPr/>
        </p:nvSpPr>
        <p:spPr>
          <a:xfrm>
            <a:off x="5735320" y="3580130"/>
            <a:ext cx="3743325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</a:p>
        </p:txBody>
      </p:sp>
      <p:sp>
        <p:nvSpPr>
          <p:cNvPr id="77833" name="WordArt 17"/>
          <p:cNvSpPr>
            <a:spLocks noTextEdit="1"/>
          </p:cNvSpPr>
          <p:nvPr/>
        </p:nvSpPr>
        <p:spPr>
          <a:xfrm rot="1341864">
            <a:off x="2585720" y="4078605"/>
            <a:ext cx="15367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40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pic>
        <p:nvPicPr>
          <p:cNvPr id="219138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2F0F1"/>
              </a:clrFrom>
              <a:clrTo>
                <a:srgbClr val="F2F0F1">
                  <a:alpha val="0"/>
                </a:srgbClr>
              </a:clrTo>
            </a:clrChange>
          </a:blip>
          <a:srcRect l="5098" t="48540" r="55609" b="11540"/>
          <a:stretch>
            <a:fillRect/>
          </a:stretch>
        </p:blipFill>
        <p:spPr>
          <a:xfrm>
            <a:off x="9478645" y="952818"/>
            <a:ext cx="1641475" cy="16383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4" name="直接箭头连接符 13"/>
          <p:cNvCxnSpPr/>
          <p:nvPr/>
        </p:nvCxnSpPr>
        <p:spPr>
          <a:xfrm flipV="1">
            <a:off x="7981633" y="2333943"/>
            <a:ext cx="1806575" cy="1204912"/>
          </a:xfrm>
          <a:prstGeom prst="straightConnector1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77836" name="WordArt 17"/>
          <p:cNvSpPr>
            <a:spLocks noTextEdit="1"/>
          </p:cNvSpPr>
          <p:nvPr/>
        </p:nvSpPr>
        <p:spPr>
          <a:xfrm rot="1341864">
            <a:off x="9146858" y="1111568"/>
            <a:ext cx="665162" cy="1157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40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9" grpId="0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5130" name="Text Box 10"/>
          <p:cNvSpPr txBox="1"/>
          <p:nvPr/>
        </p:nvSpPr>
        <p:spPr>
          <a:xfrm>
            <a:off x="4031615" y="4329113"/>
            <a:ext cx="3744913" cy="82994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汉语书。</a:t>
            </a:r>
          </a:p>
        </p:txBody>
      </p:sp>
      <p:sp>
        <p:nvSpPr>
          <p:cNvPr id="5131" name="Text Box 11"/>
          <p:cNvSpPr txBox="1"/>
          <p:nvPr/>
        </p:nvSpPr>
        <p:spPr>
          <a:xfrm>
            <a:off x="921385" y="1817370"/>
            <a:ext cx="3744913" cy="70675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</a:p>
        </p:txBody>
      </p:sp>
      <p:sp>
        <p:nvSpPr>
          <p:cNvPr id="5132" name="Text Box 12"/>
          <p:cNvSpPr txBox="1"/>
          <p:nvPr/>
        </p:nvSpPr>
        <p:spPr>
          <a:xfrm>
            <a:off x="940435" y="3577908"/>
            <a:ext cx="4127500" cy="70675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书？</a:t>
            </a:r>
          </a:p>
        </p:txBody>
      </p:sp>
      <p:pic>
        <p:nvPicPr>
          <p:cNvPr id="49156" name="Picture 1" descr="汉语书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7495" y="1355725"/>
            <a:ext cx="2978150" cy="39001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10"/>
          <p:cNvSpPr txBox="1"/>
          <p:nvPr/>
        </p:nvSpPr>
        <p:spPr>
          <a:xfrm>
            <a:off x="4031615" y="2630170"/>
            <a:ext cx="3744913" cy="70675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8856" name="WordArt 17"/>
          <p:cNvSpPr>
            <a:spLocks noTextEdit="1"/>
          </p:cNvSpPr>
          <p:nvPr/>
        </p:nvSpPr>
        <p:spPr>
          <a:xfrm rot="1341864">
            <a:off x="9407525" y="4530725"/>
            <a:ext cx="1094105" cy="15894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solidFill>
                  <a:srgbClr val="0070C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13" name="矩形 12"/>
          <p:cNvSpPr/>
          <p:nvPr/>
        </p:nvSpPr>
        <p:spPr>
          <a:xfrm>
            <a:off x="330835" y="283210"/>
            <a:ext cx="442277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319405" y="11430"/>
            <a:ext cx="452310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：什么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2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30835" y="283210"/>
            <a:ext cx="442277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319405" y="11430"/>
            <a:ext cx="452310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：什么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0177" name="Picture 2"/>
          <p:cNvPicPr>
            <a:picLocks noChangeAspect="1"/>
          </p:cNvPicPr>
          <p:nvPr/>
        </p:nvPicPr>
        <p:blipFill>
          <a:blip r:embed="rId4"/>
          <a:srcRect l="6852" t="4475" r="8320" b="4068"/>
          <a:stretch>
            <a:fillRect/>
          </a:stretch>
        </p:blipFill>
        <p:spPr>
          <a:xfrm>
            <a:off x="7960360" y="1169035"/>
            <a:ext cx="2897505" cy="375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9875" name="WordArt 17"/>
          <p:cNvSpPr>
            <a:spLocks noTextEdit="1"/>
          </p:cNvSpPr>
          <p:nvPr/>
        </p:nvSpPr>
        <p:spPr>
          <a:xfrm rot="1500000">
            <a:off x="9650095" y="3668395"/>
            <a:ext cx="1161415" cy="16871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solidFill>
                  <a:srgbClr val="0070C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4" name="Text Box 10"/>
          <p:cNvSpPr txBox="1"/>
          <p:nvPr/>
        </p:nvSpPr>
        <p:spPr>
          <a:xfrm>
            <a:off x="3784918" y="2493010"/>
            <a:ext cx="3744912" cy="82994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词典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 Box 12"/>
          <p:cNvSpPr txBox="1"/>
          <p:nvPr/>
        </p:nvSpPr>
        <p:spPr>
          <a:xfrm>
            <a:off x="713105" y="1724660"/>
            <a:ext cx="4127500" cy="70675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1" name="矩形 10"/>
          <p:cNvSpPr/>
          <p:nvPr/>
        </p:nvSpPr>
        <p:spPr>
          <a:xfrm>
            <a:off x="5281930" y="1992948"/>
            <a:ext cx="207327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cídiǎn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</a:t>
            </a:r>
          </a:p>
        </p:txBody>
      </p:sp>
      <p:sp>
        <p:nvSpPr>
          <p:cNvPr id="3" name="Text Box 10"/>
          <p:cNvSpPr txBox="1"/>
          <p:nvPr/>
        </p:nvSpPr>
        <p:spPr>
          <a:xfrm>
            <a:off x="2583498" y="5137785"/>
            <a:ext cx="5051425" cy="82994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汉语词典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 Box 12"/>
          <p:cNvSpPr txBox="1"/>
          <p:nvPr/>
        </p:nvSpPr>
        <p:spPr>
          <a:xfrm>
            <a:off x="713105" y="3610610"/>
            <a:ext cx="4127500" cy="70675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词典？</a:t>
            </a:r>
          </a:p>
        </p:txBody>
      </p:sp>
      <p:sp>
        <p:nvSpPr>
          <p:cNvPr id="14" name="矩形 13"/>
          <p:cNvSpPr/>
          <p:nvPr/>
        </p:nvSpPr>
        <p:spPr>
          <a:xfrm>
            <a:off x="4148773" y="4710748"/>
            <a:ext cx="3786188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hànyǔ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cídiǎn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3" grpId="0"/>
      <p:bldP spid="8" grpId="0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46089" name="Rectangle 9"/>
          <p:cNvSpPr/>
          <p:nvPr/>
        </p:nvSpPr>
        <p:spPr>
          <a:xfrm>
            <a:off x="3727768" y="874395"/>
            <a:ext cx="3935412" cy="829945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zázhì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46096" name="Text Box 16"/>
          <p:cNvSpPr txBox="1"/>
          <p:nvPr/>
        </p:nvSpPr>
        <p:spPr>
          <a:xfrm>
            <a:off x="3727768" y="2733675"/>
            <a:ext cx="4576762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汉语杂志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。</a:t>
            </a:r>
          </a:p>
        </p:txBody>
      </p:sp>
      <p:sp>
        <p:nvSpPr>
          <p:cNvPr id="46099" name="Text Box 19"/>
          <p:cNvSpPr txBox="1"/>
          <p:nvPr/>
        </p:nvSpPr>
        <p:spPr>
          <a:xfrm>
            <a:off x="4214813" y="5415280"/>
            <a:ext cx="5700712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楷体" panose="02010609060101010101" charset="-122"/>
              </a:rPr>
              <a:t>是</a:t>
            </a:r>
            <a:r>
              <a:rPr lang="zh-CN" altLang="en-US" sz="4400" b="1" dirty="0">
                <a:latin typeface="Arial" panose="020B0604020202020204" pitchFamily="34" charset="0"/>
                <a:ea typeface="楷体" panose="02010609060101010101" charset="-122"/>
              </a:rPr>
              <a:t>一</a:t>
            </a:r>
            <a:r>
              <a:rPr lang="zh-CN" altLang="en-US" sz="44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英语杂志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。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3727768" y="1803083"/>
            <a:ext cx="5527675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pic>
        <p:nvPicPr>
          <p:cNvPr id="68616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650875" y="634365"/>
            <a:ext cx="2759075" cy="3302000"/>
          </a:xfrm>
          <a:prstGeom prst="rect">
            <a:avLst/>
          </a:prstGeom>
          <a:noFill/>
          <a:ln w="15875">
            <a:noFill/>
          </a:ln>
          <a:effectLst>
            <a:outerShdw blurRad="203200" dist="38100" dir="2700000" sx="101000" sy="101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2"/>
          <p:cNvSpPr txBox="1"/>
          <p:nvPr/>
        </p:nvSpPr>
        <p:spPr>
          <a:xfrm>
            <a:off x="4578350" y="4531043"/>
            <a:ext cx="4973637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80904" name="WordArt 17"/>
          <p:cNvSpPr>
            <a:spLocks noTextEdit="1"/>
          </p:cNvSpPr>
          <p:nvPr/>
        </p:nvSpPr>
        <p:spPr>
          <a:xfrm rot="1341864">
            <a:off x="1901190" y="3256915"/>
            <a:ext cx="1062355" cy="1543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pic>
        <p:nvPicPr>
          <p:cNvPr id="51208" name="图片 1" descr="英语杂志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273540" y="3322955"/>
            <a:ext cx="2365375" cy="3013710"/>
          </a:xfrm>
          <a:prstGeom prst="rect">
            <a:avLst/>
          </a:prstGeom>
          <a:noFill/>
          <a:ln w="15875">
            <a:noFill/>
          </a:ln>
          <a:effectLst>
            <a:outerShdw blurRad="889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/>
      <p:bldP spid="46096" grpId="0"/>
      <p:bldP spid="46099" grpId="0"/>
      <p:bldP spid="13" grpId="0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185" y="611505"/>
            <a:ext cx="2602230" cy="36036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9"/>
          <p:cNvSpPr/>
          <p:nvPr/>
        </p:nvSpPr>
        <p:spPr>
          <a:xfrm>
            <a:off x="3764598" y="868045"/>
            <a:ext cx="3935412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 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zázhì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  <p:pic>
        <p:nvPicPr>
          <p:cNvPr id="68611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52330" y="3814763"/>
            <a:ext cx="1819275" cy="2517775"/>
          </a:xfrm>
          <a:prstGeom prst="rect">
            <a:avLst/>
          </a:prstGeom>
          <a:noFill/>
          <a:ln>
            <a:noFill/>
          </a:ln>
          <a:effectLst>
            <a:outerShdw blurRad="152400" dist="508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6"/>
          <p:cNvSpPr txBox="1"/>
          <p:nvPr/>
        </p:nvSpPr>
        <p:spPr>
          <a:xfrm>
            <a:off x="3764598" y="2961958"/>
            <a:ext cx="5465762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楷体" panose="02010609060101010101" charset="-122"/>
              </a:rPr>
              <a:t>是一</a:t>
            </a:r>
            <a:r>
              <a:rPr lang="zh-CN" altLang="en-US" sz="44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音乐杂志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 Box 19"/>
          <p:cNvSpPr txBox="1"/>
          <p:nvPr/>
        </p:nvSpPr>
        <p:spPr>
          <a:xfrm>
            <a:off x="4935855" y="5399088"/>
            <a:ext cx="5700713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那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楷体" panose="02010609060101010101" charset="-122"/>
              </a:rPr>
              <a:t>是</a:t>
            </a:r>
            <a:r>
              <a:rPr lang="zh-CN" altLang="en-US" sz="4400" b="1" dirty="0">
                <a:latin typeface="Arial" panose="020B0604020202020204" pitchFamily="34" charset="0"/>
                <a:ea typeface="楷体" panose="02010609060101010101" charset="-122"/>
              </a:rPr>
              <a:t>一</a:t>
            </a:r>
            <a:r>
              <a:rPr lang="zh-CN" altLang="en-US" sz="44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音乐杂志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charset="-122"/>
              </a:rPr>
              <a:t>。</a:t>
            </a:r>
          </a:p>
        </p:txBody>
      </p:sp>
      <p:sp>
        <p:nvSpPr>
          <p:cNvPr id="9" name="Text Box 12"/>
          <p:cNvSpPr txBox="1"/>
          <p:nvPr/>
        </p:nvSpPr>
        <p:spPr>
          <a:xfrm>
            <a:off x="3764598" y="1876108"/>
            <a:ext cx="5527675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0" name="Text Box 12"/>
          <p:cNvSpPr txBox="1"/>
          <p:nvPr/>
        </p:nvSpPr>
        <p:spPr>
          <a:xfrm>
            <a:off x="4881880" y="4594225"/>
            <a:ext cx="4973638" cy="76835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81929" name="WordArt 17"/>
          <p:cNvSpPr>
            <a:spLocks noTextEdit="1"/>
          </p:cNvSpPr>
          <p:nvPr/>
        </p:nvSpPr>
        <p:spPr>
          <a:xfrm rot="1341864">
            <a:off x="1423035" y="3103245"/>
            <a:ext cx="1315085" cy="191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11" name="Rectangle 21"/>
          <p:cNvSpPr/>
          <p:nvPr/>
        </p:nvSpPr>
        <p:spPr>
          <a:xfrm>
            <a:off x="5704999" y="2621598"/>
            <a:ext cx="1261110" cy="435610"/>
          </a:xfrm>
          <a:prstGeom prst="rect">
            <a:avLst/>
          </a:prstGeom>
          <a:noFill/>
          <a:ln w="44450">
            <a:noFill/>
          </a:ln>
        </p:spPr>
        <p:txBody>
          <a:bodyPr wrap="none" anchor="t" anchorCtr="0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yīnyuè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pic>
        <p:nvPicPr>
          <p:cNvPr id="69634" name="内容占位符 4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447800" y="1333500"/>
            <a:ext cx="9067800" cy="512445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2717800" y="2343150"/>
            <a:ext cx="34671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词典？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17800" y="3659188"/>
            <a:ext cx="3721100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杂志？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17800" y="5008563"/>
            <a:ext cx="3848100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名字？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5030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12" name="标题 1"/>
          <p:cNvSpPr txBox="1"/>
          <p:nvPr/>
        </p:nvSpPr>
        <p:spPr>
          <a:xfrm>
            <a:off x="478155" y="190500"/>
            <a:ext cx="658749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6" name="横卷形 5"/>
          <p:cNvSpPr/>
          <p:nvPr/>
        </p:nvSpPr>
        <p:spPr>
          <a:xfrm>
            <a:off x="812165" y="305435"/>
            <a:ext cx="8222615" cy="917575"/>
          </a:xfrm>
          <a:prstGeom prst="horizontalScroll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935355" y="481965"/>
            <a:ext cx="8415655" cy="6375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17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 r="25526"/>
          <a:stretch>
            <a:fillRect/>
          </a:stretch>
        </p:blipFill>
        <p:spPr bwMode="auto">
          <a:xfrm>
            <a:off x="1294130" y="2486660"/>
            <a:ext cx="9243060" cy="208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70658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0765" y="781685"/>
            <a:ext cx="2332990" cy="322961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4771390" y="1144270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" panose="02010609060101010101" charset="-122"/>
              </a:rPr>
              <a:t>一</a:t>
            </a:r>
            <a:r>
              <a:rPr lang="zh-CN" altLang="en-US" sz="40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杂志</a:t>
            </a:r>
          </a:p>
        </p:txBody>
      </p:sp>
      <p:pic>
        <p:nvPicPr>
          <p:cNvPr id="70660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6207">
            <a:off x="1660525" y="1311910"/>
            <a:ext cx="2332990" cy="322834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5872798" y="2459355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" panose="02010609060101010101" charset="-122"/>
              </a:rPr>
              <a:t>两</a:t>
            </a:r>
            <a:r>
              <a:rPr lang="zh-CN" altLang="en-US" sz="40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杂志</a:t>
            </a:r>
          </a:p>
        </p:txBody>
      </p:sp>
      <p:sp>
        <p:nvSpPr>
          <p:cNvPr id="14" name="Rectangle 21"/>
          <p:cNvSpPr/>
          <p:nvPr/>
        </p:nvSpPr>
        <p:spPr>
          <a:xfrm>
            <a:off x="5794058" y="2132330"/>
            <a:ext cx="951230" cy="386080"/>
          </a:xfrm>
          <a:prstGeom prst="rect">
            <a:avLst/>
          </a:prstGeom>
          <a:noFill/>
          <a:ln w="44450">
            <a:noFill/>
          </a:ln>
        </p:spPr>
        <p:txBody>
          <a:bodyPr wrap="none" anchor="t" anchorCtr="0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solidFill>
                  <a:srgbClr val="99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liǎnɡ</a:t>
            </a:r>
          </a:p>
        </p:txBody>
      </p:sp>
      <p:pic>
        <p:nvPicPr>
          <p:cNvPr id="70663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85876">
            <a:off x="2095500" y="1873250"/>
            <a:ext cx="2332990" cy="322961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6967220" y="3413125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" panose="02010609060101010101" charset="-122"/>
              </a:rPr>
              <a:t>三</a:t>
            </a:r>
            <a:r>
              <a:rPr lang="zh-CN" altLang="en-US" sz="4000" b="1" dirty="0">
                <a:solidFill>
                  <a:srgbClr val="7030A0"/>
                </a:solidFill>
                <a:latin typeface="Arial" panose="020B0604020202020204" pitchFamily="34" charset="0"/>
                <a:ea typeface="楷体" panose="02010609060101010101" charset="-122"/>
              </a:rPr>
              <a:t>本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</a:rPr>
              <a:t>杂志</a:t>
            </a:r>
          </a:p>
        </p:txBody>
      </p:sp>
      <p:pic>
        <p:nvPicPr>
          <p:cNvPr id="70665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5642">
            <a:off x="2190750" y="2721610"/>
            <a:ext cx="2332355" cy="32289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6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697369">
            <a:off x="2321560" y="2793365"/>
            <a:ext cx="2332355" cy="32289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7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33665">
            <a:off x="2471420" y="2825115"/>
            <a:ext cx="2332355" cy="32289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8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379511">
            <a:off x="2644775" y="2884170"/>
            <a:ext cx="2332355" cy="32289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909243" y="4297998"/>
            <a:ext cx="3429000" cy="1260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cs"/>
              </a:rPr>
              <a:t>yì  xiē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cs"/>
              </a:rPr>
              <a:t>一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cs"/>
              </a:rPr>
              <a:t>些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cs"/>
              </a:rPr>
              <a:t>杂志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55297" name="Picture 1" descr="一些汉语书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1965" y="1335405"/>
            <a:ext cx="8710295" cy="40322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51180"/>
            <a:ext cx="1932305" cy="267589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6207">
            <a:off x="1263650" y="1088390"/>
            <a:ext cx="1931670" cy="267462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85876">
            <a:off x="1496060" y="1701800"/>
            <a:ext cx="1932940" cy="267589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5642">
            <a:off x="1571625" y="2191385"/>
            <a:ext cx="1932940" cy="267589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697369">
            <a:off x="1686560" y="2324100"/>
            <a:ext cx="1932940" cy="267589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33665">
            <a:off x="2209165" y="2900680"/>
            <a:ext cx="1932940" cy="26752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 descr="huge4ec4bf53774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379511">
            <a:off x="2291715" y="3071495"/>
            <a:ext cx="1932940" cy="26752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975418" y="1172845"/>
            <a:ext cx="2428240" cy="82994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ea"/>
              </a:rPr>
              <a:t>这些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ea"/>
              </a:rPr>
              <a:t>杂志</a:t>
            </a:r>
          </a:p>
        </p:txBody>
      </p:sp>
      <p:grpSp>
        <p:nvGrpSpPr>
          <p:cNvPr id="13" name="组合 21"/>
          <p:cNvGrpSpPr/>
          <p:nvPr/>
        </p:nvGrpSpPr>
        <p:grpSpPr>
          <a:xfrm>
            <a:off x="8750300" y="3093720"/>
            <a:ext cx="2741295" cy="3132455"/>
            <a:chOff x="8754709" y="128164"/>
            <a:chExt cx="2776448" cy="3080800"/>
          </a:xfrm>
        </p:grpSpPr>
        <p:pic>
          <p:nvPicPr>
            <p:cNvPr id="14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754709" y="128164"/>
              <a:ext cx="1241102" cy="1716236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16207">
              <a:off x="9546902" y="250883"/>
              <a:ext cx="1239216" cy="1718068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285876">
              <a:off x="10214608" y="842499"/>
              <a:ext cx="1239216" cy="1718068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2045642">
              <a:off x="9218708" y="1060463"/>
              <a:ext cx="1241102" cy="1716237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2697369">
              <a:off x="9631779" y="1192340"/>
              <a:ext cx="1239217" cy="1718068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3633665">
              <a:off x="10052942" y="1305809"/>
              <a:ext cx="1240013" cy="1716418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5" descr="huge4ec4bf53774f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193115">
              <a:off x="9940714" y="1729804"/>
              <a:ext cx="1240013" cy="1718304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888673" y="4498975"/>
            <a:ext cx="2451100" cy="83026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ysClr val="windowText" lastClr="00000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ea"/>
              </a:rPr>
              <a:t>那些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charset="-122"/>
                <a:cs typeface="+mn-ea"/>
              </a:rPr>
              <a:t>杂志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6" grpId="0" bldLvl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122"/>
          <p:cNvPicPr>
            <a:picLocks noChangeAspect="1"/>
          </p:cNvPicPr>
          <p:nvPr/>
        </p:nvPicPr>
        <p:blipFill>
          <a:blip r:embed="rId5"/>
          <a:srcRect t="8862" b="12221"/>
          <a:stretch>
            <a:fillRect/>
          </a:stretch>
        </p:blipFill>
        <p:spPr>
          <a:xfrm>
            <a:off x="965835" y="1150620"/>
            <a:ext cx="10256520" cy="49364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45075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148013" y="3530600"/>
            <a:ext cx="58928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这是什么书？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333399">
                <a:shade val="45000"/>
                <a:satMod val="135000"/>
              </a:srgbClr>
              <a:prstClr val="white"/>
            </a:duotone>
            <a:lum bright="-10000"/>
          </a:blip>
          <a:srcRect/>
          <a:stretch>
            <a:fillRect/>
          </a:stretch>
        </p:blipFill>
        <p:spPr bwMode="auto">
          <a:xfrm>
            <a:off x="974725" y="2475230"/>
            <a:ext cx="2888615" cy="299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5"/>
          <p:cNvSpPr txBox="1"/>
          <p:nvPr/>
        </p:nvSpPr>
        <p:spPr>
          <a:xfrm>
            <a:off x="4272915" y="2243138"/>
            <a:ext cx="4992688" cy="923330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</a:t>
            </a:r>
            <a:r>
              <a:rPr lang="en-US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é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</a:p>
        </p:txBody>
      </p:sp>
      <p:sp>
        <p:nvSpPr>
          <p:cNvPr id="17" name="Text Box 13"/>
          <p:cNvSpPr txBox="1"/>
          <p:nvPr/>
        </p:nvSpPr>
        <p:spPr>
          <a:xfrm>
            <a:off x="6381115" y="3605848"/>
            <a:ext cx="4405313" cy="1631216"/>
          </a:xfrm>
          <a:prstGeom prst="rect">
            <a:avLst/>
          </a:prstGeom>
          <a:noFill/>
          <a:ln w="44450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：她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8" name="Rectangle 15"/>
          <p:cNvSpPr/>
          <p:nvPr/>
        </p:nvSpPr>
        <p:spPr>
          <a:xfrm>
            <a:off x="6761265" y="3509010"/>
            <a:ext cx="2605201" cy="830997"/>
          </a:xfrm>
          <a:prstGeom prst="rect">
            <a:avLst/>
          </a:prstGeom>
          <a:noFill/>
          <a:ln w="44450">
            <a:noFill/>
          </a:ln>
        </p:spPr>
        <p:txBody>
          <a:bodyPr wrap="none" anchor="t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她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9" name="WordArt 12"/>
          <p:cNvSpPr>
            <a:spLocks noTextEdit="1"/>
          </p:cNvSpPr>
          <p:nvPr/>
        </p:nvSpPr>
        <p:spPr>
          <a:xfrm rot="1330011">
            <a:off x="3692525" y="2108835"/>
            <a:ext cx="882650" cy="1643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b="1">
                <a:solidFill>
                  <a:srgbClr val="7030A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20" name="矩形 19"/>
          <p:cNvSpPr/>
          <p:nvPr/>
        </p:nvSpPr>
        <p:spPr>
          <a:xfrm>
            <a:off x="330835" y="217170"/>
            <a:ext cx="465010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32385"/>
            <a:ext cx="496379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：谁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谁的？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>
            <a:off x="1790700" y="1074738"/>
            <a:ext cx="4057650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9" name="Text Box 16"/>
          <p:cNvSpPr txBox="1"/>
          <p:nvPr/>
        </p:nvSpPr>
        <p:spPr>
          <a:xfrm>
            <a:off x="5438775" y="2571750"/>
            <a:ext cx="1824038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</a:p>
        </p:txBody>
      </p: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4194175" y="3322955"/>
            <a:ext cx="3575050" cy="281940"/>
          </a:xfrm>
          <a:prstGeom prst="leftRightArrow">
            <a:avLst>
              <a:gd name="adj1" fmla="val 50000"/>
              <a:gd name="adj2" fmla="val 190000"/>
            </a:avLst>
          </a:prstGeom>
          <a:gradFill rotWithShape="1">
            <a:gsLst>
              <a:gs pos="0">
                <a:srgbClr val="6600CC"/>
              </a:gs>
              <a:gs pos="50000">
                <a:srgbClr val="FFFFFF"/>
              </a:gs>
              <a:gs pos="100000">
                <a:srgbClr val="6600CC"/>
              </a:gs>
            </a:gsLst>
            <a:lin ang="0" scaled="1"/>
          </a:gradFill>
          <a:ln w="9525">
            <a:solidFill>
              <a:srgbClr val="000000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11" name="Text Box 7"/>
          <p:cNvSpPr txBox="1"/>
          <p:nvPr/>
        </p:nvSpPr>
        <p:spPr>
          <a:xfrm>
            <a:off x="6210300" y="1171575"/>
            <a:ext cx="4854575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玛利亚的朋友。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333399">
                <a:shade val="45000"/>
                <a:satMod val="135000"/>
              </a:srgbClr>
              <a:prstClr val="white"/>
            </a:duotone>
            <a:lum bright="-10000"/>
          </a:blip>
          <a:srcRect l="1687"/>
          <a:stretch>
            <a:fillRect/>
          </a:stretch>
        </p:blipFill>
        <p:spPr bwMode="auto">
          <a:xfrm flipH="1">
            <a:off x="1097915" y="1997710"/>
            <a:ext cx="2775585" cy="292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  <a:lum bright="-10000" contrast="40000"/>
          </a:blip>
          <a:stretch>
            <a:fillRect/>
          </a:stretch>
        </p:blipFill>
        <p:spPr bwMode="auto">
          <a:xfrm>
            <a:off x="8114030" y="2071688"/>
            <a:ext cx="2974340" cy="278193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 Box 10"/>
          <p:cNvSpPr txBox="1"/>
          <p:nvPr/>
        </p:nvSpPr>
        <p:spPr>
          <a:xfrm>
            <a:off x="3873500" y="4395788"/>
            <a:ext cx="5181600" cy="19183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15000"/>
              </a:spcBef>
            </a:pPr>
            <a:r>
              <a:rPr lang="zh-CN" altLang="en-US" sz="3600" b="1" u="sng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玛利亚的朋友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36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  <a:p>
            <a:pPr>
              <a:spcBef>
                <a:spcPct val="15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u="sng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玛利亚的朋友</a:t>
            </a:r>
            <a:r>
              <a:rPr lang="zh-CN" altLang="en-US" sz="36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  <a:p>
            <a:pPr>
              <a:spcBef>
                <a:spcPct val="15000"/>
              </a:spcBef>
            </a:pPr>
            <a:r>
              <a:rPr lang="zh-CN" altLang="en-US" sz="36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  <a:r>
              <a:rPr lang="zh-CN" altLang="en-US" sz="3600" b="1" u="sng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36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 build="allAtOnce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0725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07758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语言点练习（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26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5778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437640" y="1580515"/>
            <a:ext cx="9316720" cy="386715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5" name="文本框 4"/>
          <p:cNvSpPr txBox="1"/>
          <p:nvPr/>
        </p:nvSpPr>
        <p:spPr>
          <a:xfrm>
            <a:off x="3314383" y="2228850"/>
            <a:ext cx="7366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205163" y="2846705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84930" y="3475990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42715" y="4096385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221673" y="4723130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0835" y="217170"/>
            <a:ext cx="582485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266065"/>
            <a:ext cx="596963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都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+V……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4513" name="标题 1"/>
          <p:cNvSpPr txBox="1"/>
          <p:nvPr/>
        </p:nvSpPr>
        <p:spPr>
          <a:xfrm>
            <a:off x="1481138" y="2369820"/>
            <a:ext cx="2929255" cy="2043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Content Placeholder 5" descr="都是老师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55" y="1987868"/>
            <a:ext cx="3741420" cy="2807335"/>
          </a:xfrm>
          <a:prstGeom prst="rect">
            <a:avLst/>
          </a:prstGeom>
        </p:spPr>
      </p:pic>
      <p:pic>
        <p:nvPicPr>
          <p:cNvPr id="5" name="Content Placeholder 8" descr="都是学生1"/>
          <p:cNvPicPr>
            <a:picLocks noGrp="1"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688" y="2071370"/>
            <a:ext cx="3780155" cy="2640330"/>
          </a:xfrm>
          <a:prstGeom prst="rect">
            <a:avLst/>
          </a:prstGeom>
        </p:spPr>
      </p:pic>
      <p:pic>
        <p:nvPicPr>
          <p:cNvPr id="8" name="Picture 12" descr="不都是学生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3675" y="2002790"/>
            <a:ext cx="2964180" cy="2777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Text Box 6"/>
          <p:cNvSpPr txBox="1"/>
          <p:nvPr/>
        </p:nvSpPr>
        <p:spPr>
          <a:xfrm>
            <a:off x="6012815" y="1502093"/>
            <a:ext cx="3859213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是老师。</a:t>
            </a:r>
          </a:p>
        </p:txBody>
      </p:sp>
      <p:sp>
        <p:nvSpPr>
          <p:cNvPr id="28" name="Text Box 7"/>
          <p:cNvSpPr txBox="1"/>
          <p:nvPr/>
        </p:nvSpPr>
        <p:spPr>
          <a:xfrm>
            <a:off x="6012815" y="2002473"/>
            <a:ext cx="3859213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不是学生。</a:t>
            </a:r>
          </a:p>
        </p:txBody>
      </p:sp>
      <p:sp>
        <p:nvSpPr>
          <p:cNvPr id="29" name="Text Box 10"/>
          <p:cNvSpPr txBox="1"/>
          <p:nvPr/>
        </p:nvSpPr>
        <p:spPr>
          <a:xfrm>
            <a:off x="6012815" y="2878773"/>
            <a:ext cx="3859213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是学生。</a:t>
            </a:r>
          </a:p>
        </p:txBody>
      </p:sp>
      <p:sp>
        <p:nvSpPr>
          <p:cNvPr id="30" name="Text Box 11"/>
          <p:cNvSpPr txBox="1"/>
          <p:nvPr/>
        </p:nvSpPr>
        <p:spPr>
          <a:xfrm>
            <a:off x="6012815" y="3374073"/>
            <a:ext cx="3859213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不是老师。</a:t>
            </a:r>
          </a:p>
        </p:txBody>
      </p:sp>
      <p:sp>
        <p:nvSpPr>
          <p:cNvPr id="31" name="Text Box 14"/>
          <p:cNvSpPr txBox="1"/>
          <p:nvPr/>
        </p:nvSpPr>
        <p:spPr>
          <a:xfrm>
            <a:off x="6031865" y="4305935"/>
            <a:ext cx="4352474" cy="1200329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不都是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学生，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不都是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老师。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0835" y="217170"/>
            <a:ext cx="577151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294005"/>
            <a:ext cx="588962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都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+V……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标题 1"/>
          <p:cNvSpPr txBox="1"/>
          <p:nvPr/>
        </p:nvSpPr>
        <p:spPr>
          <a:xfrm>
            <a:off x="1642972" y="1337945"/>
            <a:ext cx="6035675" cy="421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marL="571500" indent="-571500">
              <a:lnSpc>
                <a:spcPct val="160000"/>
              </a:lnSpc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留学生。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60000"/>
              </a:lnSpc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都不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中国人。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60000"/>
              </a:lnSpc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不都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学生。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0835" y="217170"/>
            <a:ext cx="582422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266700"/>
            <a:ext cx="595376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都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+V……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4513" name="标题 1"/>
          <p:cNvSpPr txBox="1"/>
          <p:nvPr/>
        </p:nvSpPr>
        <p:spPr>
          <a:xfrm>
            <a:off x="945198" y="2353310"/>
            <a:ext cx="2929255" cy="2043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ECDD"/>
              </a:clrFrom>
              <a:clrTo>
                <a:srgbClr val="FBECDD">
                  <a:alpha val="0"/>
                </a:srgbClr>
              </a:clrTo>
            </a:clrChange>
            <a:duotone>
              <a:prstClr val="black"/>
              <a:srgbClr val="FFFFFF">
                <a:tint val="45000"/>
                <a:satMod val="400000"/>
              </a:srgbClr>
            </a:duotone>
          </a:blip>
          <a:srcRect l="7808" t="5487" r="13994" b="5118"/>
          <a:stretch>
            <a:fillRect/>
          </a:stretch>
        </p:blipFill>
        <p:spPr bwMode="auto">
          <a:xfrm>
            <a:off x="669925" y="2246630"/>
            <a:ext cx="3830320" cy="231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标题 1"/>
          <p:cNvSpPr txBox="1"/>
          <p:nvPr/>
        </p:nvSpPr>
        <p:spPr>
          <a:xfrm>
            <a:off x="5150168" y="1454875"/>
            <a:ext cx="6800850" cy="4038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这些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你的书吗？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不都是，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这些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我的书，  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那些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我室友的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书。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2286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"/>
            <a:ext cx="225234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502920" y="184785"/>
            <a:ext cx="20542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charset="-122"/>
                <a:sym typeface="+mn-ea"/>
              </a:rPr>
              <a:t>生词</a:t>
            </a: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8132" name="矩形 1"/>
          <p:cNvSpPr/>
          <p:nvPr/>
        </p:nvSpPr>
        <p:spPr>
          <a:xfrm>
            <a:off x="1310042" y="1427387"/>
            <a:ext cx="9447291" cy="391164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请问 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来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介绍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一下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20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他  她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们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同学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朋友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室友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20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这  的  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</a:p>
        </p:txBody>
      </p:sp>
      <p:pic>
        <p:nvPicPr>
          <p:cNvPr id="16" name="图片 15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24650" y="368109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1074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11251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语言点练习（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25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8850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l="954" r="954" b="2444"/>
          <a:stretch>
            <a:fillRect/>
          </a:stretch>
        </p:blipFill>
        <p:spPr>
          <a:xfrm>
            <a:off x="1479550" y="1266190"/>
            <a:ext cx="8048625" cy="507555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1998980" y="2145348"/>
            <a:ext cx="49911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98980" y="3387408"/>
            <a:ext cx="59436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你的朋友吗？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98980" y="4580255"/>
            <a:ext cx="49911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我不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这些人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98980" y="5831523"/>
            <a:ext cx="7874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法国人，艾米丽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美国人。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0835" y="217170"/>
            <a:ext cx="455930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266700"/>
            <a:ext cx="474027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吧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4513" name="标题 1"/>
          <p:cNvSpPr txBox="1"/>
          <p:nvPr/>
        </p:nvSpPr>
        <p:spPr>
          <a:xfrm>
            <a:off x="945198" y="2353310"/>
            <a:ext cx="2929255" cy="2043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470978" y="1437546"/>
            <a:ext cx="6035675" cy="421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留学生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汉语词典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你的杂志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1074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11251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语言点练习（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27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0898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l="2208"/>
          <a:stretch>
            <a:fillRect/>
          </a:stretch>
        </p:blipFill>
        <p:spPr>
          <a:xfrm>
            <a:off x="1410970" y="1299845"/>
            <a:ext cx="8941435" cy="500634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4688840" y="2906078"/>
            <a:ext cx="36195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46320" y="3582035"/>
            <a:ext cx="4064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他的朋友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22520" y="4247515"/>
            <a:ext cx="4064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82920" y="4934903"/>
            <a:ext cx="3098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的书？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224270" y="5584190"/>
            <a:ext cx="3479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的杂志？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8" grpId="0"/>
      <p:bldP spid="1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4169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842200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课文热身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  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2-6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1922" name="内容占位符 5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478280" y="1320165"/>
            <a:ext cx="9450705" cy="483044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2064703" y="5471478"/>
            <a:ext cx="49911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2869247" y="1058261"/>
            <a:ext cx="6898595" cy="4813300"/>
          </a:xfrm>
        </p:spPr>
        <p:txBody>
          <a:bodyPr vert="horz" wrap="square" lIns="91440" tIns="45720" rIns="91440" bIns="45720" anchor="t" anchorCtr="0"/>
          <a:lstStyle/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zh-CN" altLang="en-US" sz="44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听课文，回答问题。</a:t>
            </a:r>
            <a:endParaRPr lang="en-US" altLang="zh-CN" sz="44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这些书都是阿尔达的书吗？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那本杂志是哪个国家的？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circleNumDbPlain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汉语词典是阿尔达的吗？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50000"/>
              </a:lnSpc>
              <a:buFontTx/>
              <a:buAutoNum type="arabicPeriod" startAt="2"/>
            </a:pPr>
            <a:r>
              <a:rPr lang="zh-CN" altLang="en-US" sz="44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分角色朗读课文。</a:t>
            </a:r>
          </a:p>
          <a:p>
            <a:pPr marL="514350" indent="-514350">
              <a:buFont typeface="Arial" panose="020B0604020202020204" pitchFamily="34" charset="0"/>
              <a:buAutoNum type="arabicPeriod" startAt="2"/>
            </a:pPr>
            <a:endParaRPr lang="zh-CN" altLang="en-US" sz="1800" dirty="0"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9459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72705" name="内容占位符 2"/>
          <p:cNvSpPr>
            <a:spLocks noGrp="1"/>
          </p:cNvSpPr>
          <p:nvPr>
            <p:ph idx="1"/>
          </p:nvPr>
        </p:nvSpPr>
        <p:spPr>
          <a:xfrm>
            <a:off x="1159034" y="1487805"/>
            <a:ext cx="10221912" cy="6337300"/>
          </a:xfrm>
        </p:spPr>
        <p:txBody>
          <a:bodyPr vert="horz" wrap="square" lIns="91440" tIns="45720" rIns="91440" bIns="45720" anchor="t" anchorCtr="0"/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阿尔达，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这些都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是你的书吗？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不都是，这些是我的书，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那些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是我室友的书。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这是什么书？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一本音乐杂志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73729" name="内容占位符 2"/>
          <p:cNvSpPr>
            <a:spLocks noGrp="1"/>
          </p:cNvSpPr>
          <p:nvPr>
            <p:ph idx="1"/>
          </p:nvPr>
        </p:nvSpPr>
        <p:spPr>
          <a:xfrm>
            <a:off x="2315528" y="1497013"/>
            <a:ext cx="9488487" cy="6226175"/>
          </a:xfrm>
        </p:spPr>
        <p:txBody>
          <a:bodyPr vert="horz" wrap="square" lIns="91440" tIns="45720" rIns="91440" bIns="45720" anchor="t" anchorCtr="0"/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艾米丽：阿尔达，这些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，这些是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……,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那些是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阿尔达：这是一本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0919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0427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74753" name="矩形 1"/>
          <p:cNvSpPr/>
          <p:nvPr/>
        </p:nvSpPr>
        <p:spPr>
          <a:xfrm>
            <a:off x="2137410" y="1074234"/>
            <a:ext cx="8550275" cy="548804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是中国的杂志吗？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是你的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词典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不是，那是我室友的词典。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是汉语词典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9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75777" name="矩形 1"/>
          <p:cNvSpPr/>
          <p:nvPr/>
        </p:nvSpPr>
        <p:spPr>
          <a:xfrm>
            <a:off x="2895600" y="1366203"/>
            <a:ext cx="7123113" cy="50774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阿尔达：是。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艾米丽：那是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阿尔达：不是，那是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Mangal" pitchFamily="18" charset="0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阿尔达：是。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0919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0427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1490" y="410845"/>
            <a:ext cx="707834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78790" y="194945"/>
            <a:ext cx="72866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）答案：第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pic>
        <p:nvPicPr>
          <p:cNvPr id="93186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328420" y="1337945"/>
            <a:ext cx="8825865" cy="350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02-08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46235" y="1417319"/>
            <a:ext cx="659060" cy="6590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3575" y="1513840"/>
            <a:ext cx="63580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1</a:t>
            </a:r>
            <a:r>
              <a:rPr lang="zh-CN" altLang="en-US" sz="4000" b="1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微软雅黑" panose="020B0503020204020204" pitchFamily="34" charset="-122"/>
              </a:rPr>
              <a:t>、请问</a:t>
            </a:r>
            <a:r>
              <a:rPr lang="zh-CN" altLang="en-US" sz="4000" b="1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（</a:t>
            </a:r>
            <a:r>
              <a:rPr altLang="zh-CN" sz="40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qǐng wèn</a:t>
            </a:r>
            <a:r>
              <a:rPr lang="zh-CN" altLang="en-US" sz="4000" b="1">
                <a:solidFill>
                  <a:schemeClr val="accent1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）</a:t>
            </a:r>
            <a:endParaRPr lang="zh-CN" altLang="en-US" sz="4000" b="1" spc="300">
              <a:solidFill>
                <a:schemeClr val="accent1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580" y="2757170"/>
            <a:ext cx="4996180" cy="344678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椭圆形标注 8"/>
          <p:cNvSpPr/>
          <p:nvPr/>
        </p:nvSpPr>
        <p:spPr>
          <a:xfrm>
            <a:off x="7452678" y="1931035"/>
            <a:ext cx="4678363" cy="790575"/>
          </a:xfrm>
          <a:prstGeom prst="wedgeEllipseCallout">
            <a:avLst>
              <a:gd name="adj1" fmla="val -49807"/>
              <a:gd name="adj2" fmla="val 95381"/>
            </a:avLst>
          </a:prstGeom>
          <a:solidFill>
            <a:srgbClr val="9ED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请问，你叫什么名字？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1627505" y="2931160"/>
            <a:ext cx="3462655" cy="601980"/>
          </a:xfrm>
          <a:prstGeom prst="wedgeEllipseCallout">
            <a:avLst>
              <a:gd name="adj1" fmla="val 57199"/>
              <a:gd name="adj2" fmla="val 109810"/>
            </a:avLst>
          </a:prstGeom>
          <a:solidFill>
            <a:srgbClr val="9ED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我叫玛利亚。</a:t>
            </a:r>
          </a:p>
        </p:txBody>
      </p:sp>
      <p:sp>
        <p:nvSpPr>
          <p:cNvPr id="17" name="矩形 16"/>
          <p:cNvSpPr/>
          <p:nvPr/>
        </p:nvSpPr>
        <p:spPr>
          <a:xfrm>
            <a:off x="-22860" y="-635"/>
            <a:ext cx="267652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0175" y="-95250"/>
            <a:ext cx="3038475" cy="8737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一、生词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60844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61289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课文练习（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pic>
        <p:nvPicPr>
          <p:cNvPr id="86018" name="图片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15085" y="1795780"/>
            <a:ext cx="936053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653790" y="2837498"/>
            <a:ext cx="9525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45205" y="3460433"/>
            <a:ext cx="3121025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中国的音乐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681923" y="4106863"/>
            <a:ext cx="1392237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305993" y="4097338"/>
            <a:ext cx="3033712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同屋的词典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  <p:bldP spid="1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69" y="399415"/>
            <a:ext cx="7691081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6569" y="158115"/>
            <a:ext cx="7765787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听读实践（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 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2-9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sp>
        <p:nvSpPr>
          <p:cNvPr id="77826" name="矩形 7"/>
          <p:cNvSpPr/>
          <p:nvPr/>
        </p:nvSpPr>
        <p:spPr>
          <a:xfrm>
            <a:off x="1483360" y="1734820"/>
            <a:ext cx="9702800" cy="359981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听录音填空。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1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）这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本（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）杂志是我朋友的书。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）（     ）是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十个笔记本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）这五本英语书是（    ）书？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59300" y="2820353"/>
            <a:ext cx="13843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音乐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20720" y="3745230"/>
            <a:ext cx="13843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02375" y="4615815"/>
            <a:ext cx="13843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</a:t>
            </a:r>
          </a:p>
        </p:txBody>
      </p:sp>
      <p:pic>
        <p:nvPicPr>
          <p:cNvPr id="9" name="02-09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04959" y="1735133"/>
            <a:ext cx="592137" cy="59214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095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  <p:bldP spid="5" grpId="0"/>
      <p:bldP spid="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69" y="399415"/>
            <a:ext cx="77635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53635" y="130969"/>
            <a:ext cx="8363193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听读实践（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 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2-10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sp>
        <p:nvSpPr>
          <p:cNvPr id="78849" name="内容占位符 5"/>
          <p:cNvSpPr txBox="1"/>
          <p:nvPr/>
        </p:nvSpPr>
        <p:spPr>
          <a:xfrm>
            <a:off x="1353820" y="1596708"/>
            <a:ext cx="9998075" cy="44878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听录音填空，然后读一读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玛丽亚，这些都是你的（   ）吗？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不都是。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     ）是你的书？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玛丽亚：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课本和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音乐杂志是（       ）。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这些是（       ）？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536180" y="2687955"/>
            <a:ext cx="7239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478213" y="3830320"/>
            <a:ext cx="1257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哪些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01510" y="4459605"/>
            <a:ext cx="19208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我的书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655503" y="5059363"/>
            <a:ext cx="2082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谁的书</a:t>
            </a:r>
          </a:p>
        </p:txBody>
      </p:sp>
      <p:pic>
        <p:nvPicPr>
          <p:cNvPr id="19" name="02-10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73988" y="1493831"/>
            <a:ext cx="667084" cy="6670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233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0" grpId="0"/>
      <p:bldP spid="12" grpId="0"/>
      <p:bldP spid="17" grpId="0"/>
      <p:bldP spid="1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1490" y="410845"/>
            <a:ext cx="59429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1690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听读实践（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sp>
        <p:nvSpPr>
          <p:cNvPr id="79873" name="矩形 6"/>
          <p:cNvSpPr/>
          <p:nvPr/>
        </p:nvSpPr>
        <p:spPr>
          <a:xfrm>
            <a:off x="1431925" y="1596708"/>
            <a:ext cx="9048750" cy="470789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这本（    ）词典和这些英语书是  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  艾米丽的书。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艾米丽是谁？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她是我的（    ），也是我的朋友。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这些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报纸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  ）是艾米丽的吗？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这些报纸是（    ）。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6250" y="1766570"/>
            <a:ext cx="136525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96510" y="3977958"/>
            <a:ext cx="12065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室友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08600" y="4856480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04180" y="5610543"/>
            <a:ext cx="1384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1490" y="410845"/>
            <a:ext cx="67519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82245"/>
            <a:ext cx="68611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听读实践（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3)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答案：第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5" name="文本框 9"/>
          <p:cNvSpPr txBox="1"/>
          <p:nvPr/>
        </p:nvSpPr>
        <p:spPr>
          <a:xfrm>
            <a:off x="9134475" y="1597025"/>
            <a:ext cx="125412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sz="2000" dirty="0">
              <a:latin typeface="Corbel" panose="020B0503020204020204" pitchFamily="34" charset="0"/>
              <a:ea typeface="华文楷体" pitchFamily="2" charset="-122"/>
            </a:endParaRPr>
          </a:p>
        </p:txBody>
      </p:sp>
      <p:pic>
        <p:nvPicPr>
          <p:cNvPr id="94210" name="内容占位符 4"/>
          <p:cNvPicPr>
            <a:picLocks noGrp="1" noChangeAspect="1"/>
          </p:cNvPicPr>
          <p:nvPr>
            <p:ph idx="1"/>
          </p:nvPr>
        </p:nvPicPr>
        <p:blipFill>
          <a:blip r:embed="rId7"/>
          <a:srcRect l="1027" r="1316"/>
          <a:stretch>
            <a:fillRect/>
          </a:stretch>
        </p:blipFill>
        <p:spPr>
          <a:xfrm>
            <a:off x="1758315" y="1438275"/>
            <a:ext cx="9363710" cy="484695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3387090" y="3754120"/>
            <a:ext cx="1384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课本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94270" y="3921760"/>
            <a:ext cx="2019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汉语词典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87090" y="4492308"/>
            <a:ext cx="1384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杂志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710170" y="4686935"/>
            <a:ext cx="15875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英语书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387090" y="5232083"/>
            <a:ext cx="13843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报纸</a:t>
            </a:r>
          </a:p>
        </p:txBody>
      </p:sp>
      <p:pic>
        <p:nvPicPr>
          <p:cNvPr id="19" name="02-10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89486" y="1393533"/>
            <a:ext cx="610937" cy="61093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233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7" grpId="0"/>
      <p:bldP spid="10" grpId="0"/>
      <p:bldP spid="11" grpId="0"/>
      <p:bldP spid="12" grpId="0"/>
      <p:bldP spid="1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0835" y="217170"/>
            <a:ext cx="139890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3"/>
          <p:cNvSpPr>
            <a:spLocks noGrp="1"/>
          </p:cNvSpPr>
          <p:nvPr/>
        </p:nvSpPr>
        <p:spPr>
          <a:xfrm>
            <a:off x="368935" y="266700"/>
            <a:ext cx="136144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作业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4513" name="标题 1"/>
          <p:cNvSpPr txBox="1"/>
          <p:nvPr/>
        </p:nvSpPr>
        <p:spPr>
          <a:xfrm>
            <a:off x="945198" y="2353310"/>
            <a:ext cx="2929255" cy="2043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0898" name="内容占位符 2"/>
          <p:cNvSpPr>
            <a:spLocks noGrp="1"/>
          </p:cNvSpPr>
          <p:nvPr/>
        </p:nvSpPr>
        <p:spPr>
          <a:xfrm>
            <a:off x="573723" y="1010285"/>
            <a:ext cx="11774487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120000"/>
              </a:lnSpc>
              <a:buAutoNum type="arabicPeriod"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第二课的生词和课文。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写句子（每个生词或语法写一个句子，共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杂志、词典、中国音乐、汉语、书、谁的、这、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那些、本、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吧？、什么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+N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预习第三课第一部分生词</a:t>
            </a:r>
          </a:p>
        </p:txBody>
      </p:sp>
    </p:spTree>
    <p:custDataLst>
      <p:tags r:id="rId1"/>
    </p:custData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30565" y="2330409"/>
            <a:ext cx="5854488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请问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，她是老师吗？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30565" y="3768684"/>
            <a:ext cx="4722768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是，她是老师。</a:t>
            </a:r>
          </a:p>
        </p:txBody>
      </p:sp>
      <p:pic>
        <p:nvPicPr>
          <p:cNvPr id="5120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835" y="1764030"/>
            <a:ext cx="5216525" cy="350710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0" grpId="0"/>
      <p:bldP spid="3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5" y="-127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0"/>
            <a:ext cx="396684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77800" y="184785"/>
            <a:ext cx="45345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、这</a:t>
            </a:r>
            <a:r>
              <a:rPr lang="zh-CN" altLang="en-US" sz="40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altLang="zh-CN" sz="4000" b="1" spc="200" dirty="0" err="1">
                <a:ln>
                  <a:noFill/>
                </a:ln>
                <a:solidFill>
                  <a:schemeClr val="bg1"/>
                </a:solidFill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微软雅黑" panose="020B0503020204020204" pitchFamily="34" charset="-122"/>
              </a:rPr>
              <a:t>zhè</a:t>
            </a:r>
            <a:r>
              <a:rPr lang="zh-CN" altLang="en-US" sz="40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9" name="文本框 28"/>
          <p:cNvSpPr txBox="1"/>
          <p:nvPr/>
        </p:nvSpPr>
        <p:spPr>
          <a:xfrm>
            <a:off x="3650615" y="4993640"/>
            <a:ext cx="4419647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indent="-571500" algn="l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这是张老师。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30886" y="2592279"/>
            <a:ext cx="3849131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这是玛利亚。</a:t>
            </a: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idx="1"/>
          </p:nvPr>
        </p:nvPicPr>
        <p:blipFill>
          <a:blip r:embed="rId7"/>
          <a:srcRect l="25125" r="23648"/>
          <a:stretch>
            <a:fillRect/>
          </a:stretch>
        </p:blipFill>
        <p:spPr>
          <a:xfrm>
            <a:off x="1486535" y="934085"/>
            <a:ext cx="1916430" cy="4989830"/>
          </a:xfr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>
            <a:lum bright="12000" contrast="42000"/>
          </a:blip>
          <a:srcRect l="16271" r="2712"/>
          <a:stretch>
            <a:fillRect/>
          </a:stretch>
        </p:blipFill>
        <p:spPr>
          <a:xfrm>
            <a:off x="8694420" y="1548130"/>
            <a:ext cx="2276475" cy="437578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文本框 11"/>
          <p:cNvSpPr txBox="1"/>
          <p:nvPr/>
        </p:nvSpPr>
        <p:spPr>
          <a:xfrm>
            <a:off x="4730886" y="1595329"/>
            <a:ext cx="3339376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......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0" grpId="0"/>
      <p:bldP spid="30" grpId="1"/>
      <p:bldP spid="12" grpId="0"/>
      <p:bldP spid="1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ureTxt"/>
  <p:tag name="KSO_WM_SLIDE_ITEM_CNT" val="0"/>
  <p:tag name="KSO_WM_SLIDE_INDEX" val="8"/>
  <p:tag name="KSO_WM_SLIDE_SIZE" val="960*468"/>
  <p:tag name="KSO_WM_SLIDE_POSITION" val="0*0"/>
  <p:tag name="KSO_WM_TAG_VERSION" val="1.0"/>
  <p:tag name="KSO_WM_BEAUTIFY_FLAG" val="#wm#"/>
  <p:tag name="KSO_WM_SLIDE_LAYOUT" val="a_f_i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3},&quot;minSize&quot;:{&quot;size1&quot;:13.3},&quot;maxSize&quot;:{&quot;size1&quot;:13.3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edge&quot;:{&quot;left&quot;:true,&quot;top&quot;:true,&quot;right&quot;:true,&quot;bottom&quot;:false}},{&quot;direction&quot;:0,&quot;horizontalAlign&quot;:-1,&quot;verticalAlign&quot;:-1,&quot;type&quot;:0,&quot;diagramDirection&quot;:0,&quot;canSetOverLayout&quot;:0,&quot;isOverLayout&quot;:0,&quot;margin&quot;:{&quot;left&quot;:2.12,&quot;top&quot;:1.69,&quot;right&quot;:2.12,&quot;bottom&quot;:2.96},&quot;edge&quot;:{&quot;left&quot;:true,&quot;top&quot;:false,&quot;right&quot;:true,&quot;bottom&quot;:true}}]}"/>
  <p:tag name="KSO_WM_SLIDE_BACKGROUND" val="[&quot;general&quot;,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8"/>
  <p:tag name="KSO_WM_SPECIAL_SOURCE" val="bdnul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340,&quot;width&quot;:5297.500787401575}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765,&quot;width&quot;:4525}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526,&quot;width&quot;:13899}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646">
    <a:dk1>
      <a:srgbClr val="000000"/>
    </a:dk1>
    <a:lt1>
      <a:srgbClr val="FFFFFF"/>
    </a:lt1>
    <a:dk2>
      <a:srgbClr val="FDE4E2"/>
    </a:dk2>
    <a:lt2>
      <a:srgbClr val="FFFFFF"/>
    </a:lt2>
    <a:accent1>
      <a:srgbClr val="E94032"/>
    </a:accent1>
    <a:accent2>
      <a:srgbClr val="E57220"/>
    </a:accent2>
    <a:accent3>
      <a:srgbClr val="EB910C"/>
    </a:accent3>
    <a:accent4>
      <a:srgbClr val="EEAB02"/>
    </a:accent4>
    <a:accent5>
      <a:srgbClr val="F4C002"/>
    </a:accent5>
    <a:accent6>
      <a:srgbClr val="E5C505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2081</Words>
  <Application>Microsoft Office PowerPoint</Application>
  <PresentationFormat>宽屏</PresentationFormat>
  <Paragraphs>431</Paragraphs>
  <Slides>76</Slides>
  <Notes>20</Notes>
  <HiddenSlides>0</HiddenSlides>
  <MMClips>9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76</vt:i4>
      </vt:variant>
    </vt:vector>
  </HeadingPairs>
  <TitlesOfParts>
    <vt:vector size="94" baseType="lpstr">
      <vt:lpstr>汉仪旗黑-85S</vt:lpstr>
      <vt:lpstr>汉仪尚巍手书W</vt:lpstr>
      <vt:lpstr>黑体</vt:lpstr>
      <vt:lpstr>华文楷体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Corbel</vt:lpstr>
      <vt:lpstr>Mangal</vt:lpstr>
      <vt:lpstr>Segoe UI</vt:lpstr>
      <vt:lpstr>Wingdings</vt:lpstr>
      <vt:lpstr>自定义设计方案</vt:lpstr>
      <vt:lpstr>1_Office 主题​​</vt:lpstr>
      <vt:lpstr>PowerPoint 演示文稿</vt:lpstr>
      <vt:lpstr>PowerPoint 演示文稿</vt:lpstr>
      <vt:lpstr>PowerPoint 演示文稿</vt:lpstr>
      <vt:lpstr>预习作业检查1——注音：第27页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557</cp:revision>
  <dcterms:created xsi:type="dcterms:W3CDTF">2019-06-19T02:08:00Z</dcterms:created>
  <dcterms:modified xsi:type="dcterms:W3CDTF">2022-08-31T09:07:19Z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44A9B90131B34301AFDF1DDA413D8555</vt:lpwstr>
  </property>
</Properties>
</file>