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heme/theme3.xml" ContentType="application/vnd.openxmlformats-officedocument.them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1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2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3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4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5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6.xml" ContentType="application/vnd.openxmlformats-officedocument.presentationml.notesSlide+xml"/>
  <Override PartName="/ppt/tags/tag238.xml" ContentType="application/vnd.openxmlformats-officedocument.presentationml.tags+xml"/>
  <Override PartName="/ppt/notesSlides/notesSlide7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8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9.xml" ContentType="application/vnd.openxmlformats-officedocument.presentationml.notesSlide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10.xml" ContentType="application/vnd.openxmlformats-officedocument.presentationml.notesSlide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1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12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13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14.xml" ContentType="application/vnd.openxmlformats-officedocument.presentationml.notesSlide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notesSlides/notesSlide15.xml" ContentType="application/vnd.openxmlformats-officedocument.presentationml.notesSlide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16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17.xml" ContentType="application/vnd.openxmlformats-officedocument.presentationml.notesSlide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notesSlides/notesSlide18.xml" ContentType="application/vnd.openxmlformats-officedocument.presentationml.notesSlide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notesSlides/notesSlide19.xml" ContentType="application/vnd.openxmlformats-officedocument.presentationml.notesSlide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20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notesSlides/notesSlide21.xml" ContentType="application/vnd.openxmlformats-officedocument.presentationml.notesSlide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57"/>
  </p:notesMasterIdLst>
  <p:sldIdLst>
    <p:sldId id="289" r:id="rId3"/>
    <p:sldId id="266" r:id="rId4"/>
    <p:sldId id="336" r:id="rId5"/>
    <p:sldId id="473" r:id="rId6"/>
    <p:sldId id="474" r:id="rId7"/>
    <p:sldId id="475" r:id="rId8"/>
    <p:sldId id="290" r:id="rId9"/>
    <p:sldId id="476" r:id="rId10"/>
    <p:sldId id="477" r:id="rId11"/>
    <p:sldId id="478" r:id="rId12"/>
    <p:sldId id="480" r:id="rId13"/>
    <p:sldId id="481" r:id="rId14"/>
    <p:sldId id="542" r:id="rId15"/>
    <p:sldId id="543" r:id="rId16"/>
    <p:sldId id="337" r:id="rId17"/>
    <p:sldId id="544" r:id="rId18"/>
    <p:sldId id="554" r:id="rId19"/>
    <p:sldId id="555" r:id="rId20"/>
    <p:sldId id="556" r:id="rId21"/>
    <p:sldId id="341" r:id="rId22"/>
    <p:sldId id="549" r:id="rId23"/>
    <p:sldId id="550" r:id="rId24"/>
    <p:sldId id="557" r:id="rId25"/>
    <p:sldId id="558" r:id="rId26"/>
    <p:sldId id="559" r:id="rId27"/>
    <p:sldId id="560" r:id="rId28"/>
    <p:sldId id="561" r:id="rId29"/>
    <p:sldId id="562" r:id="rId30"/>
    <p:sldId id="563" r:id="rId31"/>
    <p:sldId id="564" r:id="rId32"/>
    <p:sldId id="565" r:id="rId33"/>
    <p:sldId id="566" r:id="rId34"/>
    <p:sldId id="567" r:id="rId35"/>
    <p:sldId id="568" r:id="rId36"/>
    <p:sldId id="569" r:id="rId37"/>
    <p:sldId id="570" r:id="rId38"/>
    <p:sldId id="571" r:id="rId39"/>
    <p:sldId id="572" r:id="rId40"/>
    <p:sldId id="573" r:id="rId41"/>
    <p:sldId id="574" r:id="rId42"/>
    <p:sldId id="575" r:id="rId43"/>
    <p:sldId id="576" r:id="rId44"/>
    <p:sldId id="587" r:id="rId45"/>
    <p:sldId id="588" r:id="rId46"/>
    <p:sldId id="589" r:id="rId47"/>
    <p:sldId id="590" r:id="rId48"/>
    <p:sldId id="577" r:id="rId49"/>
    <p:sldId id="591" r:id="rId50"/>
    <p:sldId id="592" r:id="rId51"/>
    <p:sldId id="578" r:id="rId52"/>
    <p:sldId id="579" r:id="rId53"/>
    <p:sldId id="580" r:id="rId54"/>
    <p:sldId id="581" r:id="rId55"/>
    <p:sldId id="318" r:id="rId56"/>
  </p:sldIdLst>
  <p:sldSz cx="12192000" cy="6858000"/>
  <p:notesSz cx="6858000" cy="9144000"/>
  <p:custDataLst>
    <p:tags r:id="rId5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9">
          <p15:clr>
            <a:srgbClr val="A4A3A4"/>
          </p15:clr>
        </p15:guide>
        <p15:guide id="2" pos="39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B313E"/>
    <a:srgbClr val="E94032"/>
    <a:srgbClr val="BBE0E3"/>
    <a:srgbClr val="C00000"/>
    <a:srgbClr val="AB2C22"/>
    <a:srgbClr val="D9D9D9"/>
    <a:srgbClr val="AA1414"/>
    <a:srgbClr val="FFFFF5"/>
    <a:srgbClr val="D5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0" y="126"/>
      </p:cViewPr>
      <p:guideLst>
        <p:guide orient="horz" pos="2379"/>
        <p:guide pos="395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gs" Target="tags/tag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1-3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4186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image" Target="../media/image3.png"/><Relationship Id="rId5" Type="http://schemas.openxmlformats.org/officeDocument/2006/relationships/tags" Target="../tags/tag8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9.xml"/><Relationship Id="rId9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file:///C:\Users\1V994W2\PycharmProjects\PPT_Background_Generation/pic_temp/pic_half_top.png" TargetMode="External"/><Relationship Id="rId4" Type="http://schemas.openxmlformats.org/officeDocument/2006/relationships/tags" Target="../tags/tag86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94.xml"/><Relationship Id="rId10" Type="http://schemas.openxmlformats.org/officeDocument/2006/relationships/image" Target="../media/image2.png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2.png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02.xml"/><Relationship Id="rId15" Type="http://schemas.openxmlformats.org/officeDocument/2006/relationships/image" Target="file:///C:\Users\1V994W2\PycharmProjects\PPT_Background_Generation/pic_temp/1_pic_quater_right_down.png" TargetMode="External"/><Relationship Id="rId10" Type="http://schemas.openxmlformats.org/officeDocument/2006/relationships/tags" Target="../tags/tag107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12.xml"/><Relationship Id="rId10" Type="http://schemas.openxmlformats.org/officeDocument/2006/relationships/image" Target="../media/image3.png"/><Relationship Id="rId4" Type="http://schemas.openxmlformats.org/officeDocument/2006/relationships/tags" Target="../tags/tag111.xml"/><Relationship Id="rId9" Type="http://schemas.openxmlformats.org/officeDocument/2006/relationships/image" Target="file:///C:\Users\1V994W2\Documents\Tencent%20Files\574576071\FileRecv\&#25340;&#35013;&#32032;&#26448;\sup\14\subject.png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3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21.xml"/><Relationship Id="rId10" Type="http://schemas.openxmlformats.org/officeDocument/2006/relationships/image" Target="../media/image2.png"/><Relationship Id="rId4" Type="http://schemas.openxmlformats.org/officeDocument/2006/relationships/tags" Target="../tags/tag120.xml"/><Relationship Id="rId9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image" Target="file:///C:\Users\1V994W2\PycharmProjects\PPT_Background_Generation/pic_temp/1_pic_quater_right_down.png" TargetMode="Externa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3.png"/><Relationship Id="rId5" Type="http://schemas.openxmlformats.org/officeDocument/2006/relationships/tags" Target="../tags/tag129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128.xml"/><Relationship Id="rId9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36.xml"/><Relationship Id="rId10" Type="http://schemas.openxmlformats.org/officeDocument/2006/relationships/image" Target="../media/image3.png"/><Relationship Id="rId4" Type="http://schemas.openxmlformats.org/officeDocument/2006/relationships/tags" Target="../tags/tag135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image" Target="file:///C:\Users\1V994W2\PycharmProjects\PPT_Background_Generation/pic_temp/1_pic_quater_right_down.png" TargetMode="External"/><Relationship Id="rId5" Type="http://schemas.openxmlformats.org/officeDocument/2006/relationships/tags" Target="../tags/tag148.xml"/><Relationship Id="rId10" Type="http://schemas.openxmlformats.org/officeDocument/2006/relationships/image" Target="../media/image3.png"/><Relationship Id="rId4" Type="http://schemas.openxmlformats.org/officeDocument/2006/relationships/tags" Target="../tags/tag147.xml"/><Relationship Id="rId9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image" Target="file:///C:\Users\1V994W2\PycharmProjects\PPT_Background_Generation/pic_temp/1_pic_quater_right_down.png" TargetMode="Externa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image" Target="../media/image3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54.xml"/><Relationship Id="rId10" Type="http://schemas.openxmlformats.org/officeDocument/2006/relationships/image" Target="../media/image2.png"/><Relationship Id="rId4" Type="http://schemas.openxmlformats.org/officeDocument/2006/relationships/tags" Target="../tags/tag153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image" Target="../media/image3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2.png"/><Relationship Id="rId5" Type="http://schemas.openxmlformats.org/officeDocument/2006/relationships/tags" Target="../tags/tag17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13" Type="http://schemas.openxmlformats.org/officeDocument/2006/relationships/image" Target="../media/image3.png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image" Target="../media/image2.png"/><Relationship Id="rId5" Type="http://schemas.openxmlformats.org/officeDocument/2006/relationships/tags" Target="../tags/tag17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78.xml"/><Relationship Id="rId9" Type="http://schemas.openxmlformats.org/officeDocument/2006/relationships/tags" Target="../tags/tag183.xml"/><Relationship Id="rId14" Type="http://schemas.openxmlformats.org/officeDocument/2006/relationships/image" Target="file:///C:\Users\1V994W2\PycharmProjects\PPT_Background_Generation/pic_temp/1_pic_quater_right_down.png" TargetMode="Externa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12" Type="http://schemas.openxmlformats.org/officeDocument/2006/relationships/image" Target="../media/image6.png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8.xml"/><Relationship Id="rId10" Type="http://schemas.openxmlformats.org/officeDocument/2006/relationships/tags" Target="../tags/tag193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image" Target="file:///C:\Users\1V994W2\PycharmProjects\PPT_Background_Generation/pic_temp/1_pic_quater_left_down.png" TargetMode="Externa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8.pn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file:///C:\Users\1V994W2\PycharmProjects\PPT_Background_Generation/pic_temp/0_pic_quater_right_up.png" TargetMode="External"/><Relationship Id="rId5" Type="http://schemas.openxmlformats.org/officeDocument/2006/relationships/tags" Target="../tags/tag198.xml"/><Relationship Id="rId10" Type="http://schemas.openxmlformats.org/officeDocument/2006/relationships/image" Target="../media/image7.png"/><Relationship Id="rId4" Type="http://schemas.openxmlformats.org/officeDocument/2006/relationships/tags" Target="../tags/tag197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5"/>
            </p:custDataLst>
          </p:nvPr>
        </p:nvSpPr>
        <p:spPr>
          <a:xfrm>
            <a:off x="6571615" y="3339465"/>
            <a:ext cx="5382895" cy="6877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2400" b="0" spc="3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6"/>
            </p:custDataLst>
          </p:nvPr>
        </p:nvSpPr>
        <p:spPr>
          <a:xfrm>
            <a:off x="6571615" y="2126615"/>
            <a:ext cx="5382895" cy="111950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7200"/>
              <a:buFont typeface="Arial" panose="020B0604020202020204" pitchFamily="34" charset="0"/>
              <a:buNone/>
              <a:defRPr sz="7200" b="0" spc="300" baseline="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826000"/>
            <a:ext cx="4064000" cy="2032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5"/>
            </p:custDataLst>
          </p:nvPr>
        </p:nvSpPr>
        <p:spPr>
          <a:xfrm>
            <a:off x="2116456" y="2378205"/>
            <a:ext cx="5767705" cy="83566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500">
                <a:solidFill>
                  <a:schemeClr val="tx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6"/>
            </p:custDataLst>
          </p:nvPr>
        </p:nvSpPr>
        <p:spPr>
          <a:xfrm>
            <a:off x="2116456" y="3625346"/>
            <a:ext cx="5767705" cy="32194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cxnSp>
        <p:nvCxnSpPr>
          <p:cNvPr id="8" name="直接连接符 7"/>
          <p:cNvCxnSpPr/>
          <p:nvPr userDrawn="1">
            <p:custDataLst>
              <p:tags r:id="rId7"/>
            </p:custDataLst>
          </p:nvPr>
        </p:nvCxnSpPr>
        <p:spPr>
          <a:xfrm>
            <a:off x="2116455" y="3430400"/>
            <a:ext cx="643509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1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1234440"/>
            <a:ext cx="4389120" cy="438912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1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2022/8/31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1"/>
            </p:custDataLst>
          </p:nvPr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6826679" y="3402739"/>
            <a:ext cx="4572036" cy="37020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6826679" y="2026059"/>
            <a:ext cx="4572036" cy="1172210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bg1"/>
                </a:solidFill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1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" name="图片 9"/>
          <p:cNvPicPr/>
          <p:nvPr userDrawn="1">
            <p:custDataLst>
              <p:tags r:id="rId2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0"/>
            <a:ext cx="1620202" cy="1620202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7797"/>
            <a:ext cx="1620202" cy="162020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2022/8/31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6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64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68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67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5.png"/><Relationship Id="rId2" Type="http://schemas.openxmlformats.org/officeDocument/2006/relationships/tags" Target="../tags/tag225.xml"/><Relationship Id="rId1" Type="http://schemas.openxmlformats.org/officeDocument/2006/relationships/tags" Target="../tags/tag224.xml"/><Relationship Id="rId6" Type="http://schemas.openxmlformats.org/officeDocument/2006/relationships/image" Target="../media/image24.png"/><Relationship Id="rId5" Type="http://schemas.openxmlformats.org/officeDocument/2006/relationships/image" Target="../media/image9.png"/><Relationship Id="rId10" Type="http://schemas.openxmlformats.org/officeDocument/2006/relationships/image" Target="../media/image28.png"/><Relationship Id="rId4" Type="http://schemas.openxmlformats.org/officeDocument/2006/relationships/image" Target="../media/image11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tags" Target="../tags/tag228.xml"/><Relationship Id="rId7" Type="http://schemas.openxmlformats.org/officeDocument/2006/relationships/image" Target="../media/image11.png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7" Type="http://schemas.openxmlformats.org/officeDocument/2006/relationships/image" Target="../media/image11.png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7" Type="http://schemas.openxmlformats.org/officeDocument/2006/relationships/image" Target="../media/image11.png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7" Type="http://schemas.openxmlformats.org/officeDocument/2006/relationships/image" Target="../media/image11.png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9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2.xml"/><Relationship Id="rId5" Type="http://schemas.openxmlformats.org/officeDocument/2006/relationships/image" Target="../media/image34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3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06.xml"/><Relationship Id="rId7" Type="http://schemas.openxmlformats.org/officeDocument/2006/relationships/image" Target="../media/image12.png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0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4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5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48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50.xml"/><Relationship Id="rId10" Type="http://schemas.openxmlformats.org/officeDocument/2006/relationships/image" Target="../media/image12.png"/><Relationship Id="rId4" Type="http://schemas.openxmlformats.org/officeDocument/2006/relationships/tags" Target="../tags/tag249.xml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255.xml"/><Relationship Id="rId7" Type="http://schemas.openxmlformats.org/officeDocument/2006/relationships/image" Target="../media/image11.png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7" Type="http://schemas.openxmlformats.org/officeDocument/2006/relationships/image" Target="../media/image11.png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7" Type="http://schemas.openxmlformats.org/officeDocument/2006/relationships/image" Target="../media/image11.png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tags" Target="../tags/tag264.xml"/><Relationship Id="rId7" Type="http://schemas.openxmlformats.org/officeDocument/2006/relationships/image" Target="../media/image11.png"/><Relationship Id="rId2" Type="http://schemas.openxmlformats.org/officeDocument/2006/relationships/tags" Target="../tags/tag263.xml"/><Relationship Id="rId1" Type="http://schemas.openxmlformats.org/officeDocument/2006/relationships/tags" Target="../tags/tag262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267.xml"/><Relationship Id="rId7" Type="http://schemas.openxmlformats.org/officeDocument/2006/relationships/image" Target="../media/image11.png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270.xml"/><Relationship Id="rId7" Type="http://schemas.openxmlformats.org/officeDocument/2006/relationships/image" Target="../media/image11.png"/><Relationship Id="rId2" Type="http://schemas.openxmlformats.org/officeDocument/2006/relationships/tags" Target="../tags/tag269.xml"/><Relationship Id="rId1" Type="http://schemas.openxmlformats.org/officeDocument/2006/relationships/tags" Target="../tags/tag26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13.png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1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73.xml"/><Relationship Id="rId7" Type="http://schemas.openxmlformats.org/officeDocument/2006/relationships/image" Target="../media/image12.png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74.xml"/><Relationship Id="rId9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77.xml"/><Relationship Id="rId7" Type="http://schemas.openxmlformats.org/officeDocument/2006/relationships/image" Target="../media/image12.png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78.xml"/><Relationship Id="rId9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0.xml"/><Relationship Id="rId1" Type="http://schemas.openxmlformats.org/officeDocument/2006/relationships/tags" Target="../tags/tag279.xml"/><Relationship Id="rId5" Type="http://schemas.openxmlformats.org/officeDocument/2006/relationships/image" Target="../media/image41.png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2.xml"/><Relationship Id="rId1" Type="http://schemas.openxmlformats.org/officeDocument/2006/relationships/tags" Target="../tags/tag281.xml"/><Relationship Id="rId5" Type="http://schemas.openxmlformats.org/officeDocument/2006/relationships/image" Target="../media/image42.png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4.jpeg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image" Target="../media/image43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6.xml"/><Relationship Id="rId1" Type="http://schemas.openxmlformats.org/officeDocument/2006/relationships/tags" Target="../tags/tag285.xml"/><Relationship Id="rId6" Type="http://schemas.openxmlformats.org/officeDocument/2006/relationships/image" Target="../media/image45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88.xml"/><Relationship Id="rId1" Type="http://schemas.openxmlformats.org/officeDocument/2006/relationships/tags" Target="../tags/tag287.xml"/><Relationship Id="rId5" Type="http://schemas.openxmlformats.org/officeDocument/2006/relationships/image" Target="../media/image46.png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0.xml"/><Relationship Id="rId1" Type="http://schemas.openxmlformats.org/officeDocument/2006/relationships/tags" Target="../tags/tag289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2.xml"/><Relationship Id="rId1" Type="http://schemas.openxmlformats.org/officeDocument/2006/relationships/tags" Target="../tags/tag291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4.xml"/><Relationship Id="rId1" Type="http://schemas.openxmlformats.org/officeDocument/2006/relationships/tags" Target="../tags/tag293.xml"/><Relationship Id="rId5" Type="http://schemas.openxmlformats.org/officeDocument/2006/relationships/image" Target="../media/image47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1.WAV"/><Relationship Id="rId7" Type="http://schemas.openxmlformats.org/officeDocument/2006/relationships/image" Target="../media/image14.png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media1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7.png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image" Target="../media/image48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audio" Target="../media/audio1.wav"/><Relationship Id="rId7" Type="http://schemas.openxmlformats.org/officeDocument/2006/relationships/image" Target="../media/image15.png"/><Relationship Id="rId2" Type="http://schemas.openxmlformats.org/officeDocument/2006/relationships/tags" Target="../tags/tag298.xml"/><Relationship Id="rId1" Type="http://schemas.openxmlformats.org/officeDocument/2006/relationships/tags" Target="../tags/tag297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00.xml"/><Relationship Id="rId1" Type="http://schemas.openxmlformats.org/officeDocument/2006/relationships/tags" Target="../tags/tag299.xml"/><Relationship Id="rId5" Type="http://schemas.openxmlformats.org/officeDocument/2006/relationships/image" Target="../media/image50.png"/><Relationship Id="rId4" Type="http://schemas.openxmlformats.org/officeDocument/2006/relationships/image" Target="../media/image1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03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15.png"/><Relationship Id="rId2" Type="http://schemas.openxmlformats.org/officeDocument/2006/relationships/tags" Target="../tags/tag302.xml"/><Relationship Id="rId1" Type="http://schemas.openxmlformats.org/officeDocument/2006/relationships/tags" Target="../tags/tag301.xml"/><Relationship Id="rId6" Type="http://schemas.openxmlformats.org/officeDocument/2006/relationships/audio" Target="../media/audio2.wav"/><Relationship Id="rId11" Type="http://schemas.openxmlformats.org/officeDocument/2006/relationships/image" Target="../media/image12.png"/><Relationship Id="rId5" Type="http://schemas.openxmlformats.org/officeDocument/2006/relationships/tags" Target="../tags/tag305.xml"/><Relationship Id="rId10" Type="http://schemas.openxmlformats.org/officeDocument/2006/relationships/image" Target="../media/image9.png"/><Relationship Id="rId4" Type="http://schemas.openxmlformats.org/officeDocument/2006/relationships/tags" Target="../tags/tag304.xml"/><Relationship Id="rId9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08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307.xml"/><Relationship Id="rId1" Type="http://schemas.openxmlformats.org/officeDocument/2006/relationships/tags" Target="../tags/tag30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10.xml"/><Relationship Id="rId10" Type="http://schemas.openxmlformats.org/officeDocument/2006/relationships/image" Target="../media/image12.png"/><Relationship Id="rId4" Type="http://schemas.openxmlformats.org/officeDocument/2006/relationships/tags" Target="../tags/tag309.xml"/><Relationship Id="rId9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313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15.png"/><Relationship Id="rId2" Type="http://schemas.openxmlformats.org/officeDocument/2006/relationships/tags" Target="../tags/tag312.xml"/><Relationship Id="rId1" Type="http://schemas.openxmlformats.org/officeDocument/2006/relationships/tags" Target="../tags/tag311.xml"/><Relationship Id="rId6" Type="http://schemas.openxmlformats.org/officeDocument/2006/relationships/audio" Target="../media/audio2.wav"/><Relationship Id="rId11" Type="http://schemas.openxmlformats.org/officeDocument/2006/relationships/image" Target="../media/image12.png"/><Relationship Id="rId5" Type="http://schemas.openxmlformats.org/officeDocument/2006/relationships/tags" Target="../tags/tag315.xml"/><Relationship Id="rId10" Type="http://schemas.openxmlformats.org/officeDocument/2006/relationships/image" Target="../media/image9.png"/><Relationship Id="rId4" Type="http://schemas.openxmlformats.org/officeDocument/2006/relationships/tags" Target="../tags/tag314.xml"/><Relationship Id="rId9" Type="http://schemas.openxmlformats.org/officeDocument/2006/relationships/image" Target="../media/image11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18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20.xml"/><Relationship Id="rId10" Type="http://schemas.openxmlformats.org/officeDocument/2006/relationships/image" Target="../media/image12.png"/><Relationship Id="rId4" Type="http://schemas.openxmlformats.org/officeDocument/2006/relationships/tags" Target="../tags/tag319.xml"/><Relationship Id="rId9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5" Type="http://schemas.openxmlformats.org/officeDocument/2006/relationships/image" Target="../media/image51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2.wav"/><Relationship Id="rId1" Type="http://schemas.openxmlformats.org/officeDocument/2006/relationships/tags" Target="../tags/tag325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3.png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image" Target="../media/image52.png"/><Relationship Id="rId5" Type="http://schemas.openxmlformats.org/officeDocument/2006/relationships/image" Target="../media/image40.png"/><Relationship Id="rId4" Type="http://schemas.openxmlformats.org/officeDocument/2006/relationships/image" Target="../media/image1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5" Type="http://schemas.openxmlformats.org/officeDocument/2006/relationships/image" Target="../media/image54.png"/><Relationship Id="rId4" Type="http://schemas.openxmlformats.org/officeDocument/2006/relationships/image" Target="../media/image1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1.xml"/><Relationship Id="rId1" Type="http://schemas.openxmlformats.org/officeDocument/2006/relationships/tags" Target="../tags/tag330.xml"/><Relationship Id="rId5" Type="http://schemas.openxmlformats.org/officeDocument/2006/relationships/image" Target="../media/image55.png"/><Relationship Id="rId4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5" Type="http://schemas.openxmlformats.org/officeDocument/2006/relationships/image" Target="../media/image56.png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4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7.xml"/><Relationship Id="rId1" Type="http://schemas.openxmlformats.org/officeDocument/2006/relationships/tags" Target="../tags/tag216.xml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image" Target="../media/image19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1.png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6" Type="http://schemas.openxmlformats.org/officeDocument/2006/relationships/image" Target="../media/image11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5123" name="Picture 4"/>
          <p:cNvPicPr>
            <a:picLocks noChangeAspect="1"/>
          </p:cNvPicPr>
          <p:nvPr/>
        </p:nvPicPr>
        <p:blipFill>
          <a:blip r:embed="rId5"/>
          <a:srcRect b="25003"/>
          <a:stretch>
            <a:fillRect/>
          </a:stretch>
        </p:blipFill>
        <p:spPr>
          <a:xfrm>
            <a:off x="1256665" y="1196340"/>
            <a:ext cx="9674860" cy="4837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45075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516120" y="3530600"/>
            <a:ext cx="31565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好！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1033" y="899160"/>
            <a:ext cx="3990975" cy="2657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90520" y="1216660"/>
            <a:ext cx="3990975" cy="2657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9220" y="1657985"/>
            <a:ext cx="3990975" cy="2657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8370" y="2053273"/>
            <a:ext cx="3990975" cy="2657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文本框 45"/>
          <p:cNvSpPr txBox="1"/>
          <p:nvPr/>
        </p:nvSpPr>
        <p:spPr>
          <a:xfrm>
            <a:off x="2633345" y="5219066"/>
            <a:ext cx="1101090" cy="81153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您好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32120" y="2431098"/>
            <a:ext cx="3900488" cy="2814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" name="文本框 47"/>
          <p:cNvSpPr txBox="1"/>
          <p:nvPr/>
        </p:nvSpPr>
        <p:spPr>
          <a:xfrm>
            <a:off x="6633845" y="5218748"/>
            <a:ext cx="1560195" cy="81153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你们好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5361" name="文本占位符 312321"/>
          <p:cNvSpPr>
            <a:spLocks noGrp="1"/>
          </p:cNvSpPr>
          <p:nvPr/>
        </p:nvSpPr>
        <p:spPr>
          <a:xfrm>
            <a:off x="1981200" y="878205"/>
            <a:ext cx="8229600" cy="53657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en-US" altLang="zh-CN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CN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3600" b="1" dirty="0"/>
              <a:t>                     </a:t>
            </a:r>
            <a:r>
              <a:rPr lang="en-US" altLang="zh-CN" sz="3600" b="1" dirty="0">
                <a:solidFill>
                  <a:srgbClr val="000000"/>
                </a:solidFill>
              </a:rPr>
              <a:t>                  </a:t>
            </a:r>
            <a:r>
              <a:rPr lang="zh-CN" altLang="en-US" sz="5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endParaRPr lang="zh-CN" altLang="en-US" sz="3600" b="1" dirty="0">
              <a:solidFill>
                <a:srgbClr val="00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CN" altLang="en-US" sz="3600" b="1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3600" b="1" dirty="0"/>
              <a:t>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3600" b="1" dirty="0"/>
              <a:t>                           </a:t>
            </a:r>
            <a:r>
              <a:rPr lang="zh-CN" altLang="en-US" sz="3600" b="1" dirty="0">
                <a:solidFill>
                  <a:srgbClr val="000000"/>
                </a:solidFill>
              </a:rPr>
              <a:t>               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很好</a:t>
            </a:r>
            <a:endParaRPr lang="zh-CN" altLang="en-US" sz="4800" b="1" dirty="0">
              <a:solidFill>
                <a:srgbClr val="00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CN" altLang="en-US" sz="3600" b="1" dirty="0">
              <a:solidFill>
                <a:srgbClr val="000000"/>
              </a:solidFill>
            </a:endParaRPr>
          </a:p>
        </p:txBody>
      </p:sp>
      <p:pic>
        <p:nvPicPr>
          <p:cNvPr id="15362" name="图片 312322" descr="好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2538" y="1741805"/>
            <a:ext cx="1323975" cy="1323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312323" descr="好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2900" y="3686493"/>
            <a:ext cx="1323975" cy="1323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312324" descr="好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6875" y="3686493"/>
            <a:ext cx="1323975" cy="1323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2326" name="直接连接符 312325"/>
          <p:cNvSpPr/>
          <p:nvPr/>
        </p:nvSpPr>
        <p:spPr>
          <a:xfrm>
            <a:off x="5232400" y="2462530"/>
            <a:ext cx="1584325" cy="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12327" name="直接连接符 312326"/>
          <p:cNvSpPr/>
          <p:nvPr/>
        </p:nvSpPr>
        <p:spPr>
          <a:xfrm>
            <a:off x="5618163" y="4348480"/>
            <a:ext cx="1584325" cy="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5367" name="文本框 1"/>
          <p:cNvSpPr txBox="1"/>
          <p:nvPr/>
        </p:nvSpPr>
        <p:spPr>
          <a:xfrm>
            <a:off x="7307263" y="3426143"/>
            <a:ext cx="1381125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hěn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内容占位符 3"/>
          <p:cNvSpPr>
            <a:spLocks noGrp="1"/>
          </p:cNvSpPr>
          <p:nvPr/>
        </p:nvSpPr>
        <p:spPr>
          <a:xfrm>
            <a:off x="2578735" y="878205"/>
            <a:ext cx="8229600" cy="57975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zh-CN" sz="48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sz="8000" b="0" i="0" u="none" strike="noStrike" kern="1200" cap="none" spc="0" normalizeH="0" baseline="0" noProof="1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6386" name="Rectangle 2"/>
          <p:cNvSpPr>
            <a:spLocks noGrp="1"/>
          </p:cNvSpPr>
          <p:nvPr/>
        </p:nvSpPr>
        <p:spPr>
          <a:xfrm>
            <a:off x="3135948" y="1083945"/>
            <a:ext cx="7821612" cy="4967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3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.我</a:t>
            </a:r>
            <a:r>
              <a:rPr lang="zh-CN" altLang="en-US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w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ǒ</a:t>
            </a:r>
            <a:r>
              <a:rPr lang="zh-CN" altLang="en-US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）</a:t>
            </a:r>
            <a:r>
              <a:rPr lang="zh-CN" altLang="en-US" sz="40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pr.</a:t>
            </a:r>
            <a:r>
              <a:rPr lang="zh-CN" altLang="en-US" sz="44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n</a:t>
            </a:r>
            <a:r>
              <a:rPr lang="en-US" altLang="zh-CN" sz="36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ǐ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men</a:t>
            </a:r>
            <a:endParaRPr lang="en-US" altLang="zh-CN" sz="36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你们       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w</a:t>
            </a:r>
            <a:r>
              <a:rPr lang="en-US" altLang="zh-CN" sz="36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ǒ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men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          </a:t>
            </a:r>
          </a:p>
          <a:p>
            <a:pPr eaLnBrk="0" hangingPunct="0">
              <a:spcBef>
                <a:spcPct val="20000"/>
              </a:spcBef>
              <a:buClr>
                <a:schemeClr val="tx2"/>
              </a:buClr>
              <a:buSzPct val="60000"/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内容占位符 3"/>
          <p:cNvSpPr>
            <a:spLocks noGrp="1"/>
          </p:cNvSpPr>
          <p:nvPr/>
        </p:nvSpPr>
        <p:spPr>
          <a:xfrm>
            <a:off x="2578735" y="878205"/>
            <a:ext cx="8229600" cy="57975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zh-CN" sz="48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sz="8000" b="0" i="0" u="none" strike="noStrike" kern="1200" cap="none" spc="0" normalizeH="0" baseline="0" noProof="1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7586" name="Rectangle 2"/>
          <p:cNvSpPr>
            <a:spLocks noGrp="1"/>
          </p:cNvSpPr>
          <p:nvPr/>
        </p:nvSpPr>
        <p:spPr>
          <a:xfrm>
            <a:off x="3040698" y="1730375"/>
            <a:ext cx="6110288" cy="398621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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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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anose="020B0604020202020204" pitchFamily="34" charset="0"/>
              </a:rPr>
              <a:t>  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4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.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叫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jiào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5.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shénme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pr.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叫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B: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我叫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XXX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" name="内容占位符 3"/>
          <p:cNvSpPr>
            <a:spLocks noGrp="1"/>
          </p:cNvSpPr>
          <p:nvPr/>
        </p:nvSpPr>
        <p:spPr>
          <a:xfrm>
            <a:off x="2578735" y="878205"/>
            <a:ext cx="8229600" cy="57975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zh-CN" sz="48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sz="8000" b="0" i="0" u="none" strike="noStrike" kern="1200" cap="none" spc="0" normalizeH="0" baseline="0" noProof="1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/>
        </p:nvSpPr>
        <p:spPr>
          <a:xfrm>
            <a:off x="3040698" y="1730375"/>
            <a:ext cx="6110288" cy="398621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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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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4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6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.名字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míngzi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N</a:t>
            </a:r>
            <a:endParaRPr kumimoji="0" lang="en-US" altLang="zh-CN" sz="4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A: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你叫什么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名字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B: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我叫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XXX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半闭框 3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半闭框 5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19458" name="Rectangle 2"/>
          <p:cNvSpPr>
            <a:spLocks noGrp="1"/>
          </p:cNvSpPr>
          <p:nvPr/>
        </p:nvSpPr>
        <p:spPr>
          <a:xfrm>
            <a:off x="5258435" y="1771015"/>
            <a:ext cx="7604125" cy="508698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7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.学生（</a:t>
            </a:r>
            <a:r>
              <a:rPr lang="en-US" altLang="zh-CN" sz="4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  <a:sym typeface="Arial" panose="020B0604020202020204" pitchFamily="34" charset="0"/>
              </a:rPr>
              <a:t>xuéshēng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）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N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留学生（</a:t>
            </a:r>
            <a:r>
              <a:rPr lang="en-US" altLang="zh-CN" sz="4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</a:rPr>
              <a:t>liúxuéshēng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老师（</a:t>
            </a:r>
            <a:r>
              <a:rPr lang="en-US" altLang="zh-CN" sz="40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lǎoshī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60000"/>
            </a:pP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6738938" y="3799840"/>
            <a:ext cx="1588" cy="590550"/>
          </a:xfrm>
          <a:prstGeom prst="straightConnector1">
            <a:avLst/>
          </a:prstGeom>
          <a:ln w="28575">
            <a:solidFill>
              <a:srgbClr val="000000"/>
            </a:solidFill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AutoShape 2" descr="查看源图像">
            <a:extLst>
              <a:ext uri="{FF2B5EF4-FFF2-40B4-BE49-F238E27FC236}">
                <a16:creationId xmlns:a16="http://schemas.microsoft.com/office/drawing/2014/main" id="{2D7E180D-FFE2-4DCB-B9B5-7493C003E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AutoShape 4" descr="查看源图像">
            <a:extLst>
              <a:ext uri="{FF2B5EF4-FFF2-40B4-BE49-F238E27FC236}">
                <a16:creationId xmlns:a16="http://schemas.microsoft.com/office/drawing/2014/main" id="{1661B476-4ABC-411E-8FFB-E020778127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E890389-0282-46C6-B595-911EE1D1AB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522" y="541011"/>
            <a:ext cx="3833801" cy="263841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7D66E72-B6A8-468A-B28F-23AADE2570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54"/>
          <a:stretch/>
        </p:blipFill>
        <p:spPr>
          <a:xfrm>
            <a:off x="1583338" y="3572138"/>
            <a:ext cx="2358939" cy="274485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半闭框 2"/>
          <p:cNvSpPr/>
          <p:nvPr/>
        </p:nvSpPr>
        <p:spPr>
          <a:xfrm>
            <a:off x="0" y="0"/>
            <a:ext cx="3784600" cy="4410710"/>
          </a:xfrm>
          <a:prstGeom prst="halfFrame">
            <a:avLst/>
          </a:prstGeom>
          <a:solidFill>
            <a:srgbClr val="BB31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半闭框 10"/>
          <p:cNvSpPr/>
          <p:nvPr/>
        </p:nvSpPr>
        <p:spPr>
          <a:xfrm flipH="1" flipV="1">
            <a:off x="8407400" y="2447290"/>
            <a:ext cx="3784600" cy="4410710"/>
          </a:xfrm>
          <a:prstGeom prst="halfFrame">
            <a:avLst/>
          </a:prstGeom>
          <a:solidFill>
            <a:srgbClr val="B531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0835" y="283210"/>
            <a:ext cx="11551920" cy="63030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/>
          <p:nvPr/>
        </p:nvPicPr>
        <p:blipFill>
          <a:blip r:embed="rId3"/>
          <a:stretch>
            <a:fillRect/>
          </a:stretch>
        </p:blipFill>
        <p:spPr>
          <a:xfrm>
            <a:off x="9441236" y="-436018"/>
            <a:ext cx="2441302" cy="2438718"/>
          </a:xfrm>
          <a:prstGeom prst="rect">
            <a:avLst/>
          </a:prstGeom>
        </p:spPr>
      </p:pic>
      <p:sp>
        <p:nvSpPr>
          <p:cNvPr id="67586" name="Rectangle 2"/>
          <p:cNvSpPr>
            <a:spLocks noGrp="1"/>
          </p:cNvSpPr>
          <p:nvPr/>
        </p:nvSpPr>
        <p:spPr>
          <a:xfrm>
            <a:off x="4480560" y="1423035"/>
            <a:ext cx="7948295" cy="398653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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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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4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8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.是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（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shì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endParaRPr kumimoji="0" lang="en-US" altLang="zh-CN" sz="4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老师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+mn-ea"/>
              </a:rPr>
              <a:t>lǎoshī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留学生</a:t>
            </a:r>
            <a:r>
              <a:rPr kumimoji="0" lang="en-US" altLang="zh-CN" sz="360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j-ea"/>
                <a:sym typeface="+mn-ea"/>
              </a:rPr>
              <a:t>(liúxuéshēng</a:t>
            </a:r>
            <a:r>
              <a:rPr kumimoji="0" lang="zh-CN" altLang="en-US" sz="360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j-ea"/>
                <a:sym typeface="+mn-ea"/>
              </a:rPr>
              <a:t>）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j-ea"/>
                <a:sym typeface="+mn-ea"/>
              </a:rPr>
              <a:t>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970" y="1228090"/>
            <a:ext cx="2954020" cy="1976755"/>
          </a:xfrm>
          <a:prstGeom prst="rect">
            <a:avLst/>
          </a:prstGeom>
          <a:effectLst/>
        </p:spPr>
      </p:pic>
      <p:sp>
        <p:nvSpPr>
          <p:cNvPr id="6" name="文本框 5"/>
          <p:cNvSpPr txBox="1"/>
          <p:nvPr/>
        </p:nvSpPr>
        <p:spPr>
          <a:xfrm>
            <a:off x="5127408" y="4900295"/>
            <a:ext cx="1255712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是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E418A6D-F55B-4C89-817C-423DFCAB7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96" y="3539626"/>
            <a:ext cx="2449204" cy="272133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26285" y="2152650"/>
            <a:ext cx="581914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S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N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XXX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留学生。          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老师。</a:t>
            </a:r>
          </a:p>
        </p:txBody>
      </p:sp>
      <p:sp>
        <p:nvSpPr>
          <p:cNvPr id="7" name="矩形 6"/>
          <p:cNvSpPr/>
          <p:nvPr/>
        </p:nvSpPr>
        <p:spPr>
          <a:xfrm>
            <a:off x="4117975" y="2165350"/>
            <a:ext cx="1390650" cy="590550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19875" y="2152650"/>
            <a:ext cx="1390650" cy="590550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五边形 17"/>
          <p:cNvSpPr/>
          <p:nvPr/>
        </p:nvSpPr>
        <p:spPr>
          <a:xfrm>
            <a:off x="601980" y="500380"/>
            <a:ext cx="150114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805180" y="724535"/>
            <a:ext cx="90805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endParaRPr lang="zh-CN" altLang="en-US" sz="5400" b="1" spc="150" dirty="0">
              <a:ln w="3175">
                <a:noFill/>
                <a:prstDash val="dash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6" name="Rectangle 2"/>
          <p:cNvSpPr>
            <a:spLocks noGrp="1"/>
          </p:cNvSpPr>
          <p:nvPr/>
        </p:nvSpPr>
        <p:spPr>
          <a:xfrm>
            <a:off x="4692333" y="1316355"/>
            <a:ext cx="6110288" cy="398621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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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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sz="4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9</a:t>
            </a:r>
            <a:r>
              <a: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、吗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（</a:t>
            </a:r>
            <a:r>
              <a:rPr kumimoji="0" lang="en-US" altLang="zh-CN" sz="4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m</a:t>
            </a:r>
            <a:r>
              <a:rPr kumimoji="0" lang="en-US" altLang="x-none" sz="4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ɑ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）</a:t>
            </a:r>
            <a:endParaRPr kumimoji="0" lang="zh-CN" altLang="en-US" sz="40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你是老师吗？</a:t>
            </a:r>
            <a:endParaRPr kumimoji="0" lang="en-US" altLang="zh-CN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B: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我是老师。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A: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你是留学生吗？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B: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我是留学生。</a:t>
            </a:r>
          </a:p>
          <a:p>
            <a:pPr marL="342900" marR="0" lvl="0" indent="-342900" algn="l" defTabSz="914400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253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310" y="2006600"/>
            <a:ext cx="2305050" cy="22098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80983" y="356235"/>
            <a:ext cx="7475537" cy="563118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N   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  <a:p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A: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你是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XXX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吗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  <a:p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B: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我是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XXX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endParaRPr lang="zh-CN" altLang="en-US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3710940" y="1979295"/>
            <a:ext cx="1390650" cy="590550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12840" y="1966595"/>
            <a:ext cx="1390650" cy="590550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752919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752919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125095" y="26987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eaLnBrk="1" hangingPunct="1"/>
            <a:r>
              <a:rPr lang="zh-CN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课堂用语</a:t>
            </a:r>
            <a:r>
              <a:rPr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- Classroom Language</a:t>
            </a:r>
            <a:endParaRPr lang="zh-CN"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6146" name="TextBox 5"/>
          <p:cNvSpPr txBox="1"/>
          <p:nvPr/>
        </p:nvSpPr>
        <p:spPr>
          <a:xfrm>
            <a:off x="920750" y="1473200"/>
            <a:ext cx="45567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同学们好！现在上课。</a:t>
            </a:r>
          </a:p>
        </p:txBody>
      </p:sp>
      <p:sp>
        <p:nvSpPr>
          <p:cNvPr id="6147" name="TextBox 6"/>
          <p:cNvSpPr txBox="1"/>
          <p:nvPr/>
        </p:nvSpPr>
        <p:spPr>
          <a:xfrm>
            <a:off x="920750" y="2403475"/>
            <a:ext cx="352901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请看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PPT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148" name="TextBox 7"/>
          <p:cNvSpPr txBox="1"/>
          <p:nvPr/>
        </p:nvSpPr>
        <p:spPr>
          <a:xfrm>
            <a:off x="920750" y="4241800"/>
            <a:ext cx="1763712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跟我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读。</a:t>
            </a:r>
          </a:p>
        </p:txBody>
      </p:sp>
      <p:sp>
        <p:nvSpPr>
          <p:cNvPr id="6149" name="TextBox 8"/>
          <p:cNvSpPr txBox="1"/>
          <p:nvPr/>
        </p:nvSpPr>
        <p:spPr>
          <a:xfrm>
            <a:off x="920750" y="3340100"/>
            <a:ext cx="176371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听我说。</a:t>
            </a:r>
          </a:p>
        </p:txBody>
      </p:sp>
      <p:sp>
        <p:nvSpPr>
          <p:cNvPr id="6150" name="TextBox 10"/>
          <p:cNvSpPr txBox="1"/>
          <p:nvPr/>
        </p:nvSpPr>
        <p:spPr>
          <a:xfrm>
            <a:off x="920750" y="5157788"/>
            <a:ext cx="176371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跟我写。</a:t>
            </a:r>
          </a:p>
        </p:txBody>
      </p:sp>
      <p:sp>
        <p:nvSpPr>
          <p:cNvPr id="6151" name="TextBox 11"/>
          <p:cNvSpPr txBox="1"/>
          <p:nvPr/>
        </p:nvSpPr>
        <p:spPr>
          <a:xfrm>
            <a:off x="6814185" y="1473200"/>
            <a:ext cx="316706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再听一遍。</a:t>
            </a:r>
          </a:p>
        </p:txBody>
      </p:sp>
      <p:sp>
        <p:nvSpPr>
          <p:cNvPr id="6152" name="TextBox 12"/>
          <p:cNvSpPr txBox="1"/>
          <p:nvPr/>
        </p:nvSpPr>
        <p:spPr>
          <a:xfrm>
            <a:off x="6815455" y="2393950"/>
            <a:ext cx="316706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读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一遍。</a:t>
            </a:r>
          </a:p>
        </p:txBody>
      </p:sp>
      <p:sp>
        <p:nvSpPr>
          <p:cNvPr id="6153" name="TextBox 13"/>
          <p:cNvSpPr txBox="1"/>
          <p:nvPr/>
        </p:nvSpPr>
        <p:spPr>
          <a:xfrm>
            <a:off x="6814185" y="3340100"/>
            <a:ext cx="316706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一遍。</a:t>
            </a:r>
          </a:p>
        </p:txBody>
      </p:sp>
      <p:sp>
        <p:nvSpPr>
          <p:cNvPr id="6154" name="TextBox 14"/>
          <p:cNvSpPr txBox="1"/>
          <p:nvPr/>
        </p:nvSpPr>
        <p:spPr>
          <a:xfrm>
            <a:off x="6814185" y="4256088"/>
            <a:ext cx="316865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zh-CN" sz="3600" b="1" dirty="0">
                <a:latin typeface="楷体" panose="02010609060101010101" charset="-122"/>
                <a:ea typeface="楷体" panose="02010609060101010101" charset="-122"/>
              </a:rPr>
              <a:t>一遍。</a:t>
            </a:r>
          </a:p>
        </p:txBody>
      </p:sp>
      <p:sp>
        <p:nvSpPr>
          <p:cNvPr id="6155" name="TextBox 15"/>
          <p:cNvSpPr txBox="1"/>
          <p:nvPr/>
        </p:nvSpPr>
        <p:spPr>
          <a:xfrm>
            <a:off x="6814185" y="5172076"/>
            <a:ext cx="1763713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下课！</a:t>
            </a: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38462" y="1613672"/>
            <a:ext cx="158232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04130" y="1613672"/>
            <a:ext cx="158232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38462" y="2732859"/>
            <a:ext cx="158232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33675" y="3777434"/>
            <a:ext cx="2439972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35843" y="2732859"/>
            <a:ext cx="2705909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名字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45406" y="3777434"/>
            <a:ext cx="1409466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20280" y="2732859"/>
            <a:ext cx="1461324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20280" y="3777434"/>
            <a:ext cx="1461324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086283" y="1613989"/>
            <a:ext cx="2441302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学生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3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21000"/>
          </a:blip>
          <a:srcRect t="841" b="1"/>
          <a:stretch>
            <a:fillRect/>
          </a:stretch>
        </p:blipFill>
        <p:spPr>
          <a:xfrm>
            <a:off x="-146685" y="2360930"/>
            <a:ext cx="8061960" cy="4497070"/>
          </a:xfrm>
          <a:prstGeom prst="rect">
            <a:avLst/>
          </a:prstGeom>
        </p:spPr>
      </p:pic>
      <p:sp>
        <p:nvSpPr>
          <p:cNvPr id="25601" name="文本框 3"/>
          <p:cNvSpPr txBox="1"/>
          <p:nvPr/>
        </p:nvSpPr>
        <p:spPr>
          <a:xfrm>
            <a:off x="3041015" y="4864100"/>
            <a:ext cx="18611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ā ě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r dá</a:t>
            </a:r>
            <a:endParaRPr lang="zh-CN" altLang="en-US" sz="3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阿尔达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grayscl/>
            <a:lum contrast="36000"/>
          </a:blip>
          <a:stretch>
            <a:fillRect/>
          </a:stretch>
        </p:blipFill>
        <p:spPr>
          <a:xfrm>
            <a:off x="2651760" y="939800"/>
            <a:ext cx="2639695" cy="35204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lum bright="12000" contrast="42000"/>
          </a:blip>
          <a:stretch>
            <a:fillRect/>
          </a:stretch>
        </p:blipFill>
        <p:spPr>
          <a:xfrm>
            <a:off x="6764338" y="930275"/>
            <a:ext cx="2258060" cy="351726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5604" name="文本框 4"/>
          <p:cNvSpPr txBox="1"/>
          <p:nvPr/>
        </p:nvSpPr>
        <p:spPr>
          <a:xfrm>
            <a:off x="6990715" y="4864100"/>
            <a:ext cx="180530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mǎ lì yà</a:t>
            </a:r>
            <a:endParaRPr lang="zh-CN" altLang="en-US" sz="3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25601" grpId="1"/>
      <p:bldP spid="25604" grpId="0"/>
      <p:bldP spid="2560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3" name="图片 2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39938" name="内容占位符 2"/>
          <p:cNvSpPr>
            <a:spLocks noGrp="1"/>
          </p:cNvSpPr>
          <p:nvPr/>
        </p:nvSpPr>
        <p:spPr>
          <a:xfrm>
            <a:off x="1672590" y="1141730"/>
            <a:ext cx="7689850" cy="57975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玛利亚：你好！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阿尔达：你好！</a:t>
            </a:r>
            <a:r>
              <a:rPr kumimoji="0" lang="en-US" altLang="zh-CN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玛利亚：你叫什么名字？</a:t>
            </a:r>
            <a:r>
              <a:rPr kumimoji="0" lang="en-US" altLang="zh-CN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阿尔达：我叫阿尔达。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玛利亚：阿尔达，你好！我叫玛利亚。你是留学生吗？</a:t>
            </a:r>
          </a:p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阿尔达：是，我是留学生。</a:t>
            </a:r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714625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628" name="文本框 7"/>
          <p:cNvSpPr txBox="1"/>
          <p:nvPr/>
        </p:nvSpPr>
        <p:spPr>
          <a:xfrm>
            <a:off x="1918335" y="-107315"/>
            <a:ext cx="1198880" cy="5708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kè wén</a:t>
            </a:r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64235" y="406400"/>
            <a:ext cx="24777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000" b="1" spc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二、课文：</a:t>
            </a:r>
            <a:endParaRPr lang="zh-CN" altLang="en-US" sz="4000" b="1" spc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3087370"/>
            <a:ext cx="12192000" cy="377063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540" y="0"/>
            <a:ext cx="12194540" cy="3996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4">
            <a:alphaModFix amt="15000"/>
          </a:blip>
          <a:stretch>
            <a:fillRect/>
          </a:stretch>
        </p:blipFill>
        <p:spPr>
          <a:xfrm>
            <a:off x="107950" y="1875790"/>
            <a:ext cx="12192000" cy="6858000"/>
          </a:xfrm>
          <a:prstGeom prst="rect">
            <a:avLst/>
          </a:prstGeom>
        </p:spPr>
      </p:pic>
      <p:pic>
        <p:nvPicPr>
          <p:cNvPr id="5123" name="Picture 4"/>
          <p:cNvPicPr>
            <a:picLocks noChangeAspect="1"/>
          </p:cNvPicPr>
          <p:nvPr/>
        </p:nvPicPr>
        <p:blipFill>
          <a:blip r:embed="rId5"/>
          <a:srcRect b="25003"/>
          <a:stretch>
            <a:fillRect/>
          </a:stretch>
        </p:blipFill>
        <p:spPr>
          <a:xfrm>
            <a:off x="1256665" y="1196340"/>
            <a:ext cx="9674860" cy="4837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0" y="2675890"/>
            <a:ext cx="12200255" cy="220472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45075" y="2813050"/>
            <a:ext cx="209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36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516120" y="3530600"/>
            <a:ext cx="31565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</a:t>
            </a:r>
            <a:r>
              <a:rPr lang="en-US" alt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8000">
                <a:solidFill>
                  <a:srgbClr val="BB313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好！</a:t>
            </a:r>
          </a:p>
        </p:txBody>
      </p:sp>
      <p:pic>
        <p:nvPicPr>
          <p:cNvPr id="41" name="图片 40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9933">
                <a:tint val="45000"/>
                <a:satMod val="400000"/>
              </a:srgbClr>
            </a:duotone>
            <a:lum bright="30000" contrast="-20000"/>
          </a:blip>
          <a:srcRect l="1168" t="8310" r="40999" b="3006"/>
          <a:stretch>
            <a:fillRect/>
          </a:stretch>
        </p:blipFill>
        <p:spPr bwMode="auto">
          <a:xfrm>
            <a:off x="517525" y="1449705"/>
            <a:ext cx="293598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 txBox="1"/>
          <p:nvPr/>
        </p:nvSpPr>
        <p:spPr>
          <a:xfrm>
            <a:off x="5581650" y="1593215"/>
            <a:ext cx="4800600" cy="4038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：你好！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8080"/>
                </a:solidFill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4000" b="1" dirty="0">
                <a:solidFill>
                  <a:srgbClr val="008080"/>
                </a:solidFill>
                <a:latin typeface="楷体" panose="02010609060101010101" charset="-122"/>
                <a:ea typeface="楷体" panose="02010609060101010101" charset="-122"/>
              </a:rPr>
              <a:t>你好！</a:t>
            </a:r>
            <a:endParaRPr lang="en-US" altLang="zh-CN" sz="4000" b="1" dirty="0">
              <a:solidFill>
                <a:srgbClr val="00808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什么名字？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8080"/>
                </a:solidFill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4000" b="1" dirty="0">
                <a:solidFill>
                  <a:srgbClr val="00808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4000" b="1" dirty="0">
                <a:solidFill>
                  <a:srgbClr val="008080"/>
                </a:solidFill>
                <a:latin typeface="楷体" panose="02010609060101010101" charset="-122"/>
                <a:ea typeface="楷体" panose="02010609060101010101" charset="-122"/>
              </a:rPr>
              <a:t>阿尔达。</a:t>
            </a:r>
          </a:p>
        </p:txBody>
      </p:sp>
      <p:sp>
        <p:nvSpPr>
          <p:cNvPr id="10" name="矩形 9"/>
          <p:cNvSpPr/>
          <p:nvPr/>
        </p:nvSpPr>
        <p:spPr>
          <a:xfrm>
            <a:off x="1905" y="-6350"/>
            <a:ext cx="341312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3"/>
          <p:cNvSpPr>
            <a:spLocks noGrp="1"/>
          </p:cNvSpPr>
          <p:nvPr/>
        </p:nvSpPr>
        <p:spPr>
          <a:xfrm>
            <a:off x="142240" y="-64135"/>
            <a:ext cx="822960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：叫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8193" name="Rectangle 3"/>
          <p:cNvSpPr>
            <a:spLocks noGrp="1"/>
          </p:cNvSpPr>
          <p:nvPr/>
        </p:nvSpPr>
        <p:spPr>
          <a:xfrm>
            <a:off x="1271905" y="1733550"/>
            <a:ext cx="10319204" cy="411480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92500" lnSpcReduction="10000"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什么名字？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什么名字？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zh-CN" altLang="en-US" sz="3600" b="1" dirty="0">
                <a:solidFill>
                  <a:srgbClr val="660066"/>
                </a:solidFill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什么名字？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120837" name="Line 5"/>
          <p:cNvSpPr/>
          <p:nvPr/>
        </p:nvSpPr>
        <p:spPr>
          <a:xfrm>
            <a:off x="5577205" y="1922145"/>
            <a:ext cx="580346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20838" name="Line 6"/>
          <p:cNvSpPr/>
          <p:nvPr/>
        </p:nvSpPr>
        <p:spPr>
          <a:xfrm>
            <a:off x="5577205" y="3493770"/>
            <a:ext cx="580346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20839" name="Line 7"/>
          <p:cNvSpPr/>
          <p:nvPr/>
        </p:nvSpPr>
        <p:spPr>
          <a:xfrm>
            <a:off x="5577205" y="4989195"/>
            <a:ext cx="580346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20840" name="Rectangle 8"/>
          <p:cNvSpPr>
            <a:spLocks noChangeArrowheads="1"/>
          </p:cNvSpPr>
          <p:nvPr/>
        </p:nvSpPr>
        <p:spPr bwMode="auto">
          <a:xfrm>
            <a:off x="6596379" y="1526313"/>
            <a:ext cx="3890871" cy="769441"/>
          </a:xfrm>
          <a:prstGeom prst="rect">
            <a:avLst/>
          </a:prstGeom>
          <a:solidFill>
            <a:srgbClr val="DAEDEF"/>
          </a:solidFill>
          <a:ln w="19050">
            <a:solidFill>
              <a:schemeClr val="tx1"/>
            </a:solidFill>
            <a:miter lim="800000"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</a:t>
            </a: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叫</a:t>
            </a:r>
            <a:r>
              <a:rPr kumimoji="1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6596379" y="3088413"/>
            <a:ext cx="3890871" cy="769441"/>
          </a:xfrm>
          <a:prstGeom prst="rect">
            <a:avLst/>
          </a:prstGeom>
          <a:solidFill>
            <a:srgbClr val="DAEDEF"/>
          </a:solidFill>
          <a:ln w="19050">
            <a:solidFill>
              <a:schemeClr val="tx1"/>
            </a:solidFill>
            <a:miter lim="800000"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他</a:t>
            </a: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叫</a:t>
            </a:r>
            <a:r>
              <a:rPr kumimoji="1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6596380" y="4640987"/>
            <a:ext cx="3969346" cy="769441"/>
          </a:xfrm>
          <a:prstGeom prst="rect">
            <a:avLst/>
          </a:prstGeom>
          <a:solidFill>
            <a:srgbClr val="DAEDEF"/>
          </a:solidFill>
          <a:ln w="19050">
            <a:solidFill>
              <a:schemeClr val="tx1"/>
            </a:solidFill>
            <a:miter lim="800000"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</a:t>
            </a:r>
            <a:r>
              <a:rPr kumimoji="1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叫</a:t>
            </a:r>
            <a:r>
              <a:rPr kumimoji="1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1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1905" y="-6350"/>
            <a:ext cx="341312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3"/>
          <p:cNvSpPr>
            <a:spLocks noGrp="1"/>
          </p:cNvSpPr>
          <p:nvPr/>
        </p:nvSpPr>
        <p:spPr>
          <a:xfrm>
            <a:off x="142240" y="-64135"/>
            <a:ext cx="822960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：叫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20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0" grpId="0" bldLvl="0" animBg="1"/>
      <p:bldP spid="120841" grpId="0" bldLvl="0" animBg="1"/>
      <p:bldP spid="12084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5" name="Rectangle 3"/>
          <p:cNvSpPr>
            <a:spLocks noGrp="1"/>
          </p:cNvSpPr>
          <p:nvPr/>
        </p:nvSpPr>
        <p:spPr>
          <a:xfrm>
            <a:off x="3845560" y="1430020"/>
            <a:ext cx="4464050" cy="460851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4400" b="1" dirty="0">
                <a:solidFill>
                  <a:srgbClr val="6B6BCF"/>
                </a:solidFill>
                <a:latin typeface="楷体" panose="02010609060101010101" charset="-122"/>
                <a:ea typeface="楷体" panose="02010609060101010101" charset="-122"/>
              </a:rPr>
              <a:t>我   学生  </a:t>
            </a:r>
          </a:p>
          <a:p>
            <a:pPr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学生。</a:t>
            </a: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4400" b="1" dirty="0">
                <a:solidFill>
                  <a:srgbClr val="6B6BCF"/>
                </a:solidFill>
                <a:latin typeface="楷体" panose="02010609060101010101" charset="-122"/>
                <a:ea typeface="楷体" panose="02010609060101010101" charset="-122"/>
              </a:rPr>
              <a:t>你    老师</a:t>
            </a:r>
          </a:p>
          <a:p>
            <a:pPr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5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老师。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905" y="-6350"/>
            <a:ext cx="888936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3"/>
          <p:cNvSpPr>
            <a:spLocks noGrp="1"/>
          </p:cNvSpPr>
          <p:nvPr/>
        </p:nvSpPr>
        <p:spPr>
          <a:xfrm>
            <a:off x="142240" y="69215"/>
            <a:ext cx="874966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……/……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pic>
        <p:nvPicPr>
          <p:cNvPr id="10242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3563" y="1816100"/>
            <a:ext cx="2857500" cy="297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3"/>
          <p:cNvSpPr>
            <a:spLocks noGrp="1"/>
          </p:cNvSpPr>
          <p:nvPr/>
        </p:nvSpPr>
        <p:spPr>
          <a:xfrm>
            <a:off x="2328545" y="1911668"/>
            <a:ext cx="4606925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20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20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en-US" altLang="zh-CN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Rectangle 7"/>
          <p:cNvSpPr/>
          <p:nvPr/>
        </p:nvSpPr>
        <p:spPr>
          <a:xfrm>
            <a:off x="4446587" y="3429000"/>
            <a:ext cx="1316386" cy="1203215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27475" y="1816100"/>
            <a:ext cx="2168525" cy="1203215"/>
          </a:xfrm>
          <a:prstGeom prst="rect">
            <a:avLst/>
          </a:prstGeom>
          <a:noFill/>
          <a:ln w="1905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学生</a:t>
            </a:r>
          </a:p>
        </p:txBody>
      </p:sp>
      <p:sp>
        <p:nvSpPr>
          <p:cNvPr id="17" name="矩形 16"/>
          <p:cNvSpPr/>
          <p:nvPr/>
        </p:nvSpPr>
        <p:spPr>
          <a:xfrm>
            <a:off x="1905" y="-6350"/>
            <a:ext cx="888936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/>
        </p:nvSpPr>
        <p:spPr>
          <a:xfrm>
            <a:off x="142240" y="69215"/>
            <a:ext cx="874966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……/……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24" name="Rectangle 3"/>
          <p:cNvSpPr>
            <a:spLocks noGrp="1"/>
          </p:cNvSpPr>
          <p:nvPr/>
        </p:nvSpPr>
        <p:spPr>
          <a:xfrm>
            <a:off x="974725" y="1371600"/>
            <a:ext cx="6550025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SzTx/>
              <a:buFontTx/>
            </a:pP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20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48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en-US" altLang="zh-CN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055" name="Rectangle 7"/>
          <p:cNvSpPr/>
          <p:nvPr/>
        </p:nvSpPr>
        <p:spPr>
          <a:xfrm>
            <a:off x="4144645" y="3789163"/>
            <a:ext cx="1854563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</a:p>
        </p:txBody>
      </p:sp>
      <p:sp>
        <p:nvSpPr>
          <p:cNvPr id="2057" name="Rectangle 9"/>
          <p:cNvSpPr/>
          <p:nvPr/>
        </p:nvSpPr>
        <p:spPr>
          <a:xfrm>
            <a:off x="3629968" y="2091926"/>
            <a:ext cx="1979201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学生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DAEDE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527800" y="1955800"/>
            <a:ext cx="3477895" cy="2945765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" name="矩形 16"/>
          <p:cNvSpPr/>
          <p:nvPr/>
        </p:nvSpPr>
        <p:spPr>
          <a:xfrm>
            <a:off x="1905" y="-6350"/>
            <a:ext cx="888936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/>
        </p:nvSpPr>
        <p:spPr>
          <a:xfrm>
            <a:off x="142240" y="69215"/>
            <a:ext cx="874966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……/……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5" grpId="1"/>
      <p:bldP spid="2057" grpId="0"/>
      <p:bldP spid="205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905" y="-6350"/>
            <a:ext cx="888936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/>
        </p:nvSpPr>
        <p:spPr>
          <a:xfrm>
            <a:off x="142240" y="69215"/>
            <a:ext cx="8749665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……/……</a:t>
            </a:r>
            <a:r>
              <a:rPr lang="zh-CN" altLang="en-US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不是</a:t>
            </a:r>
            <a:r>
              <a:rPr lang="en-US" altLang="zh-CN" sz="4000" b="1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459" name="Rectangle 3"/>
          <p:cNvSpPr>
            <a:spLocks noGrp="1"/>
          </p:cNvSpPr>
          <p:nvPr/>
        </p:nvSpPr>
        <p:spPr>
          <a:xfrm>
            <a:off x="1389561" y="1047115"/>
            <a:ext cx="8546919" cy="502920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玛利亚   学生   老师   留学生</a:t>
            </a:r>
          </a:p>
          <a:p>
            <a:pPr>
              <a:buClrTx/>
              <a:buSzTx/>
              <a:buFont typeface="Monotype Sorts" pitchFamily="2" charset="2"/>
              <a:buNone/>
            </a:pPr>
            <a:endParaRPr lang="zh-CN" altLang="en-US" sz="1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学生。</a:t>
            </a:r>
          </a:p>
          <a:p>
            <a:pPr>
              <a:lnSpc>
                <a:spcPct val="12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老师。</a:t>
            </a:r>
          </a:p>
          <a:p>
            <a:pPr>
              <a:lnSpc>
                <a:spcPct val="12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留学生。</a:t>
            </a:r>
          </a:p>
          <a:p>
            <a:pPr>
              <a:lnSpc>
                <a:spcPct val="120000"/>
              </a:lnSpc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法国人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414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651510" y="441325"/>
            <a:ext cx="42887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预习检查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—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听写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921" y="3758565"/>
            <a:ext cx="72243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170" name="标题 1"/>
          <p:cNvSpPr txBox="1"/>
          <p:nvPr/>
        </p:nvSpPr>
        <p:spPr>
          <a:xfrm>
            <a:off x="-115728" y="3311525"/>
            <a:ext cx="8431213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注音：第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sp>
        <p:nvSpPr>
          <p:cNvPr id="7171" name="TextBox 13"/>
          <p:cNvSpPr txBox="1"/>
          <p:nvPr/>
        </p:nvSpPr>
        <p:spPr>
          <a:xfrm>
            <a:off x="1343660" y="1366203"/>
            <a:ext cx="8001000" cy="17532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留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高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识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你叫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名字？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哪国人？</a:t>
            </a:r>
          </a:p>
        </p:txBody>
      </p:sp>
      <p:pic>
        <p:nvPicPr>
          <p:cNvPr id="6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343660" y="4912995"/>
            <a:ext cx="84582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7170" grpId="0"/>
      <p:bldP spid="7170" grpId="1"/>
      <p:bldP spid="7171" grpId="0"/>
      <p:bldP spid="717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61277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61004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258445" y="26987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</a:t>
            </a: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是</a:t>
            </a:r>
            <a:r>
              <a:rPr altLang="zh-CN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吗？</a:t>
            </a:r>
            <a:endParaRPr lang="zh-CN" altLang="en-US" sz="4000" b="1" spc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" name="Rectangle 3"/>
          <p:cNvSpPr>
            <a:spLocks noGrp="1"/>
          </p:cNvSpPr>
          <p:nvPr/>
        </p:nvSpPr>
        <p:spPr>
          <a:xfrm>
            <a:off x="4882833" y="1730058"/>
            <a:ext cx="616585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玛利亚  留学生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buNone/>
            </a:pP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__________________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__________________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5560695" y="3214370"/>
            <a:ext cx="4681538" cy="769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留学生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41633" y="4281170"/>
            <a:ext cx="48006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，玛利亚</a:t>
            </a:r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留学生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duotone>
              <a:srgbClr val="2D2D8A">
                <a:shade val="45000"/>
                <a:satMod val="135000"/>
              </a:srgbClr>
              <a:prstClr val="white"/>
            </a:duotone>
            <a:lum bright="-10000" contrast="40000"/>
          </a:blip>
          <a:stretch>
            <a:fillRect/>
          </a:stretch>
        </p:blipFill>
        <p:spPr bwMode="auto">
          <a:xfrm>
            <a:off x="593725" y="2429510"/>
            <a:ext cx="2882900" cy="26968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1_画板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alphaModFix amt="25000"/>
          </a:blip>
          <a:stretch>
            <a:fillRect/>
          </a:stretch>
        </p:blipFill>
        <p:spPr>
          <a:xfrm>
            <a:off x="6743700" y="3888105"/>
            <a:ext cx="5645150" cy="3176905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432981" y="-708433"/>
            <a:ext cx="2441302" cy="24387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08915" y="300355"/>
            <a:ext cx="6127750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3825" y="205105"/>
            <a:ext cx="6100445" cy="647700"/>
          </a:xfrm>
          <a:prstGeom prst="rect">
            <a:avLst/>
          </a:prstGeom>
          <a:solidFill>
            <a:srgbClr val="BB313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258445" y="269875"/>
            <a:ext cx="117043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3</a:t>
            </a: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是</a:t>
            </a:r>
            <a:r>
              <a:rPr altLang="zh-CN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4000" b="1" spc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吗？</a:t>
            </a:r>
            <a:endParaRPr lang="zh-CN" altLang="en-US" sz="4000" b="1" spc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15715" name="Rectangle 3"/>
          <p:cNvSpPr>
            <a:spLocks noGrp="1"/>
          </p:cNvSpPr>
          <p:nvPr/>
        </p:nvSpPr>
        <p:spPr>
          <a:xfrm>
            <a:off x="3767138" y="1602423"/>
            <a:ext cx="6170612" cy="31765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：不是，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，</a:t>
            </a:r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_______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95800" y="1883410"/>
            <a:ext cx="1574800" cy="646113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</a:p>
        </p:txBody>
      </p:sp>
      <p:sp>
        <p:nvSpPr>
          <p:cNvPr id="11" name="Rectangle 9"/>
          <p:cNvSpPr/>
          <p:nvPr/>
        </p:nvSpPr>
        <p:spPr>
          <a:xfrm>
            <a:off x="6661150" y="1883410"/>
            <a:ext cx="1111250" cy="646113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</a:p>
        </p:txBody>
      </p:sp>
      <p:sp>
        <p:nvSpPr>
          <p:cNvPr id="12" name="Rectangle 9"/>
          <p:cNvSpPr/>
          <p:nvPr/>
        </p:nvSpPr>
        <p:spPr>
          <a:xfrm>
            <a:off x="5746750" y="2874010"/>
            <a:ext cx="1574800" cy="646113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</a:p>
        </p:txBody>
      </p:sp>
      <p:sp>
        <p:nvSpPr>
          <p:cNvPr id="14" name="Rectangle 9"/>
          <p:cNvSpPr/>
          <p:nvPr/>
        </p:nvSpPr>
        <p:spPr>
          <a:xfrm>
            <a:off x="5518150" y="3785235"/>
            <a:ext cx="1574800" cy="646113"/>
          </a:xfrm>
          <a:prstGeom prst="rect">
            <a:avLst/>
          </a:prstGeom>
          <a:noFill/>
          <a:ln w="19050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留学生</a:t>
            </a: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2D2D8A">
                <a:shade val="45000"/>
                <a:satMod val="135000"/>
              </a:srgbClr>
              <a:prstClr val="white"/>
            </a:duotone>
          </a:blip>
          <a:srcRect l="28186" t="8310" r="40999" b="3006"/>
          <a:stretch>
            <a:fillRect/>
          </a:stretch>
        </p:blipFill>
        <p:spPr bwMode="auto">
          <a:xfrm flipH="1">
            <a:off x="925195" y="1526540"/>
            <a:ext cx="156437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639820" y="5128260"/>
            <a:ext cx="7543800" cy="6381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……</a:t>
            </a:r>
            <a:r>
              <a:rPr kumimoji="1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不是</a:t>
            </a:r>
            <a:r>
              <a:rPr kumimoji="1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……,……</a:t>
            </a:r>
            <a:r>
              <a:rPr kumimoji="1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是</a:t>
            </a:r>
            <a:r>
              <a:rPr kumimoji="1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……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/>
      <p:bldP spid="10" grpId="0"/>
      <p:bldP spid="11" grpId="0"/>
      <p:bldP spid="12" grpId="0"/>
      <p:bldP spid="14" grpId="0"/>
      <p:bldP spid="19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591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1490" y="156845"/>
            <a:ext cx="626364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语言点练习（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14768" y="1565910"/>
            <a:ext cx="8512175" cy="471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文本框 4"/>
          <p:cNvSpPr txBox="1"/>
          <p:nvPr/>
        </p:nvSpPr>
        <p:spPr>
          <a:xfrm>
            <a:off x="2014855" y="2699385"/>
            <a:ext cx="45720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法国人。</a:t>
            </a:r>
          </a:p>
        </p:txBody>
      </p:sp>
      <p:sp>
        <p:nvSpPr>
          <p:cNvPr id="29701" name="文本框 5"/>
          <p:cNvSpPr txBox="1"/>
          <p:nvPr/>
        </p:nvSpPr>
        <p:spPr>
          <a:xfrm>
            <a:off x="2014855" y="4156710"/>
            <a:ext cx="45720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留学生。</a:t>
            </a:r>
          </a:p>
        </p:txBody>
      </p:sp>
      <p:sp>
        <p:nvSpPr>
          <p:cNvPr id="29702" name="文本框 6"/>
          <p:cNvSpPr txBox="1"/>
          <p:nvPr/>
        </p:nvSpPr>
        <p:spPr>
          <a:xfrm>
            <a:off x="2014855" y="5607685"/>
            <a:ext cx="45720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  <p:bldP spid="2970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6935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02285" y="153670"/>
            <a:ext cx="626364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语言点练习（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2530" name="内容占位符 3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449388" y="1319530"/>
            <a:ext cx="8099425" cy="510540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0724" name="文本框 6"/>
          <p:cNvSpPr txBox="1"/>
          <p:nvPr/>
        </p:nvSpPr>
        <p:spPr>
          <a:xfrm>
            <a:off x="4927600" y="4443730"/>
            <a:ext cx="44862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土耳其人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30725" name="文本框 7"/>
          <p:cNvSpPr txBox="1"/>
          <p:nvPr/>
        </p:nvSpPr>
        <p:spPr>
          <a:xfrm>
            <a:off x="4927600" y="3757930"/>
            <a:ext cx="44862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土耳其人。</a:t>
            </a:r>
          </a:p>
        </p:txBody>
      </p:sp>
      <p:sp>
        <p:nvSpPr>
          <p:cNvPr id="30726" name="文本框 8"/>
          <p:cNvSpPr txBox="1"/>
          <p:nvPr/>
        </p:nvSpPr>
        <p:spPr>
          <a:xfrm>
            <a:off x="4927600" y="5815330"/>
            <a:ext cx="44862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留学生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30727" name="文本框 9"/>
          <p:cNvSpPr txBox="1"/>
          <p:nvPr/>
        </p:nvSpPr>
        <p:spPr>
          <a:xfrm>
            <a:off x="4927600" y="5129530"/>
            <a:ext cx="44862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留学生。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/>
      <p:bldP spid="30726" grpId="0"/>
      <p:bldP spid="307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203962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711835" y="724535"/>
            <a:ext cx="210375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高兴</a:t>
            </a:r>
            <a:endParaRPr lang="zh-CN" altLang="en-US" sz="5400" b="1" spc="150" dirty="0">
              <a:ln w="3175">
                <a:noFill/>
                <a:prstDash val="dash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19459" name="Picture 4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3780" y="1530985"/>
            <a:ext cx="2819400" cy="2887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0902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1470" y="1857693"/>
            <a:ext cx="3352800" cy="2420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标题 1"/>
          <p:cNvSpPr txBox="1"/>
          <p:nvPr/>
        </p:nvSpPr>
        <p:spPr>
          <a:xfrm>
            <a:off x="2727960" y="4691698"/>
            <a:ext cx="26670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高兴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标题 1"/>
          <p:cNvSpPr txBox="1"/>
          <p:nvPr/>
        </p:nvSpPr>
        <p:spPr>
          <a:xfrm>
            <a:off x="7221220" y="4691698"/>
            <a:ext cx="35052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高兴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373253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724535" y="724535"/>
            <a:ext cx="330200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认识</a:t>
            </a:r>
            <a:r>
              <a:rPr altLang="zh-CN" sz="54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 </a:t>
            </a:r>
            <a:r>
              <a:rPr lang="zh-CN" altLang="en-US" sz="5400" b="1" spc="0" noProof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高兴</a:t>
            </a:r>
            <a:endParaRPr lang="zh-CN" altLang="en-US" sz="5400" b="1" spc="150" dirty="0">
              <a:ln w="3175">
                <a:noFill/>
                <a:prstDash val="dash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6985" y="1550035"/>
            <a:ext cx="3058160" cy="4202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标题 1"/>
          <p:cNvSpPr txBox="1"/>
          <p:nvPr/>
        </p:nvSpPr>
        <p:spPr>
          <a:xfrm>
            <a:off x="1536065" y="2557780"/>
            <a:ext cx="5791200" cy="2209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高兴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高兴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350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0220" y="165735"/>
            <a:ext cx="64293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语言点练习（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8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3554" name="内容占位符 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332230" y="1371600"/>
            <a:ext cx="8382000" cy="5129213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1748" name="文本框 5"/>
          <p:cNvSpPr txBox="1"/>
          <p:nvPr/>
        </p:nvSpPr>
        <p:spPr>
          <a:xfrm>
            <a:off x="2399030" y="2312988"/>
            <a:ext cx="4486275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美国人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31749" name="文本框 6"/>
          <p:cNvSpPr txBox="1"/>
          <p:nvPr/>
        </p:nvSpPr>
        <p:spPr>
          <a:xfrm>
            <a:off x="2399030" y="3754438"/>
            <a:ext cx="4486275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31750" name="文本框 7"/>
          <p:cNvSpPr txBox="1"/>
          <p:nvPr/>
        </p:nvSpPr>
        <p:spPr>
          <a:xfrm>
            <a:off x="2399030" y="5183188"/>
            <a:ext cx="4486275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008F00"/>
                </a:solidFill>
                <a:latin typeface="楷体" panose="02010609060101010101" charset="-122"/>
                <a:ea typeface="楷体" panose="02010609060101010101" charset="-122"/>
              </a:rPr>
              <a:t>认识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  <p:bldP spid="3175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544004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636270" y="730885"/>
            <a:ext cx="55321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语法</a:t>
            </a:r>
            <a:r>
              <a:rPr altLang="zh-CN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4</a:t>
            </a:r>
            <a:r>
              <a:rPr lang="zh-CN" altLang="en-US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呢？</a:t>
            </a:r>
            <a:endParaRPr lang="zh-CN" altLang="en-US" sz="5400" b="1" spc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2879090" y="1570355"/>
            <a:ext cx="6781800" cy="4038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：我叫阿尔达，你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6699"/>
                </a:solidFill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3600" b="1" dirty="0">
                <a:solidFill>
                  <a:srgbClr val="006699"/>
                </a:solidFill>
                <a:latin typeface="楷体" panose="02010609060101010101" charset="-122"/>
                <a:ea typeface="楷体" panose="02010609060101010101" charset="-122"/>
              </a:rPr>
              <a:t>我叫玛利亚。</a:t>
            </a:r>
            <a:endParaRPr lang="en-US" altLang="zh-CN" sz="3600" b="1" dirty="0">
              <a:solidFill>
                <a:srgbClr val="006699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A: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我是土耳其人，你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6699"/>
                </a:solidFill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3600" b="1" dirty="0">
                <a:solidFill>
                  <a:srgbClr val="006699"/>
                </a:solidFill>
                <a:latin typeface="楷体" panose="02010609060101010101" charset="-122"/>
                <a:ea typeface="楷体" panose="02010609060101010101" charset="-122"/>
              </a:rPr>
              <a:t>我是法国人。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7752080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636270" y="730885"/>
            <a:ext cx="851789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语言点</a:t>
            </a:r>
            <a:r>
              <a:rPr altLang="zh-CN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</a:t>
            </a:r>
            <a:r>
              <a:rPr lang="zh-CN" altLang="en-US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：</a:t>
            </a:r>
            <a:r>
              <a:rPr altLang="zh-CN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……</a:t>
            </a:r>
            <a:r>
              <a:rPr lang="zh-CN" altLang="en-US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也</a:t>
            </a:r>
            <a:r>
              <a:rPr altLang="zh-CN" sz="5400" b="1" spc="0" noProof="0">
                <a:ln>
                  <a:noFill/>
                </a:ln>
                <a:solidFill>
                  <a:srgbClr val="FF0000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+V……</a:t>
            </a:r>
            <a:endParaRPr lang="zh-CN" altLang="zh-CN" sz="5400" b="1" spc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3043555" y="1492250"/>
            <a:ext cx="5943600" cy="1905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：我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留学生，你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留学生。</a:t>
            </a:r>
          </a:p>
        </p:txBody>
      </p:sp>
      <p:sp>
        <p:nvSpPr>
          <p:cNvPr id="2" name="标题 1"/>
          <p:cNvSpPr txBox="1"/>
          <p:nvPr/>
        </p:nvSpPr>
        <p:spPr>
          <a:xfrm>
            <a:off x="3043555" y="3797300"/>
            <a:ext cx="5943600" cy="1905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：我不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老师，你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也不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老师。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23506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0220" y="165735"/>
            <a:ext cx="64293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语言点练习（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）：第</a:t>
            </a:r>
            <a:r>
              <a:rPr altLang="zh-CN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9</a:t>
            </a:r>
            <a:r>
              <a:rPr lang="zh-CN" altLang="en-US" sz="4000" b="1" spc="3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7650" name="内容占位符 1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160463" y="1389698"/>
            <a:ext cx="8594725" cy="4722813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33796" name="文本框 8"/>
          <p:cNvSpPr txBox="1"/>
          <p:nvPr/>
        </p:nvSpPr>
        <p:spPr>
          <a:xfrm>
            <a:off x="2280285" y="2531110"/>
            <a:ext cx="48006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solidFill>
                  <a:srgbClr val="008F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学生，我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200" b="1" dirty="0">
                <a:solidFill>
                  <a:srgbClr val="008F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学生。</a:t>
            </a:r>
          </a:p>
        </p:txBody>
      </p:sp>
      <p:sp>
        <p:nvSpPr>
          <p:cNvPr id="33798" name="文本框 8"/>
          <p:cNvSpPr txBox="1"/>
          <p:nvPr/>
        </p:nvSpPr>
        <p:spPr>
          <a:xfrm>
            <a:off x="2295525" y="5528310"/>
            <a:ext cx="67056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阿尔达很高兴，玛丽亚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很高兴。</a:t>
            </a:r>
          </a:p>
        </p:txBody>
      </p:sp>
      <p:sp>
        <p:nvSpPr>
          <p:cNvPr id="33797" name="文本框 8"/>
          <p:cNvSpPr txBox="1"/>
          <p:nvPr/>
        </p:nvSpPr>
        <p:spPr>
          <a:xfrm>
            <a:off x="2282190" y="4029710"/>
            <a:ext cx="82296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阿尔达不</a:t>
            </a:r>
            <a:r>
              <a:rPr lang="zh-CN" altLang="en-US" sz="3200" b="1" dirty="0">
                <a:solidFill>
                  <a:srgbClr val="008F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中国人，玛丽亚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中国人。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8" grpId="0"/>
      <p:bldP spid="337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72579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166370" y="-45085"/>
            <a:ext cx="626364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1-5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193" name="内容占位符 5"/>
          <p:cNvPicPr>
            <a:picLocks noGrp="1" noChangeAspect="1"/>
          </p:cNvPicPr>
          <p:nvPr>
            <p:ph idx="1"/>
          </p:nvPr>
        </p:nvPicPr>
        <p:blipFill>
          <a:blip r:embed="rId7"/>
          <a:srcRect r="-1852" b="-7692"/>
          <a:stretch>
            <a:fillRect/>
          </a:stretch>
        </p:blipFill>
        <p:spPr>
          <a:xfrm>
            <a:off x="1157605" y="2030730"/>
            <a:ext cx="10174605" cy="2590165"/>
          </a:xfrm>
          <a:ln>
            <a:noFill/>
            <a:miter/>
          </a:ln>
        </p:spPr>
      </p:pic>
      <p:sp>
        <p:nvSpPr>
          <p:cNvPr id="10" name="矩形 9"/>
          <p:cNvSpPr/>
          <p:nvPr/>
        </p:nvSpPr>
        <p:spPr>
          <a:xfrm>
            <a:off x="2508250" y="3210560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1" name="矩形 10"/>
          <p:cNvSpPr/>
          <p:nvPr/>
        </p:nvSpPr>
        <p:spPr>
          <a:xfrm>
            <a:off x="3681730" y="3201035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2" name="矩形 11"/>
          <p:cNvSpPr/>
          <p:nvPr/>
        </p:nvSpPr>
        <p:spPr>
          <a:xfrm>
            <a:off x="6459855" y="3220720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3" name="矩形 12"/>
          <p:cNvSpPr/>
          <p:nvPr/>
        </p:nvSpPr>
        <p:spPr>
          <a:xfrm>
            <a:off x="7928610" y="3214370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4" name="矩形 13"/>
          <p:cNvSpPr/>
          <p:nvPr/>
        </p:nvSpPr>
        <p:spPr>
          <a:xfrm>
            <a:off x="10615295" y="3195320"/>
            <a:ext cx="78422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5" name="矩形 14"/>
          <p:cNvSpPr/>
          <p:nvPr/>
        </p:nvSpPr>
        <p:spPr>
          <a:xfrm>
            <a:off x="2600325" y="3825240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6" name="矩形 15"/>
          <p:cNvSpPr/>
          <p:nvPr/>
        </p:nvSpPr>
        <p:spPr>
          <a:xfrm>
            <a:off x="3779520" y="3830955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7" name="矩形 16"/>
          <p:cNvSpPr/>
          <p:nvPr/>
        </p:nvSpPr>
        <p:spPr>
          <a:xfrm>
            <a:off x="6446520" y="3834765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8" name="矩形 17"/>
          <p:cNvSpPr/>
          <p:nvPr/>
        </p:nvSpPr>
        <p:spPr>
          <a:xfrm>
            <a:off x="7488555" y="3825240"/>
            <a:ext cx="8318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sp>
        <p:nvSpPr>
          <p:cNvPr id="19" name="矩形 18"/>
          <p:cNvSpPr/>
          <p:nvPr/>
        </p:nvSpPr>
        <p:spPr>
          <a:xfrm>
            <a:off x="10577830" y="3847465"/>
            <a:ext cx="831850" cy="829945"/>
          </a:xfrm>
          <a:prstGeom prst="rect">
            <a:avLst/>
          </a:prstGeom>
          <a:ln w="6350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</a:p>
        </p:txBody>
      </p:sp>
      <p:pic>
        <p:nvPicPr>
          <p:cNvPr id="9" name="01-05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duotone>
              <a:prstClr val="black"/>
              <a:srgbClr val="FF66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586220" y="1965325"/>
            <a:ext cx="678180" cy="678180"/>
          </a:xfrm>
          <a:prstGeom prst="rect">
            <a:avLst/>
          </a:prstGeom>
        </p:spPr>
      </p:pic>
      <p:sp>
        <p:nvSpPr>
          <p:cNvPr id="8195" name="文本框 7"/>
          <p:cNvSpPr txBox="1"/>
          <p:nvPr/>
        </p:nvSpPr>
        <p:spPr>
          <a:xfrm>
            <a:off x="10295890" y="2084070"/>
            <a:ext cx="1015365" cy="368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214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6985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615632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4" name="内容占位符 3"/>
          <p:cNvSpPr>
            <a:spLocks noGrp="1"/>
          </p:cNvSpPr>
          <p:nvPr/>
        </p:nvSpPr>
        <p:spPr>
          <a:xfrm>
            <a:off x="113030" y="51435"/>
            <a:ext cx="822960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语言点</a:t>
            </a:r>
            <a:r>
              <a:rPr altLang="zh-CN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altLang="zh-CN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是哪国人？</a:t>
            </a: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165" y="1991360"/>
            <a:ext cx="3778250" cy="2362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2D2D8A">
                <a:shade val="45000"/>
                <a:satMod val="135000"/>
              </a:srgbClr>
              <a:prstClr val="white"/>
            </a:duotone>
          </a:blip>
          <a:srcRect l="1168" t="8310" r="40999" b="3006"/>
          <a:stretch>
            <a:fillRect/>
          </a:stretch>
        </p:blipFill>
        <p:spPr bwMode="auto">
          <a:xfrm>
            <a:off x="1614805" y="1175385"/>
            <a:ext cx="293598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 txBox="1"/>
          <p:nvPr/>
        </p:nvSpPr>
        <p:spPr>
          <a:xfrm>
            <a:off x="5662295" y="1383030"/>
            <a:ext cx="4343400" cy="1828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：你是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哪国人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我是中国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5" name="标题 1"/>
          <p:cNvSpPr txBox="1"/>
          <p:nvPr/>
        </p:nvSpPr>
        <p:spPr>
          <a:xfrm>
            <a:off x="5662295" y="3821430"/>
            <a:ext cx="4343400" cy="1676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哪国人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 ……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89369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90220" y="142240"/>
            <a:ext cx="858901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/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课文热身（预习作业检查</a:t>
            </a:r>
            <a:r>
              <a:rPr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1-3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01-03.wav">
            <a:hlinkClick r:id="" action="ppaction://media"/>
          </p:cNvPr>
          <p:cNvPicPr>
            <a:picLocks noChangeAspect="1"/>
          </p:cNvPicPr>
          <p:nvPr>
            <a:wavAudioFile r:embed="rId3" name="F28401C4.wav"/>
          </p:nvPr>
        </p:nvPicPr>
        <p:blipFill>
          <a:blip r:embed="rId7">
            <a:duotone>
              <a:prstClr val="black"/>
              <a:srgbClr val="FF66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667749" y="405446"/>
            <a:ext cx="635001" cy="635000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8"/>
          <a:srcRect l="3917" t="42490" r="5772"/>
          <a:stretch>
            <a:fillRect/>
          </a:stretch>
        </p:blipFill>
        <p:spPr bwMode="auto">
          <a:xfrm>
            <a:off x="1056640" y="1683385"/>
            <a:ext cx="1033399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文本框 8"/>
          <p:cNvSpPr txBox="1"/>
          <p:nvPr/>
        </p:nvSpPr>
        <p:spPr>
          <a:xfrm>
            <a:off x="5878195" y="4153535"/>
            <a:ext cx="5334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</a:p>
        </p:txBody>
      </p:sp>
      <p:sp>
        <p:nvSpPr>
          <p:cNvPr id="34822" name="文本框 8"/>
          <p:cNvSpPr txBox="1"/>
          <p:nvPr/>
        </p:nvSpPr>
        <p:spPr>
          <a:xfrm>
            <a:off x="2263458" y="4153535"/>
            <a:ext cx="5334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</a:p>
        </p:txBody>
      </p:sp>
      <p:sp>
        <p:nvSpPr>
          <p:cNvPr id="34823" name="文本框 8"/>
          <p:cNvSpPr txBox="1"/>
          <p:nvPr/>
        </p:nvSpPr>
        <p:spPr>
          <a:xfrm>
            <a:off x="9316720" y="4153535"/>
            <a:ext cx="5334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0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34821" grpId="0"/>
      <p:bldP spid="34822" grpId="0"/>
      <p:bldP spid="3482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6440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397510" y="165735"/>
            <a:ext cx="674306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2770" name="内容占位符 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243330" y="1615440"/>
            <a:ext cx="10226040" cy="378968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10377170" y="2983230"/>
            <a:ext cx="660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54018" y="3614420"/>
            <a:ext cx="555625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377170" y="4180205"/>
            <a:ext cx="660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77170" y="4782820"/>
            <a:ext cx="660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√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8673" name="文本框 1"/>
          <p:cNvSpPr txBox="1"/>
          <p:nvPr/>
        </p:nvSpPr>
        <p:spPr>
          <a:xfrm>
            <a:off x="2152650" y="1001395"/>
            <a:ext cx="9525000" cy="52622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你好！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你好！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什么名字？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阿尔达，你好！我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玛丽亚。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留学生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是，我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留学生，你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呢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1132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36930" y="373380"/>
            <a:ext cx="12522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1-04.wav">
            <a:hlinkClick r:id="" action="ppaction://media"/>
          </p:cNvPr>
          <p:cNvPicPr>
            <a:picLocks noChangeAspect="1"/>
          </p:cNvPicPr>
          <p:nvPr>
            <a:wavAudioFile r:embed="rId6" name="13F64154.wav"/>
          </p:nvPr>
        </p:nvPicPr>
        <p:blipFill>
          <a:blip r:embed="rId12">
            <a:duotone>
              <a:prstClr val="black"/>
              <a:srgbClr val="FF66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015490" y="330835"/>
            <a:ext cx="622300" cy="6223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23139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36930" y="373380"/>
            <a:ext cx="2109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29697" name="文本框 1"/>
          <p:cNvSpPr txBox="1"/>
          <p:nvPr/>
        </p:nvSpPr>
        <p:spPr>
          <a:xfrm>
            <a:off x="2277745" y="981710"/>
            <a:ext cx="8763000" cy="52622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玛丽亚：你好！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玛丽亚：你叫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叫阿尔达。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玛丽亚：阿尔达，你好！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我叫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，我是留学生，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10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15645" y="224790"/>
            <a:ext cx="211328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36930" y="373380"/>
            <a:ext cx="125222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pic>
        <p:nvPicPr>
          <p:cNvPr id="3" name="01-04.wav">
            <a:hlinkClick r:id="" action="ppaction://media"/>
          </p:cNvPr>
          <p:cNvPicPr>
            <a:picLocks noChangeAspect="1"/>
          </p:cNvPicPr>
          <p:nvPr>
            <a:wavAudioFile r:embed="rId6" name="13F64154.wav"/>
          </p:nvPr>
        </p:nvPicPr>
        <p:blipFill>
          <a:blip r:embed="rId12">
            <a:duotone>
              <a:prstClr val="black"/>
              <a:srgbClr val="FF66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015490" y="330835"/>
            <a:ext cx="622300" cy="622300"/>
          </a:xfrm>
          <a:prstGeom prst="rect">
            <a:avLst/>
          </a:prstGeom>
        </p:spPr>
      </p:pic>
      <p:sp>
        <p:nvSpPr>
          <p:cNvPr id="30721" name="矩形 1"/>
          <p:cNvSpPr/>
          <p:nvPr/>
        </p:nvSpPr>
        <p:spPr>
          <a:xfrm>
            <a:off x="1644015" y="1283018"/>
            <a:ext cx="9372600" cy="452310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是留学生。你是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哪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国人？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土耳其人。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美国人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不，我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美国人，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      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法国人。很高兴认识你。</a:t>
            </a:r>
            <a:endParaRPr lang="en-US" altLang="zh-CN" sz="3200" b="1" dirty="0">
              <a:solidFill>
                <a:srgbClr val="FF93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很高兴认识你。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-635" y="0"/>
            <a:ext cx="12192000" cy="3411855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AB2C22">
                <a:alpha val="10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4490" y="406400"/>
            <a:ext cx="11439525" cy="645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rgbClr val="AB2C22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/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362496" y="-296953"/>
            <a:ext cx="2441302" cy="2438718"/>
          </a:xfrm>
          <a:prstGeom prst="rect">
            <a:avLst/>
          </a:prstGeom>
        </p:spPr>
      </p:pic>
      <p:pic>
        <p:nvPicPr>
          <p:cNvPr id="13" name="图片 12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r="76003"/>
          <a:stretch>
            <a:fillRect/>
          </a:stretch>
        </p:blipFill>
        <p:spPr>
          <a:xfrm>
            <a:off x="-577215" y="36830"/>
            <a:ext cx="2100580" cy="4924425"/>
          </a:xfrm>
          <a:prstGeom prst="rect">
            <a:avLst/>
          </a:prstGeom>
        </p:spPr>
      </p:pic>
      <p:pic>
        <p:nvPicPr>
          <p:cNvPr id="14" name="图片 13" descr="中国元素10_画板 1"/>
          <p:cNvPicPr>
            <a:picLocks noChangeAspect="1"/>
          </p:cNvPicPr>
          <p:nvPr/>
        </p:nvPicPr>
        <p:blipFill>
          <a:blip r:embed="rId9">
            <a:alphaModFix amt="15000"/>
          </a:blip>
          <a:srcRect l="19129" t="297" r="56874" b="-297"/>
          <a:stretch>
            <a:fillRect/>
          </a:stretch>
        </p:blipFill>
        <p:spPr>
          <a:xfrm>
            <a:off x="11016615" y="37465"/>
            <a:ext cx="2100580" cy="4924425"/>
          </a:xfrm>
          <a:prstGeom prst="rect">
            <a:avLst/>
          </a:prstGeom>
        </p:spPr>
      </p:pic>
      <p:pic>
        <p:nvPicPr>
          <p:cNvPr id="20" name="图片 19" descr="1_画板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alphaModFix amt="25000"/>
          </a:blip>
          <a:stretch>
            <a:fillRect/>
          </a:stretch>
        </p:blipFill>
        <p:spPr>
          <a:xfrm>
            <a:off x="6032500" y="3875405"/>
            <a:ext cx="5645150" cy="31769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04305" y="76409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645" y="224790"/>
            <a:ext cx="2231390" cy="67818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itle 6"/>
          <p:cNvSpPr txBox="1"/>
          <p:nvPr>
            <p:custDataLst>
              <p:tags r:id="rId5"/>
            </p:custDataLst>
          </p:nvPr>
        </p:nvSpPr>
        <p:spPr>
          <a:xfrm>
            <a:off x="836930" y="373380"/>
            <a:ext cx="2109470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/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背</a:t>
            </a:r>
            <a:r>
              <a:rPr altLang="zh-CN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 </a:t>
            </a:r>
            <a:r>
              <a:rPr lang="zh-CN" altLang="en-US" sz="4000" b="1" spc="150">
                <a:ln w="3175">
                  <a:noFill/>
                  <a:prstDash val="dash"/>
                </a:ln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思源黑体 CN Heavy" panose="020B0A00000000000000" charset="-122"/>
                <a:sym typeface="+mn-ea"/>
              </a:rPr>
              <a:t>课文</a:t>
            </a:r>
            <a:endParaRPr altLang="zh-CN" sz="4000" b="1" spc="150" dirty="0">
              <a:ln w="3175">
                <a:noFill/>
                <a:prstDash val="dash"/>
              </a:ln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思源黑体 CN Heavy" panose="020B0A00000000000000" charset="-122"/>
              <a:sym typeface="+mn-ea"/>
            </a:endParaRPr>
          </a:p>
        </p:txBody>
      </p:sp>
      <p:sp>
        <p:nvSpPr>
          <p:cNvPr id="31745" name="矩形 1"/>
          <p:cNvSpPr/>
          <p:nvPr/>
        </p:nvSpPr>
        <p:spPr>
          <a:xfrm>
            <a:off x="1814195" y="1048068"/>
            <a:ext cx="9080500" cy="50158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玛丽亚：我也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。你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阿尔达：我是土耳其人。你是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200" b="1" dirty="0">
              <a:solidFill>
                <a:srgbClr val="005493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玛丽亚：不，我不是美国人，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很高兴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阿尔达：我也</a:t>
            </a:r>
            <a:r>
              <a:rPr lang="en-US" altLang="zh-CN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 dirty="0">
                <a:solidFill>
                  <a:srgbClr val="005493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6440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397510" y="165735"/>
            <a:ext cx="674306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课文听力练习（</a:t>
            </a:r>
            <a:r>
              <a:rPr 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1-4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5" name="内容占位符 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172210" y="1308735"/>
            <a:ext cx="10373360" cy="4516755"/>
          </a:xfrm>
          <a:ln w="12700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6" name="文本框 8"/>
          <p:cNvSpPr txBox="1"/>
          <p:nvPr/>
        </p:nvSpPr>
        <p:spPr>
          <a:xfrm>
            <a:off x="3587750" y="2453640"/>
            <a:ext cx="1641475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</a:t>
            </a:r>
          </a:p>
        </p:txBody>
      </p:sp>
      <p:sp>
        <p:nvSpPr>
          <p:cNvPr id="17" name="文本框 8"/>
          <p:cNvSpPr txBox="1"/>
          <p:nvPr/>
        </p:nvSpPr>
        <p:spPr>
          <a:xfrm>
            <a:off x="4015105" y="3320415"/>
            <a:ext cx="1055370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</a:p>
        </p:txBody>
      </p:sp>
      <p:sp>
        <p:nvSpPr>
          <p:cNvPr id="18" name="文本框 8"/>
          <p:cNvSpPr txBox="1"/>
          <p:nvPr/>
        </p:nvSpPr>
        <p:spPr>
          <a:xfrm>
            <a:off x="8431530" y="3340735"/>
            <a:ext cx="1056005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4050030" y="4196715"/>
            <a:ext cx="1055370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</a:p>
        </p:txBody>
      </p:sp>
      <p:sp>
        <p:nvSpPr>
          <p:cNvPr id="22" name="文本框 8"/>
          <p:cNvSpPr txBox="1"/>
          <p:nvPr/>
        </p:nvSpPr>
        <p:spPr>
          <a:xfrm>
            <a:off x="4011930" y="5025390"/>
            <a:ext cx="2223135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土耳其</a:t>
            </a:r>
          </a:p>
        </p:txBody>
      </p:sp>
      <p:sp>
        <p:nvSpPr>
          <p:cNvPr id="23" name="文本框 8"/>
          <p:cNvSpPr txBox="1"/>
          <p:nvPr/>
        </p:nvSpPr>
        <p:spPr>
          <a:xfrm>
            <a:off x="8231505" y="5052060"/>
            <a:ext cx="1642745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法国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  <p:bldP spid="18" grpId="0" bldLvl="0" animBg="1"/>
      <p:bldP spid="19" grpId="0" bldLvl="0" animBg="1"/>
      <p:bldP spid="22" grpId="0" bldLvl="0" animBg="1"/>
      <p:bldP spid="23" grpId="0" bldLvl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sp>
        <p:nvSpPr>
          <p:cNvPr id="18" name="五边形 17"/>
          <p:cNvSpPr/>
          <p:nvPr/>
        </p:nvSpPr>
        <p:spPr>
          <a:xfrm>
            <a:off x="601980" y="500380"/>
            <a:ext cx="6475095" cy="711200"/>
          </a:xfrm>
          <a:prstGeom prst="homePlate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</a:t>
            </a: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392430" y="730885"/>
            <a:ext cx="7740015" cy="6083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ctr" eaLnBrk="0" hangingPunct="0"/>
            <a:endParaRPr lang="zh-CN" altLang="en-US" sz="4400" b="1" spc="0" noProof="0" dirty="0">
              <a:ln>
                <a:noFill/>
              </a:ln>
              <a:solidFill>
                <a:srgbClr val="C00000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19960" y="1167130"/>
            <a:ext cx="9410700" cy="5334000"/>
          </a:xfrm>
        </p:spPr>
        <p:txBody>
          <a:bodyPr vert="horz" wrap="square" lIns="91440" tIns="45720" rIns="91440" bIns="45720" anchor="t" anchorCtr="0">
            <a:no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张义达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姓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张，是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汉语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老师。你叫什么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您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好！我叫玛丽亚，是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(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张义达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呢？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他叫阿尔达。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张义达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留学生吗？  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是留学生。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3090" y="498475"/>
            <a:ext cx="6080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听读实践（</a:t>
            </a:r>
            <a:r>
              <a:rPr altLang="zh-CN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11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400" b="1" spc="0" noProof="0" dirty="0">
              <a:ln>
                <a:noFill/>
              </a:ln>
              <a:solidFill>
                <a:srgbClr val="C00000"/>
              </a:solidFill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0" y="1402715"/>
            <a:ext cx="5243830" cy="5455285"/>
          </a:xfrm>
          <a:custGeom>
            <a:avLst/>
            <a:gdLst>
              <a:gd name="connsiteX0" fmla="*/ 0 w 8258"/>
              <a:gd name="connsiteY0" fmla="*/ 0 h 8591"/>
              <a:gd name="connsiteX1" fmla="*/ 1303 w 8258"/>
              <a:gd name="connsiteY1" fmla="*/ 6899 h 8591"/>
              <a:gd name="connsiteX2" fmla="*/ 8258 w 8258"/>
              <a:gd name="connsiteY2" fmla="*/ 8581 h 8591"/>
              <a:gd name="connsiteX3" fmla="*/ 0 w 8258"/>
              <a:gd name="connsiteY3" fmla="*/ 8591 h 8591"/>
              <a:gd name="connsiteX4" fmla="*/ 0 w 8258"/>
              <a:gd name="connsiteY4" fmla="*/ 0 h 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" h="8591">
                <a:moveTo>
                  <a:pt x="0" y="0"/>
                </a:moveTo>
                <a:lnTo>
                  <a:pt x="1303" y="6899"/>
                </a:lnTo>
                <a:lnTo>
                  <a:pt x="8258" y="8581"/>
                </a:lnTo>
                <a:lnTo>
                  <a:pt x="0" y="8591"/>
                </a:lnTo>
                <a:lnTo>
                  <a:pt x="0" y="0"/>
                </a:lnTo>
                <a:close/>
              </a:path>
            </a:pathLst>
          </a:cu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8780000">
            <a:off x="873125" y="6066790"/>
            <a:ext cx="384810" cy="384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b="1"/>
          <a:stretch>
            <a:fillRect/>
          </a:stretch>
        </p:blipFill>
        <p:spPr>
          <a:xfrm>
            <a:off x="-127635" y="2360930"/>
            <a:ext cx="8061960" cy="4497070"/>
          </a:xfrm>
          <a:prstGeom prst="rect">
            <a:avLst/>
          </a:prstGeom>
        </p:spPr>
      </p:pic>
      <p:pic>
        <p:nvPicPr>
          <p:cNvPr id="5" name="01-04.wav">
            <a:hlinkClick r:id="" action="ppaction://media"/>
          </p:cNvPr>
          <p:cNvPicPr>
            <a:picLocks noChangeAspect="1"/>
          </p:cNvPicPr>
          <p:nvPr>
            <a:wavAudioFile r:embed="rId2" name="13F64154.wav"/>
          </p:nvPr>
        </p:nvPicPr>
        <p:blipFill>
          <a:blip r:embed="rId6">
            <a:duotone>
              <a:prstClr val="black"/>
              <a:srgbClr val="FF66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49325" y="266065"/>
            <a:ext cx="959485" cy="959485"/>
          </a:xfrm>
          <a:prstGeom prst="rect">
            <a:avLst/>
          </a:prstGeom>
        </p:spPr>
      </p:pic>
      <p:sp>
        <p:nvSpPr>
          <p:cNvPr id="35841" name="文本框 3"/>
          <p:cNvSpPr txBox="1"/>
          <p:nvPr/>
        </p:nvSpPr>
        <p:spPr>
          <a:xfrm>
            <a:off x="2219960" y="1118235"/>
            <a:ext cx="8382000" cy="46215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张义达</a:t>
            </a:r>
            <a:r>
              <a:rPr lang="en-US" altLang="zh-CN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他是（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）国人？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</a:t>
            </a:r>
            <a:r>
              <a:rPr lang="en-US" altLang="zh-CN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他是土耳其人。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张义达：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们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好！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留学生们：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老师好！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张义达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）你们！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sym typeface="Wingdings" panose="05000000000000000000" pitchFamily="2" charset="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留学生们：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我们（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          ）您！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4256723" y="4320223"/>
            <a:ext cx="25146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很高兴认识</a:t>
            </a:r>
          </a:p>
        </p:txBody>
      </p:sp>
      <p:sp>
        <p:nvSpPr>
          <p:cNvPr id="8" name="文本框 8"/>
          <p:cNvSpPr txBox="1"/>
          <p:nvPr/>
        </p:nvSpPr>
        <p:spPr>
          <a:xfrm>
            <a:off x="5568950" y="5054283"/>
            <a:ext cx="3040063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也很高兴认识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4950460" y="1334135"/>
            <a:ext cx="7207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哪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58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4891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55930" y="-45085"/>
            <a:ext cx="752919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连线题：第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5"/>
          <a:srcRect l="2678" t="18929" r="5357" b="2573"/>
          <a:stretch>
            <a:fillRect/>
          </a:stretch>
        </p:blipFill>
        <p:spPr bwMode="auto">
          <a:xfrm>
            <a:off x="1800860" y="1456055"/>
            <a:ext cx="81915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4079240" y="2465705"/>
            <a:ext cx="1485900" cy="78105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" name="直接连接符 5"/>
          <p:cNvCxnSpPr/>
          <p:nvPr/>
        </p:nvCxnSpPr>
        <p:spPr>
          <a:xfrm>
            <a:off x="6357620" y="2762885"/>
            <a:ext cx="1371600" cy="11430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连接符 21"/>
          <p:cNvCxnSpPr/>
          <p:nvPr/>
        </p:nvCxnSpPr>
        <p:spPr>
          <a:xfrm>
            <a:off x="6308090" y="4547870"/>
            <a:ext cx="1371600" cy="11430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22"/>
          <p:cNvCxnSpPr/>
          <p:nvPr/>
        </p:nvCxnSpPr>
        <p:spPr>
          <a:xfrm flipV="1">
            <a:off x="6494780" y="2499995"/>
            <a:ext cx="1295400" cy="25908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438213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78790" y="165735"/>
            <a:ext cx="431609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请你介绍一下他们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duotone>
              <a:srgbClr val="2D2D8A">
                <a:shade val="45000"/>
                <a:satMod val="135000"/>
              </a:srgbClr>
              <a:prstClr val="white"/>
            </a:duotone>
            <a:lum bright="-10000" contrast="40000"/>
          </a:blip>
          <a:stretch>
            <a:fillRect/>
          </a:stretch>
        </p:blipFill>
        <p:spPr bwMode="auto">
          <a:xfrm flipH="1">
            <a:off x="2067560" y="1453515"/>
            <a:ext cx="2309495" cy="2160270"/>
          </a:xfrm>
          <a:prstGeom prst="rect">
            <a:avLst/>
          </a:prstGeom>
          <a:noFill/>
          <a:ln w="25400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6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biLevel thresh="50000"/>
            <a:grayscl/>
            <a:lum contrast="-10001"/>
          </a:blip>
          <a:stretch>
            <a:fillRect/>
          </a:stretch>
        </p:blipFill>
        <p:spPr>
          <a:xfrm>
            <a:off x="5144135" y="1526540"/>
            <a:ext cx="2463800" cy="2087245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019618" y="4250055"/>
            <a:ext cx="8153400" cy="2133600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玛利亚  阿尔达  张义达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4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汉语老师  学生  留学生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FF4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ea"/>
              </a:rPr>
              <a:t>美国人  中国人  法国人  土耳其人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7">
            <a:clrChange>
              <a:clrFrom>
                <a:srgbClr val="FBECDC"/>
              </a:clrFrom>
              <a:clrTo>
                <a:srgbClr val="FBECDC">
                  <a:alpha val="0"/>
                </a:srgbClr>
              </a:clrTo>
            </a:clrChange>
            <a:biLevel thresh="50000"/>
            <a:grayscl/>
          </a:blip>
          <a:stretch>
            <a:fillRect/>
          </a:stretch>
        </p:blipFill>
        <p:spPr>
          <a:xfrm>
            <a:off x="8392160" y="1329690"/>
            <a:ext cx="1766570" cy="2284095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12" name="矩形 11"/>
          <p:cNvSpPr/>
          <p:nvPr/>
        </p:nvSpPr>
        <p:spPr>
          <a:xfrm>
            <a:off x="2148206" y="4135120"/>
            <a:ext cx="7896225" cy="236347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12" grpId="0" bldLvl="0" animBg="1"/>
      <p:bldP spid="12" grpId="1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55645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01650" y="165735"/>
            <a:ext cx="579056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 eaLnBrk="0" hangingPunct="0"/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听读实践（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0962" name="内容占位符 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000125" y="1271905"/>
            <a:ext cx="9907905" cy="4795520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1988" name="文本框 8"/>
          <p:cNvSpPr txBox="1"/>
          <p:nvPr/>
        </p:nvSpPr>
        <p:spPr>
          <a:xfrm>
            <a:off x="4591050" y="5501640"/>
            <a:ext cx="6407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990" name="文本框 8"/>
          <p:cNvSpPr txBox="1"/>
          <p:nvPr/>
        </p:nvSpPr>
        <p:spPr>
          <a:xfrm>
            <a:off x="7012940" y="5501640"/>
            <a:ext cx="6413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991" name="文本框 8"/>
          <p:cNvSpPr txBox="1"/>
          <p:nvPr/>
        </p:nvSpPr>
        <p:spPr>
          <a:xfrm>
            <a:off x="9357995" y="5493385"/>
            <a:ext cx="6413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992" name="文本框 8"/>
          <p:cNvSpPr txBox="1"/>
          <p:nvPr/>
        </p:nvSpPr>
        <p:spPr>
          <a:xfrm>
            <a:off x="2159000" y="5501640"/>
            <a:ext cx="6407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919" name="文本框 1"/>
          <p:cNvSpPr txBox="1"/>
          <p:nvPr/>
        </p:nvSpPr>
        <p:spPr>
          <a:xfrm>
            <a:off x="1041400" y="1288415"/>
            <a:ext cx="365760" cy="368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90" grpId="0"/>
      <p:bldP spid="41991" grpId="0"/>
      <p:bldP spid="4199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131254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513715" y="165735"/>
            <a:ext cx="136461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l" eaLnBrk="0" hangingPunct="0"/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作业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>
          <a:xfrm>
            <a:off x="1035685" y="1193800"/>
            <a:ext cx="8991600" cy="5943600"/>
          </a:xfrm>
        </p:spPr>
        <p:txBody>
          <a:bodyPr vert="horz" wrap="square" lIns="91440" tIns="45720" rIns="91440" bIns="45720" anchor="t" anchorCtr="0">
            <a:normAutofit/>
          </a:bodyPr>
          <a:lstStyle/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下节课听写：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90000"/>
              </a:lnSpc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第一课的生词、课文。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写句子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90000"/>
              </a:lnSpc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（每个生词或语法写一个句子，共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90000"/>
              </a:lnSpc>
              <a:buNone/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留学生、老师、中国人、认识、哪、不、叫、</a:t>
            </a:r>
            <a:endParaRPr lang="en-US" altLang="zh-CN" sz="2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90000"/>
              </a:lnSpc>
              <a:buNone/>
            </a:pP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吗？、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呢？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>
              <a:lnSpc>
                <a:spcPct val="90000"/>
              </a:lnSpc>
              <a:buFontTx/>
              <a:buAutoNum type="arabicPeriod" startAt="3"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书上的练习：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9939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9345" y="1837690"/>
            <a:ext cx="1520825" cy="18256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6644005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397510" y="165735"/>
            <a:ext cx="674306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 eaLnBrk="0" hangingPunct="0"/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听读实践（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）答案：第</a:t>
            </a:r>
            <a:r>
              <a:rPr altLang="zh-CN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12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b="1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919" name="文本框 1"/>
          <p:cNvSpPr txBox="1"/>
          <p:nvPr/>
        </p:nvSpPr>
        <p:spPr>
          <a:xfrm>
            <a:off x="1239520" y="1567180"/>
            <a:ext cx="365760" cy="368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6082" name="内容占位符 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175385" y="1584960"/>
            <a:ext cx="10194290" cy="4167505"/>
          </a:xfrm>
          <a:ln>
            <a:noFill/>
            <a:miter lim="800000"/>
            <a:headEnd/>
            <a:tailEnd/>
          </a:ln>
          <a:effectLst/>
        </p:spPr>
      </p:pic>
      <p:sp>
        <p:nvSpPr>
          <p:cNvPr id="40964" name="文本框 8"/>
          <p:cNvSpPr txBox="1"/>
          <p:nvPr/>
        </p:nvSpPr>
        <p:spPr>
          <a:xfrm>
            <a:off x="8891905" y="5039360"/>
            <a:ext cx="18783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留学生</a:t>
            </a:r>
          </a:p>
        </p:txBody>
      </p:sp>
      <p:sp>
        <p:nvSpPr>
          <p:cNvPr id="40965" name="文本框 8"/>
          <p:cNvSpPr txBox="1"/>
          <p:nvPr/>
        </p:nvSpPr>
        <p:spPr>
          <a:xfrm>
            <a:off x="8651875" y="4372610"/>
            <a:ext cx="26409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汉语老师</a:t>
            </a:r>
          </a:p>
        </p:txBody>
      </p:sp>
      <p:sp>
        <p:nvSpPr>
          <p:cNvPr id="40966" name="文本框 8"/>
          <p:cNvSpPr txBox="1"/>
          <p:nvPr/>
        </p:nvSpPr>
        <p:spPr>
          <a:xfrm>
            <a:off x="5312728" y="5036185"/>
            <a:ext cx="14408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土耳其</a:t>
            </a:r>
          </a:p>
        </p:txBody>
      </p:sp>
      <p:sp>
        <p:nvSpPr>
          <p:cNvPr id="40967" name="文本框 8"/>
          <p:cNvSpPr txBox="1"/>
          <p:nvPr/>
        </p:nvSpPr>
        <p:spPr>
          <a:xfrm>
            <a:off x="5474335" y="4378325"/>
            <a:ext cx="11176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中国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6" grpId="0"/>
      <p:bldP spid="4096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685" y="2367280"/>
            <a:ext cx="12172315" cy="2282825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>
              <a:solidFill>
                <a:schemeClr val="l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1430" y="2818130"/>
            <a:ext cx="80327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sz="9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下课</a:t>
            </a:r>
            <a:r>
              <a:rPr lang="zh-CN" sz="6600" i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！</a:t>
            </a:r>
          </a:p>
        </p:txBody>
      </p:sp>
      <p:sp>
        <p:nvSpPr>
          <p:cNvPr id="23" name="矩形 22"/>
          <p:cNvSpPr/>
          <p:nvPr/>
        </p:nvSpPr>
        <p:spPr>
          <a:xfrm>
            <a:off x="-19050" y="-3175"/>
            <a:ext cx="879475" cy="6840220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t="841" r="83420" b="1"/>
          <a:stretch>
            <a:fillRect/>
          </a:stretch>
        </p:blipFill>
        <p:spPr>
          <a:xfrm>
            <a:off x="-146685" y="2360930"/>
            <a:ext cx="1336675" cy="4497070"/>
          </a:xfrm>
          <a:prstGeom prst="rect">
            <a:avLst/>
          </a:prstGeom>
        </p:spPr>
      </p:pic>
      <p:pic>
        <p:nvPicPr>
          <p:cNvPr id="2" name="图片 1" descr="中国元素10_画板 1"/>
          <p:cNvPicPr>
            <a:picLocks noChangeAspect="1"/>
          </p:cNvPicPr>
          <p:nvPr/>
        </p:nvPicPr>
        <p:blipFill>
          <a:blip r:embed="rId5">
            <a:alphaModFix amt="21000"/>
          </a:blip>
          <a:srcRect l="25780" t="-1077" r="57640" b="1919"/>
          <a:stretch>
            <a:fillRect/>
          </a:stretch>
        </p:blipFill>
        <p:spPr>
          <a:xfrm>
            <a:off x="178435" y="-2223135"/>
            <a:ext cx="1336675" cy="44970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/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432981" y="-674778"/>
            <a:ext cx="2441302" cy="243871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873125" y="-3175"/>
            <a:ext cx="0" cy="684022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96570" y="399415"/>
            <a:ext cx="7489190" cy="635000"/>
          </a:xfrm>
          <a:prstGeom prst="rect">
            <a:avLst/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标题 1"/>
          <p:cNvSpPr txBox="1"/>
          <p:nvPr/>
        </p:nvSpPr>
        <p:spPr>
          <a:xfrm>
            <a:off x="455930" y="-45085"/>
            <a:ext cx="7529195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4—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读句子：第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5"/>
          <a:srcRect t="50000" r="62056"/>
          <a:stretch>
            <a:fillRect/>
          </a:stretch>
        </p:blipFill>
        <p:spPr bwMode="auto">
          <a:xfrm>
            <a:off x="6426835" y="1858963"/>
            <a:ext cx="422021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5"/>
          <a:srcRect r="62056" b="49847"/>
          <a:stretch>
            <a:fillRect/>
          </a:stretch>
        </p:blipFill>
        <p:spPr bwMode="auto">
          <a:xfrm>
            <a:off x="1458595" y="1853565"/>
            <a:ext cx="4218305" cy="392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6985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30885" y="2310765"/>
            <a:ext cx="4066540" cy="259524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22860" y="-6350"/>
            <a:ext cx="4820285" cy="793115"/>
          </a:xfrm>
          <a:prstGeom prst="rect">
            <a:avLst/>
          </a:prstGeom>
          <a:solidFill>
            <a:srgbClr val="BB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pic>
        <p:nvPicPr>
          <p:cNvPr id="11266" name="Picture 4"/>
          <p:cNvPicPr>
            <a:picLocks noGrp="1" noChangeAspect="1"/>
          </p:cNvPicPr>
          <p:nvPr>
            <p:ph idx="1"/>
          </p:nvPr>
        </p:nvPicPr>
        <p:blipFill>
          <a:blip r:embed="rId6"/>
          <a:srcRect b="3336"/>
          <a:stretch>
            <a:fillRect/>
          </a:stretch>
        </p:blipFill>
        <p:spPr>
          <a:xfrm>
            <a:off x="835025" y="2194878"/>
            <a:ext cx="4038600" cy="2603500"/>
          </a:xfrm>
        </p:spPr>
      </p:pic>
      <p:sp>
        <p:nvSpPr>
          <p:cNvPr id="11268" name="AutoShape 5"/>
          <p:cNvSpPr/>
          <p:nvPr/>
        </p:nvSpPr>
        <p:spPr>
          <a:xfrm flipH="1">
            <a:off x="464820" y="1705610"/>
            <a:ext cx="1691005" cy="650240"/>
          </a:xfrm>
          <a:prstGeom prst="wedgeEllipseCallout">
            <a:avLst>
              <a:gd name="adj1" fmla="val -38565"/>
              <a:gd name="adj2" fmla="val 103134"/>
            </a:avLst>
          </a:prstGeom>
          <a:solidFill>
            <a:srgbClr val="BBE0E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>
              <a:buSzPct val="100000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你好！</a:t>
            </a:r>
          </a:p>
        </p:txBody>
      </p:sp>
      <p:sp>
        <p:nvSpPr>
          <p:cNvPr id="11269" name="AutoShape 6"/>
          <p:cNvSpPr/>
          <p:nvPr/>
        </p:nvSpPr>
        <p:spPr>
          <a:xfrm flipH="1">
            <a:off x="3570605" y="1459865"/>
            <a:ext cx="1303020" cy="651510"/>
          </a:xfrm>
          <a:prstGeom prst="wedgeRoundRectCallout">
            <a:avLst>
              <a:gd name="adj1" fmla="val 34204"/>
              <a:gd name="adj2" fmla="val 98236"/>
              <a:gd name="adj3" fmla="val 16667"/>
            </a:avLst>
          </a:prstGeom>
          <a:solidFill>
            <a:srgbClr val="BBE0E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>
              <a:buSzPct val="100000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你好！</a:t>
            </a:r>
          </a:p>
        </p:txBody>
      </p:sp>
      <p:sp>
        <p:nvSpPr>
          <p:cNvPr id="62467" name="Rectangle 2"/>
          <p:cNvSpPr>
            <a:spLocks noGrp="1"/>
          </p:cNvSpPr>
          <p:nvPr/>
        </p:nvSpPr>
        <p:spPr>
          <a:xfrm>
            <a:off x="5467985" y="2479358"/>
            <a:ext cx="5205413" cy="26035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1.你</a:t>
            </a: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（</a:t>
            </a:r>
            <a:r>
              <a: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nǐ</a:t>
            </a:r>
            <a:r>
              <a:rPr kumimoji="0" lang="zh-CN" altLang="en-US" sz="400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）</a:t>
            </a: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pr. 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Arial" panose="020B0604020202020204" pitchFamily="34" charset="0"/>
              </a:rPr>
              <a:t> 2.好</a:t>
            </a: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kumimoji="0" lang="zh-CN" altLang="en-US" sz="4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hǎo</a:t>
            </a:r>
            <a:r>
              <a:rPr kumimoji="0" lang="zh-CN" altLang="en-US" sz="400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）</a:t>
            </a: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adj.</a:t>
            </a: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"/>
              <a:defRPr/>
            </a:pP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/>
        </p:nvSpPr>
        <p:spPr>
          <a:xfrm>
            <a:off x="101600" y="-64135"/>
            <a:ext cx="8229600" cy="9779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一、生词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kumimoji="0" lang="en-US" altLang="zh-CN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楷体" panose="02010609060101010101" charset="-122"/>
              </a:rPr>
              <a:t>shēngcí</a:t>
            </a:r>
            <a:r>
              <a:rPr kumimoji="0" lang="en-US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en-US" altLang="zh-CN" sz="48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11268" grpId="0" bldLvl="0" animBg="1"/>
      <p:bldP spid="11268" grpId="1" animBg="1"/>
      <p:bldP spid="11269" grpId="0" bldLvl="0" animBg="1"/>
      <p:bldP spid="1126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6985" y="-635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/>
          <p:nvPr/>
        </p:nvPicPr>
        <p:blipFill>
          <a:blip r:embed="rId4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5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5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sp>
        <p:nvSpPr>
          <p:cNvPr id="12289" name="文本框 4"/>
          <p:cNvSpPr txBox="1"/>
          <p:nvPr/>
        </p:nvSpPr>
        <p:spPr>
          <a:xfrm>
            <a:off x="6220460" y="1736725"/>
            <a:ext cx="3541395" cy="4892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A: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  好！</a:t>
            </a:r>
          </a:p>
          <a:p>
            <a:pPr>
              <a:lnSpc>
                <a:spcPct val="130000"/>
              </a:lnSpc>
            </a:pP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4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Nǐ  hǎo</a:t>
            </a:r>
            <a:r>
              <a:rPr lang="zh-CN" altLang="en-US" sz="4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！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B: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  好！</a:t>
            </a:r>
          </a:p>
          <a:p>
            <a:pPr>
              <a:lnSpc>
                <a:spcPct val="130000"/>
              </a:lnSpc>
            </a:pP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黑体" panose="02010609060101010101" charset="-122"/>
              </a:rPr>
              <a:t>   </a:t>
            </a:r>
            <a:r>
              <a:rPr lang="en-US" altLang="zh-CN" sz="4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黑体" panose="02010609060101010101" charset="-122"/>
              </a:rPr>
              <a:t>Nǐ  hǎo</a:t>
            </a:r>
            <a:r>
              <a:rPr lang="zh-CN" altLang="en-US" sz="40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黑体" panose="02010609060101010101" charset="-122"/>
              </a:rPr>
              <a:t>！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黑体" panose="02010609060101010101" charset="-122"/>
            </a:endParaRPr>
          </a:p>
          <a:p>
            <a:pPr>
              <a:lnSpc>
                <a:spcPct val="130000"/>
              </a:lnSpc>
            </a:pP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rcRect b="4877"/>
          <a:stretch>
            <a:fillRect/>
          </a:stretch>
        </p:blipFill>
        <p:spPr>
          <a:xfrm>
            <a:off x="1426845" y="2014855"/>
            <a:ext cx="4384675" cy="278066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B313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1365" cy="6590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1870" y="1118870"/>
            <a:ext cx="2196465" cy="2312670"/>
          </a:xfrm>
          <a:prstGeom prst="rect">
            <a:avLst/>
          </a:prstGeom>
          <a:noFill/>
          <a:ln w="34925">
            <a:noFill/>
          </a:ln>
        </p:spPr>
      </p:pic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81" y="-702083"/>
            <a:ext cx="2441302" cy="24387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rcRect b="5840"/>
          <a:stretch>
            <a:fillRect/>
          </a:stretch>
        </p:blipFill>
        <p:spPr>
          <a:xfrm>
            <a:off x="2123440" y="1110298"/>
            <a:ext cx="2473325" cy="2329815"/>
          </a:xfrm>
          <a:prstGeom prst="rect">
            <a:avLst/>
          </a:prstGeom>
          <a:noFill/>
          <a:ln w="349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6560" y="1019175"/>
            <a:ext cx="3347085" cy="2512060"/>
          </a:xfrm>
          <a:prstGeom prst="rect">
            <a:avLst/>
          </a:prstGeom>
          <a:noFill/>
          <a:ln w="34925">
            <a:noFill/>
          </a:ln>
        </p:spPr>
      </p:pic>
      <p:grpSp>
        <p:nvGrpSpPr>
          <p:cNvPr id="20" name="组合 19"/>
          <p:cNvGrpSpPr/>
          <p:nvPr/>
        </p:nvGrpSpPr>
        <p:grpSpPr>
          <a:xfrm>
            <a:off x="46990" y="6311265"/>
            <a:ext cx="12145010" cy="673100"/>
            <a:chOff x="74" y="9939"/>
            <a:chExt cx="19126" cy="1060"/>
          </a:xfrm>
        </p:grpSpPr>
        <p:pic>
          <p:nvPicPr>
            <p:cNvPr id="21" name="图片 20" descr="中国元素10_画板 1"/>
            <p:cNvPicPr>
              <a:picLocks noChangeAspect="1"/>
            </p:cNvPicPr>
            <p:nvPr/>
          </p:nvPicPr>
          <p:blipFill>
            <a:blip r:embed="rId9">
              <a:alphaModFix amt="21000"/>
            </a:blip>
            <a:srcRect t="36149" b="49461"/>
            <a:stretch>
              <a:fillRect/>
            </a:stretch>
          </p:blipFill>
          <p:spPr>
            <a:xfrm>
              <a:off x="74" y="10125"/>
              <a:ext cx="9722" cy="787"/>
            </a:xfrm>
            <a:prstGeom prst="rect">
              <a:avLst/>
            </a:prstGeom>
          </p:spPr>
        </p:pic>
        <p:pic>
          <p:nvPicPr>
            <p:cNvPr id="22" name="图片 21" descr="中国元素10_画板 1"/>
            <p:cNvPicPr>
              <a:picLocks noChangeAspect="1"/>
            </p:cNvPicPr>
            <p:nvPr/>
          </p:nvPicPr>
          <p:blipFill>
            <a:blip r:embed="rId9">
              <a:alphaModFix amt="23000"/>
            </a:blip>
            <a:srcRect t="29091" b="51527"/>
            <a:stretch>
              <a:fillRect/>
            </a:stretch>
          </p:blipFill>
          <p:spPr>
            <a:xfrm>
              <a:off x="9478" y="9939"/>
              <a:ext cx="9722" cy="106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380365" y="322580"/>
            <a:ext cx="808355" cy="607695"/>
            <a:chOff x="16195" y="8911"/>
            <a:chExt cx="1273" cy="957"/>
          </a:xfrm>
        </p:grpSpPr>
        <p:sp>
          <p:nvSpPr>
            <p:cNvPr id="5" name="十字星 4"/>
            <p:cNvSpPr/>
            <p:nvPr/>
          </p:nvSpPr>
          <p:spPr>
            <a:xfrm>
              <a:off x="16195" y="8911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十字星 11"/>
            <p:cNvSpPr/>
            <p:nvPr/>
          </p:nvSpPr>
          <p:spPr>
            <a:xfrm>
              <a:off x="16526" y="8926"/>
              <a:ext cx="942" cy="942"/>
            </a:xfrm>
            <a:prstGeom prst="star4">
              <a:avLst/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337" name="文本框 6"/>
          <p:cNvSpPr txBox="1"/>
          <p:nvPr/>
        </p:nvSpPr>
        <p:spPr>
          <a:xfrm>
            <a:off x="6018213" y="1492885"/>
            <a:ext cx="3446462" cy="5692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A: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您 好！</a:t>
            </a:r>
          </a:p>
          <a:p>
            <a:pPr>
              <a:lnSpc>
                <a:spcPct val="130000"/>
              </a:lnSpc>
            </a:pPr>
            <a:r>
              <a:rPr lang="en-US" altLang="zh-CN" sz="4000" dirty="0">
                <a:latin typeface="Arial" panose="020B0604020202020204" pitchFamily="34" charset="0"/>
                <a:ea typeface="微软雅黑" panose="020B0503020204020204" pitchFamily="34" charset="-122"/>
              </a:rPr>
              <a:t>    </a:t>
            </a:r>
            <a:r>
              <a:rPr lang="en-US" altLang="zh-CN" sz="4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Nín hǎo</a:t>
            </a:r>
            <a:r>
              <a:rPr lang="zh-CN" altLang="en-US" sz="4000" dirty="0">
                <a:latin typeface="Arial" panose="020B0604020202020204" pitchFamily="34" charset="0"/>
                <a:ea typeface="微软雅黑" panose="020B0503020204020204" pitchFamily="34" charset="-122"/>
              </a:rPr>
              <a:t>！</a:t>
            </a:r>
          </a:p>
          <a:p>
            <a:pPr>
              <a:lnSpc>
                <a:spcPct val="130000"/>
              </a:lnSpc>
            </a:pPr>
            <a:endParaRPr lang="en-US" altLang="zh-CN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C: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你们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好！</a:t>
            </a:r>
          </a:p>
          <a:p>
            <a:pPr>
              <a:lnSpc>
                <a:spcPct val="130000"/>
              </a:lnSpc>
            </a:pPr>
            <a:r>
              <a:rPr lang="en-US" altLang="zh-CN" sz="4000" dirty="0">
                <a:latin typeface="Arial" panose="020B0604020202020204" pitchFamily="34" charset="0"/>
                <a:ea typeface="微软雅黑" panose="020B0503020204020204" pitchFamily="34" charset="-122"/>
                <a:sym typeface="黑体" panose="02010609060101010101" charset="-122"/>
              </a:rPr>
              <a:t>    </a:t>
            </a:r>
            <a:r>
              <a:rPr lang="en-US" altLang="zh-CN" sz="4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黑体" panose="02010609060101010101" charset="-122"/>
              </a:rPr>
              <a:t>Nǐmen hǎo</a:t>
            </a:r>
            <a:r>
              <a:rPr lang="zh-CN" altLang="en-US" sz="4000" dirty="0">
                <a:latin typeface="Arial" panose="020B0604020202020204" pitchFamily="34" charset="0"/>
                <a:ea typeface="微软雅黑" panose="020B0503020204020204" pitchFamily="34" charset="-122"/>
                <a:sym typeface="黑体" panose="02010609060101010101" charset="-122"/>
              </a:rPr>
              <a:t>！</a:t>
            </a:r>
          </a:p>
          <a:p>
            <a:pPr>
              <a:lnSpc>
                <a:spcPct val="130000"/>
              </a:lnSpc>
            </a:pP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rcRect b="3844"/>
          <a:stretch>
            <a:fillRect/>
          </a:stretch>
        </p:blipFill>
        <p:spPr>
          <a:xfrm>
            <a:off x="1654810" y="3845560"/>
            <a:ext cx="3413760" cy="2188210"/>
          </a:xfrm>
          <a:prstGeom prst="rect">
            <a:avLst/>
          </a:prstGeom>
          <a:noFill/>
          <a:ln w="349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MGFlMDNhN2M1N2Q5Y2ZiNDhkODZhODY4NjExZWRkYT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h"/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  <p:tag name="KSO_WM_SLIDE_BK_DARK_LIGHT" val="2"/>
  <p:tag name="KSO_WM_UNIT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65,&quot;width&quot;:13320}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9"/>
  <p:tag name="KSO_WM_SLIDE_SIZE" val="864.095*311.886"/>
  <p:tag name="KSO_WM_SLIDE_POSITION" val="47.9556*125.305"/>
  <p:tag name="KSO_WM_TAG_VERSION" val="1.0"/>
  <p:tag name="KSO_WM_BEAUTIFY_FLAG" val="#wm#"/>
  <p:tag name="KSO_WM_SLIDE_LAYOUT" val="a_i_h"/>
  <p:tag name="KSO_WM_SLIDE_LAYOUT_CNT" val="1_1_2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13.5},&quot;minSize&quot;:{&quot;size1&quot;:13.5},&quot;maxSize&quot;:{&quot;size1&quot;:13.5},&quot;edge&quot;:{&quot;left&quot;:true,&quot;top&quot;:true,&quot;right&quot;:true,&quot;bottom&quot;:true},&quot;backgroundInfo&quot;:[{&quot;type&quot;:&quot;navigation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0.43,&quot;right&quot;:1.69,&quot;bottom&quot;:0.43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53.6},&quot;minSize&quot;:{&quot;size1&quot;:40.3},&quot;maxSize&quot;:{&quot;size1&quot;:71.0},&quot;edge&quot;:{&quot;left&quot;:true,&quot;top&quot;:false,&quot;right&quot;:true,&quot;bottom&quot;:true},&quot;subLayout&quot;:[{&quot;direction&quot;:0,&quot;horizontalAlign&quot;:-1,&quot;verticalAlign&quot;:-1,&quot;type&quot;:0,&quot;diagramDirection&quot;:0,&quot;canSetOverLayout&quot;:0,&quot;isOverLayout&quot;:0,&quot;margin&quot;:{&quot;left&quot;:2.55,&quot;top&quot;:4.11,&quot;right&quot;:2.96,&quot;bottom&quot;:5.86},&quot;edge&quot;:{&quot;left&quot;:true,&quot;top&quot;:false,&quot;right&quot;:false,&quot;bottom&quot;:true}},{&quot;direction&quot;:0,&quot;horizontalAlign&quot;:-1,&quot;verticalAlign&quot;:-1,&quot;type&quot;:0,&quot;diagramDirection&quot;:0,&quot;canSetOverLayout&quot;:0,&quot;isOverLayout&quot;:0,&quot;margin&quot;:{&quot;left&quot;:0.026,&quot;top&quot;:2.269,&quot;right&quot;:2.13,&quot;bottom&quot;:4.04},&quot;edge&quot;:{&quot;left&quot;:false,&quot;top&quot;:false,&quot;right&quot;:true,&quot;bottom&quot;:true}}]}]}"/>
  <p:tag name="KSO_WM_SLIDE_BACKGROUND" val="[&quot;navigation&quot;]"/>
  <p:tag name="KSO_WM_SLIDE_RATIO" val="1.777778"/>
  <p:tag name="KSO_WM_TEMPLATE_MASTER_TYPE" val="1"/>
  <p:tag name="KSO_WM_TEMPLATE_COLOR_TYPE" val="1"/>
  <p:tag name="KSO_WM_TEMPLATE_CATEGORY" val="custom"/>
  <p:tag name="KSO_WM_TEMPLATE_INDEX" val="20204703"/>
  <p:tag name="KSO_WM_SLIDE_ID" val="custom20204703_9"/>
  <p:tag name="KSO_WM_SPECIAL_SOURCE" val="bdnul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430_16"/>
  <p:tag name="KSO_WM_TEMPLATE_SUBCATEGORY" val="0"/>
  <p:tag name="KSO_WM_TEMPLATE_MASTER_TYPE" val="1"/>
  <p:tag name="KSO_WM_TEMPLATE_COLOR_TYPE" val="1"/>
  <p:tag name="KSO_WM_SLIDE_ITEM_CNT" val="0"/>
  <p:tag name="KSO_WM_SLIDE_INDEX" val="16"/>
  <p:tag name="KSO_WM_TAG_VERSION" val="1.0"/>
  <p:tag name="KSO_WM_BEAUTIFY_FLAG" val="#wm#"/>
  <p:tag name="KSO_WM_TEMPLATE_CATEGORY" val="custom"/>
  <p:tag name="KSO_WM_TEMPLATE_INDEX" val="20205430"/>
  <p:tag name="KSO_WM_SLIDE_LAYOUT" val="a_d_f"/>
  <p:tag name="KSO_WM_SLIDE_LAYOUT_CNT" val="1_1_1"/>
  <p:tag name="KSO_WM_SLIDE_TYPE" val="text"/>
  <p:tag name="KSO_WM_SLIDE_SUBTYPE" val="picTxt"/>
  <p:tag name="KSO_WM_SLIDE_SIZE" val="864*458"/>
  <p:tag name="KSO_WM_SLIDE_POSITION" val="47*33"/>
  <p:tag name="KSO_WM_SPECIAL_SOURCE" val="bdnul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UNIT_SUBTYPE" val="h"/>
  <p:tag name="KSO_WM_TEMPLATE_CATEGORY" val="custom"/>
  <p:tag name="KSO_WM_TEMPLATE_INDEX" val="20204701"/>
  <p:tag name="KSO_WM_UNIT_ID" val="custom20204701_8*i*1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K_DARK_LIGHT" val="2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03,&quot;width&quot;:8890}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a"/>
  <p:tag name="KSO_WM_UNIT_INDEX" val="1"/>
  <p:tag name="KSO_WM_UNIT_PRESET_TEXT" val="单击此处添加大标题"/>
  <p:tag name="KSO_WM_UNIT_VALUE" val="30"/>
  <p:tag name="KSO_WM_UNIT_DEFAULT_FONT" val="28;32;4"/>
  <p:tag name="KSO_WM_UNIT_BLOCK" val="0"/>
  <p:tag name="KSO_WM_TEMPLATE_CATEGORY" val="custom"/>
  <p:tag name="KSO_WM_TEMPLATE_INDEX" val="20204701"/>
  <p:tag name="KSO_WM_UNIT_ID" val="custom20204701_9*a*1"/>
  <p:tag name="KSO_WM_UNIT_ISNUMDGMTITLE" val="0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840.5007874015746,&quot;width&quot;:3844.5700787401574}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703"/>
  <p:tag name="KSO_WM_SPECIAL_SOURCE" val="bdnul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70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703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8、9、10、11、12、13、14、15、16、17、18、21、24、27、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646">
      <a:dk1>
        <a:srgbClr val="000000"/>
      </a:dk1>
      <a:lt1>
        <a:srgbClr val="FFFFFF"/>
      </a:lt1>
      <a:dk2>
        <a:srgbClr val="FDE4E2"/>
      </a:dk2>
      <a:lt2>
        <a:srgbClr val="FFFFFF"/>
      </a:lt2>
      <a:accent1>
        <a:srgbClr val="E94032"/>
      </a:accent1>
      <a:accent2>
        <a:srgbClr val="E57220"/>
      </a:accent2>
      <a:accent3>
        <a:srgbClr val="EB910C"/>
      </a:accent3>
      <a:accent4>
        <a:srgbClr val="EEAB02"/>
      </a:accent4>
      <a:accent5>
        <a:srgbClr val="F4C002"/>
      </a:accent5>
      <a:accent6>
        <a:srgbClr val="E5C50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1501</Words>
  <Application>Microsoft Office PowerPoint</Application>
  <PresentationFormat>宽屏</PresentationFormat>
  <Paragraphs>323</Paragraphs>
  <Slides>54</Slides>
  <Notes>21</Notes>
  <HiddenSlides>0</HiddenSlides>
  <MMClips>5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54</vt:i4>
      </vt:variant>
    </vt:vector>
  </HeadingPairs>
  <TitlesOfParts>
    <vt:vector size="72" baseType="lpstr">
      <vt:lpstr>Monotype Sorts</vt:lpstr>
      <vt:lpstr>汉仪尚巍手书W</vt:lpstr>
      <vt:lpstr>黑体</vt:lpstr>
      <vt:lpstr>楷体</vt:lpstr>
      <vt:lpstr>隶书</vt:lpstr>
      <vt:lpstr>思源黑体 CN Heavy</vt:lpstr>
      <vt:lpstr>宋体</vt:lpstr>
      <vt:lpstr>微软雅黑</vt:lpstr>
      <vt:lpstr>字魂105号-简雅黑</vt:lpstr>
      <vt:lpstr>Arial</vt:lpstr>
      <vt:lpstr>Calibri</vt:lpstr>
      <vt:lpstr>Segoe UI</vt:lpstr>
      <vt:lpstr>Times New Roman</vt:lpstr>
      <vt:lpstr>Verdana</vt:lpstr>
      <vt:lpstr>Wingdings</vt:lpstr>
      <vt:lpstr>Wingdings 2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HQU</dc:creator>
  <cp:lastModifiedBy>HQU</cp:lastModifiedBy>
  <cp:revision>568</cp:revision>
  <dcterms:created xsi:type="dcterms:W3CDTF">2019-06-19T02:08:00Z</dcterms:created>
  <dcterms:modified xsi:type="dcterms:W3CDTF">2022-08-31T08:26:21Z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5F276EB08671435193F445CDF23DF63C</vt:lpwstr>
  </property>
</Properties>
</file>