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 id="2147483672" r:id="rId3"/>
    <p:sldMasterId id="2147483684" r:id="rId4"/>
    <p:sldMasterId id="2147483696" r:id="rId5"/>
  </p:sldMasterIdLst>
  <p:notesMasterIdLst>
    <p:notesMasterId r:id="rId90"/>
  </p:notesMasterIdLst>
  <p:handoutMasterIdLst>
    <p:handoutMasterId r:id="rId91"/>
  </p:handoutMasterIdLst>
  <p:sldIdLst>
    <p:sldId id="410" r:id="rId6"/>
    <p:sldId id="468" r:id="rId7"/>
    <p:sldId id="592" r:id="rId8"/>
    <p:sldId id="593" r:id="rId9"/>
    <p:sldId id="776" r:id="rId10"/>
    <p:sldId id="594" r:id="rId11"/>
    <p:sldId id="777" r:id="rId12"/>
    <p:sldId id="595" r:id="rId13"/>
    <p:sldId id="514" r:id="rId14"/>
    <p:sldId id="516" r:id="rId15"/>
    <p:sldId id="520" r:id="rId16"/>
    <p:sldId id="664" r:id="rId17"/>
    <p:sldId id="521" r:id="rId18"/>
    <p:sldId id="517" r:id="rId19"/>
    <p:sldId id="533" r:id="rId20"/>
    <p:sldId id="596" r:id="rId21"/>
    <p:sldId id="518" r:id="rId22"/>
    <p:sldId id="515" r:id="rId23"/>
    <p:sldId id="532" r:id="rId24"/>
    <p:sldId id="523" r:id="rId25"/>
    <p:sldId id="519" r:id="rId26"/>
    <p:sldId id="522" r:id="rId27"/>
    <p:sldId id="524" r:id="rId28"/>
    <p:sldId id="597" r:id="rId29"/>
    <p:sldId id="385" r:id="rId30"/>
    <p:sldId id="469" r:id="rId31"/>
    <p:sldId id="525" r:id="rId32"/>
    <p:sldId id="470" r:id="rId33"/>
    <p:sldId id="471" r:id="rId34"/>
    <p:sldId id="472" r:id="rId35"/>
    <p:sldId id="473" r:id="rId36"/>
    <p:sldId id="526" r:id="rId37"/>
    <p:sldId id="476" r:id="rId38"/>
    <p:sldId id="527" r:id="rId39"/>
    <p:sldId id="474" r:id="rId40"/>
    <p:sldId id="475" r:id="rId41"/>
    <p:sldId id="598" r:id="rId42"/>
    <p:sldId id="528" r:id="rId43"/>
    <p:sldId id="529" r:id="rId44"/>
    <p:sldId id="477" r:id="rId45"/>
    <p:sldId id="404" r:id="rId46"/>
    <p:sldId id="721" r:id="rId47"/>
    <p:sldId id="726" r:id="rId48"/>
    <p:sldId id="478" r:id="rId49"/>
    <p:sldId id="479" r:id="rId50"/>
    <p:sldId id="451" r:id="rId51"/>
    <p:sldId id="728" r:id="rId52"/>
    <p:sldId id="530" r:id="rId53"/>
    <p:sldId id="727" r:id="rId54"/>
    <p:sldId id="480" r:id="rId55"/>
    <p:sldId id="481" r:id="rId56"/>
    <p:sldId id="482" r:id="rId57"/>
    <p:sldId id="483" r:id="rId58"/>
    <p:sldId id="443" r:id="rId59"/>
    <p:sldId id="459" r:id="rId60"/>
    <p:sldId id="725" r:id="rId61"/>
    <p:sldId id="484" r:id="rId62"/>
    <p:sldId id="485" r:id="rId63"/>
    <p:sldId id="457" r:id="rId64"/>
    <p:sldId id="723" r:id="rId65"/>
    <p:sldId id="722" r:id="rId66"/>
    <p:sldId id="724" r:id="rId67"/>
    <p:sldId id="486" r:id="rId68"/>
    <p:sldId id="450" r:id="rId69"/>
    <p:sldId id="599" r:id="rId70"/>
    <p:sldId id="487" r:id="rId71"/>
    <p:sldId id="488" r:id="rId72"/>
    <p:sldId id="420" r:id="rId73"/>
    <p:sldId id="600" r:id="rId74"/>
    <p:sldId id="601" r:id="rId75"/>
    <p:sldId id="602" r:id="rId76"/>
    <p:sldId id="603" r:id="rId77"/>
    <p:sldId id="424" r:id="rId78"/>
    <p:sldId id="765" r:id="rId79"/>
    <p:sldId id="766" r:id="rId80"/>
    <p:sldId id="767" r:id="rId81"/>
    <p:sldId id="489" r:id="rId82"/>
    <p:sldId id="490" r:id="rId83"/>
    <p:sldId id="491" r:id="rId84"/>
    <p:sldId id="492" r:id="rId85"/>
    <p:sldId id="493" r:id="rId86"/>
    <p:sldId id="494" r:id="rId87"/>
    <p:sldId id="495" r:id="rId88"/>
    <p:sldId id="427" r:id="rId89"/>
  </p:sldIdLst>
  <p:sldSz cx="12192000" cy="6858000"/>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等线" panose="02010600030101010101" pitchFamily="2" charset="-122"/>
        <a:ea typeface="等线"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等线" panose="02010600030101010101" pitchFamily="2" charset="-122"/>
        <a:ea typeface="等线"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等线" panose="02010600030101010101" pitchFamily="2" charset="-122"/>
        <a:ea typeface="等线"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等线" panose="02010600030101010101" pitchFamily="2" charset="-122"/>
        <a:ea typeface="等线"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等线" panose="02010600030101010101" pitchFamily="2" charset="-122"/>
        <a:ea typeface="等线"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等线" panose="02010600030101010101" pitchFamily="2" charset="-122"/>
        <a:ea typeface="等线"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等线" panose="02010600030101010101" pitchFamily="2" charset="-122"/>
        <a:ea typeface="等线"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等线" panose="02010600030101010101" pitchFamily="2" charset="-122"/>
        <a:ea typeface="等线"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等线" panose="02010600030101010101" pitchFamily="2" charset="-122"/>
        <a:ea typeface="等线" panose="02010600030101010101" pitchFamily="2" charset="-122"/>
        <a:cs typeface="+mn-cs"/>
      </a:defRPr>
    </a:lvl9pPr>
  </p:defaultTextStyle>
  <p:extLst>
    <p:ext uri="{EFAFB233-063F-42B5-8137-9DF3F51BA10A}">
      <p15:sldGuideLst xmlns:p15="http://schemas.microsoft.com/office/powerpoint/2012/main">
        <p15:guide id="1" orient="horz" pos="2196">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8200F"/>
    <a:srgbClr val="E33B8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606"/>
    <p:restoredTop sz="93948"/>
  </p:normalViewPr>
  <p:slideViewPr>
    <p:cSldViewPr snapToGrid="0" snapToObjects="1" showGuides="1">
      <p:cViewPr varScale="1">
        <p:scale>
          <a:sx n="107" d="100"/>
          <a:sy n="107" d="100"/>
        </p:scale>
        <p:origin x="546" y="78"/>
      </p:cViewPr>
      <p:guideLst>
        <p:guide orient="horz" pos="2196"/>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84" Type="http://schemas.openxmlformats.org/officeDocument/2006/relationships/slide" Target="slides/slide79.xml"/><Relationship Id="rId89" Type="http://schemas.openxmlformats.org/officeDocument/2006/relationships/slide" Target="slides/slide84.xml"/><Relationship Id="rId16" Type="http://schemas.openxmlformats.org/officeDocument/2006/relationships/slide" Target="slides/slide11.xml"/><Relationship Id="rId11" Type="http://schemas.openxmlformats.org/officeDocument/2006/relationships/slide" Target="slides/slide6.xml"/><Relationship Id="rId32" Type="http://schemas.openxmlformats.org/officeDocument/2006/relationships/slide" Target="slides/slide27.xml"/><Relationship Id="rId37" Type="http://schemas.openxmlformats.org/officeDocument/2006/relationships/slide" Target="slides/slide32.xml"/><Relationship Id="rId53" Type="http://schemas.openxmlformats.org/officeDocument/2006/relationships/slide" Target="slides/slide48.xml"/><Relationship Id="rId58" Type="http://schemas.openxmlformats.org/officeDocument/2006/relationships/slide" Target="slides/slide53.xml"/><Relationship Id="rId74" Type="http://schemas.openxmlformats.org/officeDocument/2006/relationships/slide" Target="slides/slide69.xml"/><Relationship Id="rId79" Type="http://schemas.openxmlformats.org/officeDocument/2006/relationships/slide" Target="slides/slide74.xml"/><Relationship Id="rId5" Type="http://schemas.openxmlformats.org/officeDocument/2006/relationships/slideMaster" Target="slideMasters/slideMaster5.xml"/><Relationship Id="rId90" Type="http://schemas.openxmlformats.org/officeDocument/2006/relationships/notesMaster" Target="notesMasters/notesMaster1.xml"/><Relationship Id="rId95" Type="http://schemas.openxmlformats.org/officeDocument/2006/relationships/tableStyles" Target="tableStyles.xml"/><Relationship Id="rId22" Type="http://schemas.openxmlformats.org/officeDocument/2006/relationships/slide" Target="slides/slide17.xml"/><Relationship Id="rId27" Type="http://schemas.openxmlformats.org/officeDocument/2006/relationships/slide" Target="slides/slide22.xml"/><Relationship Id="rId43" Type="http://schemas.openxmlformats.org/officeDocument/2006/relationships/slide" Target="slides/slide38.xml"/><Relationship Id="rId48" Type="http://schemas.openxmlformats.org/officeDocument/2006/relationships/slide" Target="slides/slide43.xml"/><Relationship Id="rId64" Type="http://schemas.openxmlformats.org/officeDocument/2006/relationships/slide" Target="slides/slide59.xml"/><Relationship Id="rId69" Type="http://schemas.openxmlformats.org/officeDocument/2006/relationships/slide" Target="slides/slide64.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slide" Target="slides/slide80.xml"/><Relationship Id="rId93"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slide" Target="slides/slide83.xml"/><Relationship Id="rId9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presProps" Target="presProps.xml"/><Relationship Id="rId2" Type="http://schemas.openxmlformats.org/officeDocument/2006/relationships/slideMaster" Target="slideMasters/slideMaster2.xml"/><Relationship Id="rId29" Type="http://schemas.openxmlformats.org/officeDocument/2006/relationships/slide" Target="slides/slide24.xml"/><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slide" Target="slides/slide61.xml"/><Relationship Id="rId87" Type="http://schemas.openxmlformats.org/officeDocument/2006/relationships/slide" Target="slides/slide82.xml"/><Relationship Id="rId61" Type="http://schemas.openxmlformats.org/officeDocument/2006/relationships/slide" Target="slides/slide56.xml"/><Relationship Id="rId82" Type="http://schemas.openxmlformats.org/officeDocument/2006/relationships/slide" Target="slides/slide77.xml"/><Relationship Id="rId19" Type="http://schemas.openxmlformats.org/officeDocument/2006/relationships/slide" Target="slides/slide14.xml"/><Relationship Id="rId14" Type="http://schemas.openxmlformats.org/officeDocument/2006/relationships/slide" Target="slides/slide9.xml"/><Relationship Id="rId30" Type="http://schemas.openxmlformats.org/officeDocument/2006/relationships/slide" Target="slides/slide25.xml"/><Relationship Id="rId35" Type="http://schemas.openxmlformats.org/officeDocument/2006/relationships/slide" Target="slides/slide30.xml"/><Relationship Id="rId56" Type="http://schemas.openxmlformats.org/officeDocument/2006/relationships/slide" Target="slides/slide51.xml"/><Relationship Id="rId77" Type="http://schemas.openxmlformats.org/officeDocument/2006/relationships/slide" Target="slides/slide7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wrap="square" lIns="91440" tIns="45720" rIns="91440" bIns="45720" numCol="1" anchor="t" anchorCtr="0" compatLnSpc="1"/>
          <a:lstStyle>
            <a:lvl1pPr eaLnBrk="1" hangingPunct="1">
              <a:defRPr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chemeClr val="tx1"/>
              </a:solidFill>
              <a:effectLst/>
              <a:uLnTx/>
              <a:uFillTx/>
              <a:latin typeface="等线" panose="02010600030101010101" pitchFamily="2" charset="-122"/>
              <a:ea typeface="等线" panose="02010600030101010101" pitchFamily="2" charset="-122"/>
              <a:cs typeface="+mn-cs"/>
            </a:endParaRPr>
          </a:p>
        </p:txBody>
      </p:sp>
      <p:sp>
        <p:nvSpPr>
          <p:cNvPr id="3" name="日期占位符 2"/>
          <p:cNvSpPr>
            <a:spLocks noGrp="1"/>
          </p:cNvSpPr>
          <p:nvPr>
            <p:ph type="dt" sz="quarter" idx="1"/>
          </p:nvPr>
        </p:nvSpPr>
        <p:spPr>
          <a:xfrm>
            <a:off x="3884613" y="0"/>
            <a:ext cx="2971800" cy="458788"/>
          </a:xfrm>
          <a:prstGeom prst="rect">
            <a:avLst/>
          </a:prstGeom>
        </p:spPr>
        <p:txBody>
          <a:bodyPr vert="horz" wrap="square" lIns="91440" tIns="45720" rIns="91440" bIns="45720" numCol="1" anchor="t" anchorCtr="0" compatLnSpc="1"/>
          <a:lstStyle>
            <a:lvl1pPr algn="r" eaLnBrk="1" hangingPunct="1">
              <a:defRPr kumimoji="0"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CD05897C-2942-294A-8269-1E43C370CBEB}"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等线" panose="02010600030101010101" pitchFamily="2" charset="-122"/>
                <a:cs typeface="+mn-cs"/>
              </a:rPr>
              <a:t>2025/3/11</a:t>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等线" panose="02010600030101010101" pitchFamily="2" charset="-122"/>
              <a:cs typeface="+mn-cs"/>
            </a:endParaRPr>
          </a:p>
        </p:txBody>
      </p:sp>
      <p:sp>
        <p:nvSpPr>
          <p:cNvPr id="4" name="页脚占位符 3"/>
          <p:cNvSpPr>
            <a:spLocks noGrp="1"/>
          </p:cNvSpPr>
          <p:nvPr>
            <p:ph type="ftr" sz="quarter" idx="2"/>
          </p:nvPr>
        </p:nvSpPr>
        <p:spPr>
          <a:xfrm>
            <a:off x="0" y="8685213"/>
            <a:ext cx="2971800" cy="458788"/>
          </a:xfrm>
          <a:prstGeom prst="rect">
            <a:avLst/>
          </a:prstGeom>
        </p:spPr>
        <p:txBody>
          <a:bodyPr vert="horz" wrap="square" lIns="91440" tIns="45720" rIns="91440" bIns="45720" numCol="1" anchor="b" anchorCtr="0" compatLnSpc="1"/>
          <a:lstStyle>
            <a:lvl1pPr eaLnBrk="1" hangingPunct="1">
              <a:defRPr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chemeClr val="tx1"/>
              </a:solidFill>
              <a:effectLst/>
              <a:uLnTx/>
              <a:uFillTx/>
              <a:latin typeface="等线" panose="02010600030101010101" pitchFamily="2" charset="-122"/>
              <a:ea typeface="等线" panose="02010600030101010101" pitchFamily="2" charset="-122"/>
              <a:cs typeface="+mn-cs"/>
            </a:endParaRPr>
          </a:p>
        </p:txBody>
      </p:sp>
      <p:sp>
        <p:nvSpPr>
          <p:cNvPr id="5" name="幻灯片编号占位符 4"/>
          <p:cNvSpPr>
            <a:spLocks noGrp="1"/>
          </p:cNvSpPr>
          <p:nvPr>
            <p:ph type="sldNum" sz="quarter" idx="3"/>
          </p:nvPr>
        </p:nvSpPr>
        <p:spPr>
          <a:xfrm>
            <a:off x="3884613" y="8685213"/>
            <a:ext cx="2971800" cy="458788"/>
          </a:xfrm>
          <a:prstGeom prst="rect">
            <a:avLst/>
          </a:prstGeom>
        </p:spPr>
        <p:txBody>
          <a:bodyPr vert="horz" wrap="square" lIns="91440" tIns="45720" rIns="91440" bIns="45720" numCol="1" anchor="b" anchorCtr="0" compatLnSpc="1"/>
          <a:lstStyle>
            <a:lvl1pPr algn="r" eaLnBrk="1" hangingPunct="1">
              <a:defRPr kumimoji="0"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BB03CE38-253E-DC4B-8D42-6316D751C7D7}" type="slidenum">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等线" panose="02010600030101010101" pitchFamily="2" charset="-122"/>
                <a:cs typeface="+mn-cs"/>
              </a:rPr>
              <a:t>‹#›</a:t>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等线" panose="02010600030101010101" pitchFamily="2" charset="-122"/>
              <a:cs typeface="+mn-cs"/>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wrap="square" lIns="91440" tIns="45720" rIns="91440" bIns="45720" numCol="1" anchor="t" anchorCtr="0" compatLnSpc="1"/>
          <a:lstStyle>
            <a:lvl1pPr eaLnBrk="1" hangingPunct="1">
              <a:defRPr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chemeClr val="tx1"/>
              </a:solidFill>
              <a:effectLst/>
              <a:uLnTx/>
              <a:uFillTx/>
              <a:latin typeface="等线" panose="02010600030101010101" pitchFamily="2" charset="-122"/>
              <a:ea typeface="等线" panose="02010600030101010101" pitchFamily="2" charset="-122"/>
              <a:cs typeface="+mn-cs"/>
            </a:endParaRPr>
          </a:p>
        </p:txBody>
      </p:sp>
      <p:sp>
        <p:nvSpPr>
          <p:cNvPr id="3" name="日期占位符 2"/>
          <p:cNvSpPr>
            <a:spLocks noGrp="1"/>
          </p:cNvSpPr>
          <p:nvPr>
            <p:ph type="dt" idx="1"/>
          </p:nvPr>
        </p:nvSpPr>
        <p:spPr>
          <a:xfrm>
            <a:off x="3884613" y="0"/>
            <a:ext cx="2971800" cy="458788"/>
          </a:xfrm>
          <a:prstGeom prst="rect">
            <a:avLst/>
          </a:prstGeom>
        </p:spPr>
        <p:txBody>
          <a:bodyPr vert="horz" wrap="square" lIns="91440" tIns="45720" rIns="91440" bIns="45720" numCol="1" anchor="t" anchorCtr="0" compatLnSpc="1"/>
          <a:lstStyle>
            <a:lvl1pPr algn="r" eaLnBrk="1" hangingPunct="1">
              <a:defRPr kumimoji="0" sz="1200"/>
            </a:lvl1pPr>
          </a:lstStyle>
          <a:p>
            <a:pPr marL="0" marR="0" lvl="0" indent="0" algn="r" defTabSz="914400" rtl="0" eaLnBrk="1" fontAlgn="base" latinLnBrk="0" hangingPunct="1">
              <a:lnSpc>
                <a:spcPct val="100000"/>
              </a:lnSpc>
              <a:spcBef>
                <a:spcPct val="0"/>
              </a:spcBef>
              <a:spcAft>
                <a:spcPct val="0"/>
              </a:spcAft>
              <a:buClrTx/>
              <a:buSzTx/>
              <a:buFontTx/>
              <a:buNone/>
              <a:defRPr/>
            </a:pPr>
            <a:fld id="{BC5EDFB8-9CE3-5B47-933F-B550967AA660}" type="datetime1">
              <a:rPr kumimoji="0" lang="zh-CN" altLang="en-US" sz="1200" b="0" i="0" u="none" strike="noStrike" kern="1200" cap="none" spc="0" normalizeH="0" baseline="0" noProof="0">
                <a:ln>
                  <a:noFill/>
                </a:ln>
                <a:solidFill>
                  <a:schemeClr val="tx1"/>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chemeClr val="tx1"/>
              </a:solidFill>
              <a:effectLst/>
              <a:uLnTx/>
              <a:uFillTx/>
              <a:latin typeface="等线" panose="02010600030101010101" pitchFamily="2" charset="-122"/>
              <a:ea typeface="等线" panose="02010600030101010101" pitchFamily="2" charset="-122"/>
              <a:cs typeface="+mn-cs"/>
            </a:endParaRPr>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1" lang="zh-CN" altLang="en-US" sz="1200" b="0" i="0" u="none" strike="noStrike" kern="1200" cap="none" spc="0" normalizeH="0" baseline="0" noProof="0">
              <a:ln>
                <a:noFill/>
              </a:ln>
              <a:solidFill>
                <a:schemeClr val="tx1"/>
              </a:solidFill>
              <a:effectLst/>
              <a:uLnTx/>
              <a:uFillTx/>
              <a:latin typeface="等线" panose="02010600030101010101" pitchFamily="2" charset="-122"/>
              <a:ea typeface="等线" panose="02010600030101010101" pitchFamily="2" charset="-122"/>
              <a:cs typeface="等线" panose="02010600030101010101" pitchFamily="2" charset="-122"/>
            </a:endParaRPr>
          </a:p>
        </p:txBody>
      </p:sp>
      <p:sp>
        <p:nvSpPr>
          <p:cNvPr id="6149" name="备注占位符 4"/>
          <p:cNvSpPr>
            <a:spLocks noGrp="1"/>
          </p:cNvSpPr>
          <p:nvPr>
            <p:ph type="body" sz="quarter"/>
          </p:nvPr>
        </p:nvSpPr>
        <p:spPr>
          <a:xfrm>
            <a:off x="685800" y="4400550"/>
            <a:ext cx="5486400" cy="3600450"/>
          </a:xfrm>
          <a:prstGeom prst="rect">
            <a:avLst/>
          </a:prstGeom>
          <a:noFill/>
          <a:ln w="9525">
            <a:noFill/>
          </a:ln>
        </p:spPr>
        <p:txBody>
          <a:bodyPr vert="horz" wrap="square" lIns="91440" tIns="45720" rIns="91440" bIns="45720" anchor="t"/>
          <a:lstStyle/>
          <a:p>
            <a:pPr lvl="0"/>
            <a:r>
              <a:rPr lang="zh-CN" altLang="en-US"/>
              <a:t>单击此处编辑母版文本样式</a:t>
            </a:r>
          </a:p>
          <a:p>
            <a:pPr lvl="1" indent="0"/>
            <a:r>
              <a:rPr lang="zh-CN" altLang="en-US"/>
              <a:t>二级</a:t>
            </a:r>
          </a:p>
          <a:p>
            <a:pPr lvl="2" indent="0"/>
            <a:r>
              <a:rPr lang="zh-CN" altLang="en-US"/>
              <a:t>三级</a:t>
            </a:r>
          </a:p>
          <a:p>
            <a:pPr lvl="3" indent="0"/>
            <a:r>
              <a:rPr lang="zh-CN" altLang="en-US"/>
              <a:t>四级</a:t>
            </a:r>
          </a:p>
          <a:p>
            <a:pPr lvl="4" indent="0"/>
            <a:r>
              <a:rPr lang="zh-CN" altLang="en-US"/>
              <a:t>五级</a:t>
            </a:r>
          </a:p>
        </p:txBody>
      </p:sp>
      <p:sp>
        <p:nvSpPr>
          <p:cNvPr id="6" name="页脚占位符 5"/>
          <p:cNvSpPr>
            <a:spLocks noGrp="1"/>
          </p:cNvSpPr>
          <p:nvPr>
            <p:ph type="ftr" sz="quarter" idx="4"/>
          </p:nvPr>
        </p:nvSpPr>
        <p:spPr>
          <a:xfrm>
            <a:off x="0" y="8685213"/>
            <a:ext cx="2971800" cy="458788"/>
          </a:xfrm>
          <a:prstGeom prst="rect">
            <a:avLst/>
          </a:prstGeom>
        </p:spPr>
        <p:txBody>
          <a:bodyPr vert="horz" wrap="square" lIns="91440" tIns="45720" rIns="91440" bIns="45720" numCol="1" anchor="b" anchorCtr="0" compatLnSpc="1"/>
          <a:lstStyle>
            <a:lvl1pPr eaLnBrk="1" hangingPunct="1">
              <a:defRPr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chemeClr val="tx1"/>
              </a:solidFill>
              <a:effectLst/>
              <a:uLnTx/>
              <a:uFillTx/>
              <a:latin typeface="等线" panose="02010600030101010101" pitchFamily="2" charset="-122"/>
              <a:ea typeface="等线" panose="02010600030101010101" pitchFamily="2" charset="-122"/>
              <a:cs typeface="+mn-cs"/>
            </a:endParaRPr>
          </a:p>
        </p:txBody>
      </p:sp>
      <p:sp>
        <p:nvSpPr>
          <p:cNvPr id="7" name="幻灯片编号占位符 6"/>
          <p:cNvSpPr>
            <a:spLocks noGrp="1"/>
          </p:cNvSpPr>
          <p:nvPr>
            <p:ph type="sldNum" sz="quarter" idx="5"/>
          </p:nvPr>
        </p:nvSpPr>
        <p:spPr>
          <a:xfrm>
            <a:off x="3884613" y="8685213"/>
            <a:ext cx="2971800" cy="458788"/>
          </a:xfrm>
          <a:prstGeom prst="rect">
            <a:avLst/>
          </a:prstGeom>
        </p:spPr>
        <p:txBody>
          <a:bodyPr vert="horz" wrap="square" lIns="91440" tIns="45720" rIns="91440" bIns="45720" numCol="1" anchor="b" anchorCtr="0" compatLnSpc="1"/>
          <a:lstStyle>
            <a:lvl1pPr algn="r" eaLnBrk="1" hangingPunct="1">
              <a:defRPr kumimoji="0" sz="1200"/>
            </a:lvl1pPr>
          </a:lstStyle>
          <a:p>
            <a:pPr marL="0" marR="0" lvl="0" indent="0" algn="r" defTabSz="914400" rtl="0" eaLnBrk="1" fontAlgn="base" latinLnBrk="0" hangingPunct="1">
              <a:lnSpc>
                <a:spcPct val="100000"/>
              </a:lnSpc>
              <a:spcBef>
                <a:spcPct val="0"/>
              </a:spcBef>
              <a:spcAft>
                <a:spcPct val="0"/>
              </a:spcAft>
              <a:buClrTx/>
              <a:buSzTx/>
              <a:buFontTx/>
              <a:buNone/>
              <a:defRPr/>
            </a:pPr>
            <a:fld id="{98D270AC-D7BD-1C4A-A440-D19418C5D990}" type="slidenum">
              <a:rPr kumimoji="0" lang="zh-CN" altLang="en-US" sz="1200" b="0" i="0" u="none" strike="noStrike" kern="1200" cap="none" spc="0" normalizeH="0" baseline="0" noProof="0">
                <a:ln>
                  <a:noFill/>
                </a:ln>
                <a:solidFill>
                  <a:schemeClr val="tx1"/>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chemeClr val="tx1"/>
              </a:solidFill>
              <a:effectLst/>
              <a:uLnTx/>
              <a:uFillTx/>
              <a:latin typeface="等线" panose="02010600030101010101" pitchFamily="2" charset="-122"/>
              <a:ea typeface="等线" panose="02010600030101010101" pitchFamily="2" charset="-122"/>
              <a:cs typeface="+mn-cs"/>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等线" panose="02010600030101010101" pitchFamily="2" charset="-122"/>
        <a:ea typeface="等线" panose="02010600030101010101" pitchFamily="2" charset="-122"/>
        <a:cs typeface="等线" panose="02010600030101010101" pitchFamily="2" charset="-122"/>
      </a:defRPr>
    </a:lvl1pPr>
    <a:lvl2pPr marL="457200" algn="l" rtl="0" eaLnBrk="0" fontAlgn="base" hangingPunct="0">
      <a:spcBef>
        <a:spcPct val="30000"/>
      </a:spcBef>
      <a:spcAft>
        <a:spcPct val="0"/>
      </a:spcAft>
      <a:defRPr kumimoji="1" sz="1200" kern="1200">
        <a:solidFill>
          <a:schemeClr val="tx1"/>
        </a:solidFill>
        <a:latin typeface="等线" panose="02010600030101010101" pitchFamily="2" charset="-122"/>
        <a:ea typeface="等线" panose="02010600030101010101" pitchFamily="2" charset="-122"/>
        <a:cs typeface="等线" panose="02010600030101010101" pitchFamily="2" charset="-122"/>
      </a:defRPr>
    </a:lvl2pPr>
    <a:lvl3pPr marL="914400" algn="l" rtl="0" eaLnBrk="0" fontAlgn="base" hangingPunct="0">
      <a:spcBef>
        <a:spcPct val="30000"/>
      </a:spcBef>
      <a:spcAft>
        <a:spcPct val="0"/>
      </a:spcAft>
      <a:defRPr kumimoji="1" sz="1200" kern="1200">
        <a:solidFill>
          <a:schemeClr val="tx1"/>
        </a:solidFill>
        <a:latin typeface="等线" panose="02010600030101010101" pitchFamily="2" charset="-122"/>
        <a:ea typeface="等线" panose="02010600030101010101" pitchFamily="2" charset="-122"/>
        <a:cs typeface="等线" panose="02010600030101010101" pitchFamily="2" charset="-122"/>
      </a:defRPr>
    </a:lvl3pPr>
    <a:lvl4pPr marL="1371600" algn="l" rtl="0" eaLnBrk="0" fontAlgn="base" hangingPunct="0">
      <a:spcBef>
        <a:spcPct val="30000"/>
      </a:spcBef>
      <a:spcAft>
        <a:spcPct val="0"/>
      </a:spcAft>
      <a:defRPr kumimoji="1" sz="1200" kern="1200">
        <a:solidFill>
          <a:schemeClr val="tx1"/>
        </a:solidFill>
        <a:latin typeface="等线" panose="02010600030101010101" pitchFamily="2" charset="-122"/>
        <a:ea typeface="等线" panose="02010600030101010101" pitchFamily="2" charset="-122"/>
        <a:cs typeface="等线" panose="02010600030101010101" pitchFamily="2" charset="-122"/>
      </a:defRPr>
    </a:lvl4pPr>
    <a:lvl5pPr marL="1828800" algn="l" rtl="0" eaLnBrk="0" fontAlgn="base" hangingPunct="0">
      <a:spcBef>
        <a:spcPct val="30000"/>
      </a:spcBef>
      <a:spcAft>
        <a:spcPct val="0"/>
      </a:spcAft>
      <a:defRPr kumimoji="1" sz="1200" kern="1200">
        <a:solidFill>
          <a:schemeClr val="tx1"/>
        </a:solidFill>
        <a:latin typeface="等线" panose="02010600030101010101" pitchFamily="2" charset="-122"/>
        <a:ea typeface="等线" panose="02010600030101010101" pitchFamily="2" charset="-122"/>
        <a:cs typeface="等线" panose="02010600030101010101" pitchFamily="2" charset="-12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F6DE94-F534-483F-8D30-0966D8762839}" type="slidenum">
              <a:rPr lang="zh-CN" altLang="en-US" smtClean="0"/>
              <a:t>1</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幻灯片图像占位符 1"/>
          <p:cNvSpPr>
            <a:spLocks noGrp="1" noRot="1" noChangeAspect="1"/>
          </p:cNvSpPr>
          <p:nvPr>
            <p:ph type="sldImg"/>
          </p:nvPr>
        </p:nvSpPr>
        <p:spPr>
          <a:ln>
            <a:solidFill>
              <a:srgbClr val="000000"/>
            </a:solidFill>
          </a:ln>
        </p:spPr>
      </p:sp>
      <p:sp>
        <p:nvSpPr>
          <p:cNvPr id="76802" name="文本占位符 2"/>
          <p:cNvSpPr>
            <a:spLocks noGrp="1"/>
          </p:cNvSpPr>
          <p:nvPr>
            <p:ph type="body"/>
          </p:nvPr>
        </p:nvSpPr>
        <p:spPr/>
        <p:txBody>
          <a:bodyPr wrap="square" lIns="91440" tIns="45720" rIns="91440" bIns="45720" anchor="t"/>
          <a:lstStyle/>
          <a:p>
            <a:pPr lvl="0"/>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幻灯片图像占位符 1"/>
          <p:cNvSpPr>
            <a:spLocks noGrp="1" noRot="1" noChangeAspect="1"/>
          </p:cNvSpPr>
          <p:nvPr>
            <p:ph type="sldImg"/>
          </p:nvPr>
        </p:nvSpPr>
        <p:spPr>
          <a:ln>
            <a:solidFill>
              <a:srgbClr val="000000"/>
            </a:solidFill>
          </a:ln>
        </p:spPr>
      </p:sp>
      <p:sp>
        <p:nvSpPr>
          <p:cNvPr id="79874" name="文本占位符 2"/>
          <p:cNvSpPr>
            <a:spLocks noGrp="1"/>
          </p:cNvSpPr>
          <p:nvPr>
            <p:ph type="body"/>
          </p:nvPr>
        </p:nvSpPr>
        <p:spPr/>
        <p:txBody>
          <a:bodyPr wrap="square" lIns="91440" tIns="45720" rIns="91440" bIns="45720" anchor="t"/>
          <a:lstStyle/>
          <a:p>
            <a:pPr lvl="0"/>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pPr fontAlgn="base"/>
            <a:r>
              <a:rPr lang="zh-CN" altLang="en-US" strike="noStrike" noProof="1"/>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a:t>单击此处编辑母版副标题样式</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4D762DCF-E0FC-F940-BEDD-E473EF7F0079}"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78EB9F84-34AA-9D44-8E31-9AC88836E621}"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竖排文本占位符 2"/>
          <p:cNvSpPr>
            <a:spLocks noGrp="1"/>
          </p:cNvSpPr>
          <p:nvPr>
            <p:ph type="body" orient="vert" idx="1"/>
          </p:nvPr>
        </p:nvSpPr>
        <p:spPr/>
        <p:txBody>
          <a:bodyPr vert="eaVert"/>
          <a:lstStyle/>
          <a:p>
            <a:pPr lvl="0" fontAlgn="base"/>
            <a:r>
              <a:rPr lang="zh-CN" altLang="en-US" strike="noStrike" noProof="1"/>
              <a:t>单击此处编辑母版文本样式</a:t>
            </a:r>
          </a:p>
          <a:p>
            <a:pPr lvl="1" fontAlgn="base"/>
            <a:r>
              <a:rPr lang="zh-CN" altLang="en-US" strike="noStrike" noProof="1"/>
              <a:t>二级</a:t>
            </a:r>
          </a:p>
          <a:p>
            <a:pPr lvl="2" fontAlgn="base"/>
            <a:r>
              <a:rPr lang="zh-CN" altLang="en-US" strike="noStrike" noProof="1"/>
              <a:t>三级</a:t>
            </a:r>
          </a:p>
          <a:p>
            <a:pPr lvl="3" fontAlgn="base"/>
            <a:r>
              <a:rPr lang="zh-CN" altLang="en-US" strike="noStrike" noProof="1"/>
              <a:t>四级</a:t>
            </a:r>
          </a:p>
          <a:p>
            <a:pPr lvl="4" fontAlgn="base"/>
            <a:r>
              <a:rPr lang="zh-CN" altLang="en-US" strike="noStrike" noProof="1"/>
              <a:t>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4D762DCF-E0FC-F940-BEDD-E473EF7F0079}"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78EB9F84-34AA-9D44-8E31-9AC88836E621}"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pPr fontAlgn="base"/>
            <a:r>
              <a:rPr lang="zh-CN" altLang="en-US" strike="noStrike" noProof="1"/>
              <a:t>单击此处编辑母版标题样式</a:t>
            </a:r>
          </a:p>
        </p:txBody>
      </p:sp>
      <p:sp>
        <p:nvSpPr>
          <p:cNvPr id="3" name="竖排文本占位符 2"/>
          <p:cNvSpPr>
            <a:spLocks noGrp="1"/>
          </p:cNvSpPr>
          <p:nvPr>
            <p:ph type="body" orient="vert" idx="1"/>
          </p:nvPr>
        </p:nvSpPr>
        <p:spPr>
          <a:xfrm>
            <a:off x="838200" y="365125"/>
            <a:ext cx="7734300" cy="5811838"/>
          </a:xfrm>
        </p:spPr>
        <p:txBody>
          <a:bodyPr vert="eaVert"/>
          <a:lstStyle/>
          <a:p>
            <a:pPr lvl="0" fontAlgn="base"/>
            <a:r>
              <a:rPr lang="zh-CN" altLang="en-US" strike="noStrike" noProof="1"/>
              <a:t>单击此处编辑母版文本样式</a:t>
            </a:r>
          </a:p>
          <a:p>
            <a:pPr lvl="1" fontAlgn="base"/>
            <a:r>
              <a:rPr lang="zh-CN" altLang="en-US" strike="noStrike" noProof="1"/>
              <a:t>二级</a:t>
            </a:r>
          </a:p>
          <a:p>
            <a:pPr lvl="2" fontAlgn="base"/>
            <a:r>
              <a:rPr lang="zh-CN" altLang="en-US" strike="noStrike" noProof="1"/>
              <a:t>三级</a:t>
            </a:r>
          </a:p>
          <a:p>
            <a:pPr lvl="3" fontAlgn="base"/>
            <a:r>
              <a:rPr lang="zh-CN" altLang="en-US" strike="noStrike" noProof="1"/>
              <a:t>四级</a:t>
            </a:r>
          </a:p>
          <a:p>
            <a:pPr lvl="4" fontAlgn="base"/>
            <a:r>
              <a:rPr lang="zh-CN" altLang="en-US" strike="noStrike" noProof="1"/>
              <a:t>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4D762DCF-E0FC-F940-BEDD-E473EF7F0079}"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78EB9F84-34AA-9D44-8E31-9AC88836E621}"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4096596187"/>
      </p:ext>
    </p:extLst>
  </p:cSld>
  <p:clrMapOvr>
    <a:masterClrMapping/>
  </p:clrMapOvr>
  <p:transition spd="med" advTm="3000">
    <p:pull/>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pPr fontAlgn="base"/>
            <a:r>
              <a:rPr lang="zh-CN" altLang="en-US" strike="noStrike" noProof="1"/>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a:t>单击此处编辑母版副标题样式</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B7CCC657-0A13-EA4A-9A11-BD815C642571}"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22BF192C-572B-F248-8378-C1D3419617D6}"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p>
          <a:p>
            <a:pPr lvl="1" fontAlgn="base"/>
            <a:r>
              <a:rPr lang="zh-CN" altLang="en-US" strike="noStrike" noProof="1"/>
              <a:t>二级</a:t>
            </a:r>
          </a:p>
          <a:p>
            <a:pPr lvl="2" fontAlgn="base"/>
            <a:r>
              <a:rPr lang="zh-CN" altLang="en-US" strike="noStrike" noProof="1"/>
              <a:t>三级</a:t>
            </a:r>
          </a:p>
          <a:p>
            <a:pPr lvl="3" fontAlgn="base"/>
            <a:r>
              <a:rPr lang="zh-CN" altLang="en-US" strike="noStrike" noProof="1"/>
              <a:t>四级</a:t>
            </a:r>
          </a:p>
          <a:p>
            <a:pPr lvl="4" fontAlgn="base"/>
            <a:r>
              <a:rPr lang="zh-CN" altLang="en-US" strike="noStrike" noProof="1"/>
              <a:t>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B7CCC657-0A13-EA4A-9A11-BD815C642571}"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22BF192C-572B-F248-8378-C1D3419617D6}"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B7CCC657-0A13-EA4A-9A11-BD815C642571}"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22BF192C-572B-F248-8378-C1D3419617D6}"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fontAlgn="base"/>
            <a:r>
              <a:rPr lang="zh-CN" altLang="en-US" strike="noStrike" noProof="1"/>
              <a:t>单击此处编辑母版文本样式</a:t>
            </a:r>
          </a:p>
          <a:p>
            <a:pPr lvl="1" fontAlgn="base"/>
            <a:r>
              <a:rPr lang="zh-CN" altLang="en-US" strike="noStrike" noProof="1"/>
              <a:t>二级</a:t>
            </a:r>
          </a:p>
          <a:p>
            <a:pPr lvl="2" fontAlgn="base"/>
            <a:r>
              <a:rPr lang="zh-CN" altLang="en-US" strike="noStrike" noProof="1"/>
              <a:t>三级</a:t>
            </a:r>
          </a:p>
          <a:p>
            <a:pPr lvl="3" fontAlgn="base"/>
            <a:r>
              <a:rPr lang="zh-CN" altLang="en-US" strike="noStrike" noProof="1"/>
              <a:t>四级</a:t>
            </a:r>
          </a:p>
          <a:p>
            <a:pPr lvl="4" fontAlgn="base"/>
            <a:r>
              <a:rPr lang="zh-CN" altLang="en-US" strike="noStrike" noProof="1"/>
              <a:t>五级</a:t>
            </a:r>
          </a:p>
        </p:txBody>
      </p:sp>
      <p:sp>
        <p:nvSpPr>
          <p:cNvPr id="4" name="内容占位符 3"/>
          <p:cNvSpPr>
            <a:spLocks noGrp="1"/>
          </p:cNvSpPr>
          <p:nvPr>
            <p:ph sz="half" idx="2"/>
          </p:nvPr>
        </p:nvSpPr>
        <p:spPr>
          <a:xfrm>
            <a:off x="6172200" y="1825625"/>
            <a:ext cx="5181600" cy="4351338"/>
          </a:xfrm>
        </p:spPr>
        <p:txBody>
          <a:bodyPr/>
          <a:lstStyle/>
          <a:p>
            <a:pPr lvl="0" fontAlgn="base"/>
            <a:r>
              <a:rPr lang="zh-CN" altLang="en-US" strike="noStrike" noProof="1"/>
              <a:t>单击此处编辑母版文本样式</a:t>
            </a:r>
          </a:p>
          <a:p>
            <a:pPr lvl="1" fontAlgn="base"/>
            <a:r>
              <a:rPr lang="zh-CN" altLang="en-US" strike="noStrike" noProof="1"/>
              <a:t>二级</a:t>
            </a:r>
          </a:p>
          <a:p>
            <a:pPr lvl="2" fontAlgn="base"/>
            <a:r>
              <a:rPr lang="zh-CN" altLang="en-US" strike="noStrike" noProof="1"/>
              <a:t>三级</a:t>
            </a:r>
          </a:p>
          <a:p>
            <a:pPr lvl="3" fontAlgn="base"/>
            <a:r>
              <a:rPr lang="zh-CN" altLang="en-US" strike="noStrike" noProof="1"/>
              <a:t>四级</a:t>
            </a:r>
          </a:p>
          <a:p>
            <a:pPr lvl="4" fontAlgn="base"/>
            <a:r>
              <a:rPr lang="zh-CN" altLang="en-US" strike="noStrike" noProof="1"/>
              <a:t>五级</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B7CCC657-0A13-EA4A-9A11-BD815C642571}"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22BF192C-572B-F248-8378-C1D3419617D6}"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fontAlgn="base"/>
            <a:r>
              <a:rPr lang="zh-CN" altLang="en-US" strike="noStrike" noProof="1"/>
              <a:t>单击此处编辑母版文本样式</a:t>
            </a:r>
          </a:p>
          <a:p>
            <a:pPr lvl="1" fontAlgn="base"/>
            <a:r>
              <a:rPr lang="zh-CN" altLang="en-US" strike="noStrike" noProof="1"/>
              <a:t>二级</a:t>
            </a:r>
          </a:p>
          <a:p>
            <a:pPr lvl="2" fontAlgn="base"/>
            <a:r>
              <a:rPr lang="zh-CN" altLang="en-US" strike="noStrike" noProof="1"/>
              <a:t>三级</a:t>
            </a:r>
          </a:p>
          <a:p>
            <a:pPr lvl="3" fontAlgn="base"/>
            <a:r>
              <a:rPr lang="zh-CN" altLang="en-US" strike="noStrike" noProof="1"/>
              <a:t>四级</a:t>
            </a:r>
          </a:p>
          <a:p>
            <a:pPr lvl="4" fontAlgn="base"/>
            <a:r>
              <a:rPr lang="zh-CN" altLang="en-US" strike="noStrike" noProof="1"/>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fontAlgn="base"/>
            <a:r>
              <a:rPr lang="zh-CN" altLang="en-US" strike="noStrike" noProof="1"/>
              <a:t>单击此处编辑母版文本样式</a:t>
            </a:r>
          </a:p>
          <a:p>
            <a:pPr lvl="1" fontAlgn="base"/>
            <a:r>
              <a:rPr lang="zh-CN" altLang="en-US" strike="noStrike" noProof="1"/>
              <a:t>二级</a:t>
            </a:r>
          </a:p>
          <a:p>
            <a:pPr lvl="2" fontAlgn="base"/>
            <a:r>
              <a:rPr lang="zh-CN" altLang="en-US" strike="noStrike" noProof="1"/>
              <a:t>三级</a:t>
            </a:r>
          </a:p>
          <a:p>
            <a:pPr lvl="3" fontAlgn="base"/>
            <a:r>
              <a:rPr lang="zh-CN" altLang="en-US" strike="noStrike" noProof="1"/>
              <a:t>四级</a:t>
            </a:r>
          </a:p>
          <a:p>
            <a:pPr lvl="4" fontAlgn="base"/>
            <a:r>
              <a:rPr lang="zh-CN" altLang="en-US" strike="noStrike" noProof="1"/>
              <a:t>五级</a:t>
            </a:r>
          </a:p>
        </p:txBody>
      </p:sp>
      <p:sp>
        <p:nvSpPr>
          <p:cNvPr id="7" name="日期占位符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B7CCC657-0A13-EA4A-9A11-BD815C642571}"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22BF192C-572B-F248-8378-C1D3419617D6}"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B7CCC657-0A13-EA4A-9A11-BD815C642571}"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22BF192C-572B-F248-8378-C1D3419617D6}"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B7CCC657-0A13-EA4A-9A11-BD815C642571}"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22BF192C-572B-F248-8378-C1D3419617D6}"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p>
          <a:p>
            <a:pPr lvl="1" fontAlgn="base"/>
            <a:r>
              <a:rPr lang="zh-CN" altLang="en-US" strike="noStrike" noProof="1"/>
              <a:t>二级</a:t>
            </a:r>
          </a:p>
          <a:p>
            <a:pPr lvl="2" fontAlgn="base"/>
            <a:r>
              <a:rPr lang="zh-CN" altLang="en-US" strike="noStrike" noProof="1"/>
              <a:t>三级</a:t>
            </a:r>
          </a:p>
          <a:p>
            <a:pPr lvl="3" fontAlgn="base"/>
            <a:r>
              <a:rPr lang="zh-CN" altLang="en-US" strike="noStrike" noProof="1"/>
              <a:t>四级</a:t>
            </a:r>
          </a:p>
          <a:p>
            <a:pPr lvl="4" fontAlgn="base"/>
            <a:r>
              <a:rPr lang="zh-CN" altLang="en-US" strike="noStrike" noProof="1"/>
              <a:t>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4D762DCF-E0FC-F940-BEDD-E473EF7F0079}"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78EB9F84-34AA-9D44-8E31-9AC88836E621}"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pPr fontAlgn="base"/>
            <a:r>
              <a:rPr lang="zh-CN" altLang="en-US" strike="noStrike" noProof="1"/>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p>
          <a:p>
            <a:pPr lvl="1" fontAlgn="base"/>
            <a:r>
              <a:rPr lang="zh-CN" altLang="en-US" strike="noStrike" noProof="1"/>
              <a:t>二级</a:t>
            </a:r>
          </a:p>
          <a:p>
            <a:pPr lvl="2" fontAlgn="base"/>
            <a:r>
              <a:rPr lang="zh-CN" altLang="en-US" strike="noStrike" noProof="1"/>
              <a:t>三级</a:t>
            </a:r>
          </a:p>
          <a:p>
            <a:pPr lvl="3" fontAlgn="base"/>
            <a:r>
              <a:rPr lang="zh-CN" altLang="en-US" strike="noStrike" noProof="1"/>
              <a:t>四级</a:t>
            </a:r>
          </a:p>
          <a:p>
            <a:pPr lvl="4" fontAlgn="base"/>
            <a:r>
              <a:rPr lang="zh-CN" altLang="en-US" strike="noStrike" noProof="1"/>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fontAlgn="base"/>
            <a:r>
              <a:rPr lang="zh-CN" altLang="en-US" strike="noStrike" noProof="1"/>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B7CCC657-0A13-EA4A-9A11-BD815C642571}"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22BF192C-572B-F248-8378-C1D3419617D6}"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pPr fontAlgn="base"/>
            <a:r>
              <a:rPr lang="zh-CN" altLang="en-US" strike="noStrike" noProof="1"/>
              <a:t>单击此处编辑母版标题样式</a:t>
            </a:r>
          </a:p>
        </p:txBody>
      </p:sp>
      <p:sp>
        <p:nvSpPr>
          <p:cNvPr id="3" name="图片占位符 2"/>
          <p:cNvSpPr>
            <a:spLocks noGrp="1"/>
          </p:cNvSpPr>
          <p:nvPr>
            <p:ph type="pic" idx="1"/>
          </p:nvPr>
        </p:nvSpPr>
        <p:spPr>
          <a:xfrm>
            <a:off x="5183188" y="987425"/>
            <a:ext cx="6172200" cy="4873625"/>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90000"/>
              </a:lnSpc>
              <a:spcBef>
                <a:spcPts val="1000"/>
              </a:spcBef>
              <a:spcAft>
                <a:spcPct val="0"/>
              </a:spcAft>
              <a:buClrTx/>
              <a:buSzTx/>
              <a:buFont typeface="Arial" panose="020B0604020202020204" pitchFamily="34" charset="0"/>
              <a:buNone/>
              <a:defRPr/>
            </a:pPr>
            <a:endParaRPr kumimoji="1" lang="zh-CN" altLang="en-US" sz="3200" b="0" i="0" u="none" strike="noStrike" kern="1200" cap="none" spc="0" normalizeH="0" baseline="0" noProof="0">
              <a:ln>
                <a:noFill/>
              </a:ln>
              <a:solidFill>
                <a:schemeClr val="tx1"/>
              </a:solidFill>
              <a:effectLst/>
              <a:uLnTx/>
              <a:uFillTx/>
              <a:latin typeface="等线" panose="02010600030101010101" pitchFamily="2" charset="-122"/>
              <a:ea typeface="等线" panose="02010600030101010101" pitchFamily="2" charset="-122"/>
              <a:cs typeface="等线" panose="02010600030101010101" pitchFamily="2" charset="-122"/>
            </a:endParaRP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fontAlgn="base"/>
            <a:r>
              <a:rPr lang="zh-CN" altLang="en-US" strike="noStrike" noProof="1"/>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B7CCC657-0A13-EA4A-9A11-BD815C642571}"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22BF192C-572B-F248-8378-C1D3419617D6}"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竖排文本占位符 2"/>
          <p:cNvSpPr>
            <a:spLocks noGrp="1"/>
          </p:cNvSpPr>
          <p:nvPr>
            <p:ph type="body" orient="vert" idx="1"/>
          </p:nvPr>
        </p:nvSpPr>
        <p:spPr/>
        <p:txBody>
          <a:bodyPr vert="eaVert"/>
          <a:lstStyle/>
          <a:p>
            <a:pPr lvl="0" fontAlgn="base"/>
            <a:r>
              <a:rPr lang="zh-CN" altLang="en-US" strike="noStrike" noProof="1"/>
              <a:t>单击此处编辑母版文本样式</a:t>
            </a:r>
          </a:p>
          <a:p>
            <a:pPr lvl="1" fontAlgn="base"/>
            <a:r>
              <a:rPr lang="zh-CN" altLang="en-US" strike="noStrike" noProof="1"/>
              <a:t>二级</a:t>
            </a:r>
          </a:p>
          <a:p>
            <a:pPr lvl="2" fontAlgn="base"/>
            <a:r>
              <a:rPr lang="zh-CN" altLang="en-US" strike="noStrike" noProof="1"/>
              <a:t>三级</a:t>
            </a:r>
          </a:p>
          <a:p>
            <a:pPr lvl="3" fontAlgn="base"/>
            <a:r>
              <a:rPr lang="zh-CN" altLang="en-US" strike="noStrike" noProof="1"/>
              <a:t>四级</a:t>
            </a:r>
          </a:p>
          <a:p>
            <a:pPr lvl="4" fontAlgn="base"/>
            <a:r>
              <a:rPr lang="zh-CN" altLang="en-US" strike="noStrike" noProof="1"/>
              <a:t>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B7CCC657-0A13-EA4A-9A11-BD815C642571}"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22BF192C-572B-F248-8378-C1D3419617D6}"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pPr fontAlgn="base"/>
            <a:r>
              <a:rPr lang="zh-CN" altLang="en-US" strike="noStrike" noProof="1"/>
              <a:t>单击此处编辑母版标题样式</a:t>
            </a:r>
          </a:p>
        </p:txBody>
      </p:sp>
      <p:sp>
        <p:nvSpPr>
          <p:cNvPr id="3" name="竖排文本占位符 2"/>
          <p:cNvSpPr>
            <a:spLocks noGrp="1"/>
          </p:cNvSpPr>
          <p:nvPr>
            <p:ph type="body" orient="vert" idx="1"/>
          </p:nvPr>
        </p:nvSpPr>
        <p:spPr>
          <a:xfrm>
            <a:off x="838200" y="365125"/>
            <a:ext cx="7734300" cy="5811838"/>
          </a:xfrm>
        </p:spPr>
        <p:txBody>
          <a:bodyPr vert="eaVert"/>
          <a:lstStyle/>
          <a:p>
            <a:pPr lvl="0" fontAlgn="base"/>
            <a:r>
              <a:rPr lang="zh-CN" altLang="en-US" strike="noStrike" noProof="1"/>
              <a:t>单击此处编辑母版文本样式</a:t>
            </a:r>
          </a:p>
          <a:p>
            <a:pPr lvl="1" fontAlgn="base"/>
            <a:r>
              <a:rPr lang="zh-CN" altLang="en-US" strike="noStrike" noProof="1"/>
              <a:t>二级</a:t>
            </a:r>
          </a:p>
          <a:p>
            <a:pPr lvl="2" fontAlgn="base"/>
            <a:r>
              <a:rPr lang="zh-CN" altLang="en-US" strike="noStrike" noProof="1"/>
              <a:t>三级</a:t>
            </a:r>
          </a:p>
          <a:p>
            <a:pPr lvl="3" fontAlgn="base"/>
            <a:r>
              <a:rPr lang="zh-CN" altLang="en-US" strike="noStrike" noProof="1"/>
              <a:t>四级</a:t>
            </a:r>
          </a:p>
          <a:p>
            <a:pPr lvl="4" fontAlgn="base"/>
            <a:r>
              <a:rPr lang="zh-CN" altLang="en-US" strike="noStrike" noProof="1"/>
              <a:t>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B7CCC657-0A13-EA4A-9A11-BD815C642571}"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22BF192C-572B-F248-8378-C1D3419617D6}"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pPr fontAlgn="base"/>
            <a:r>
              <a:rPr lang="zh-CN" altLang="en-US" strike="noStrike" noProof="1"/>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a:t>单击此处编辑母版副标题样式</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4D762DCF-E0FC-F940-BEDD-E473EF7F0079}"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78EB9F84-34AA-9D44-8E31-9AC88836E621}"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p>
          <a:p>
            <a:pPr lvl="1" fontAlgn="base"/>
            <a:r>
              <a:rPr lang="zh-CN" altLang="en-US" strike="noStrike" noProof="1"/>
              <a:t>二级</a:t>
            </a:r>
          </a:p>
          <a:p>
            <a:pPr lvl="2" fontAlgn="base"/>
            <a:r>
              <a:rPr lang="zh-CN" altLang="en-US" strike="noStrike" noProof="1"/>
              <a:t>三级</a:t>
            </a:r>
          </a:p>
          <a:p>
            <a:pPr lvl="3" fontAlgn="base"/>
            <a:r>
              <a:rPr lang="zh-CN" altLang="en-US" strike="noStrike" noProof="1"/>
              <a:t>四级</a:t>
            </a:r>
          </a:p>
          <a:p>
            <a:pPr lvl="4" fontAlgn="base"/>
            <a:r>
              <a:rPr lang="zh-CN" altLang="en-US" strike="noStrike" noProof="1"/>
              <a:t>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4D762DCF-E0FC-F940-BEDD-E473EF7F0079}"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78EB9F84-34AA-9D44-8E31-9AC88836E621}"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4D762DCF-E0FC-F940-BEDD-E473EF7F0079}"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78EB9F84-34AA-9D44-8E31-9AC88836E621}"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fontAlgn="base"/>
            <a:r>
              <a:rPr lang="zh-CN" altLang="en-US" strike="noStrike" noProof="1"/>
              <a:t>单击此处编辑母版文本样式</a:t>
            </a:r>
          </a:p>
          <a:p>
            <a:pPr lvl="1" fontAlgn="base"/>
            <a:r>
              <a:rPr lang="zh-CN" altLang="en-US" strike="noStrike" noProof="1"/>
              <a:t>二级</a:t>
            </a:r>
          </a:p>
          <a:p>
            <a:pPr lvl="2" fontAlgn="base"/>
            <a:r>
              <a:rPr lang="zh-CN" altLang="en-US" strike="noStrike" noProof="1"/>
              <a:t>三级</a:t>
            </a:r>
          </a:p>
          <a:p>
            <a:pPr lvl="3" fontAlgn="base"/>
            <a:r>
              <a:rPr lang="zh-CN" altLang="en-US" strike="noStrike" noProof="1"/>
              <a:t>四级</a:t>
            </a:r>
          </a:p>
          <a:p>
            <a:pPr lvl="4" fontAlgn="base"/>
            <a:r>
              <a:rPr lang="zh-CN" altLang="en-US" strike="noStrike" noProof="1"/>
              <a:t>五级</a:t>
            </a:r>
          </a:p>
        </p:txBody>
      </p:sp>
      <p:sp>
        <p:nvSpPr>
          <p:cNvPr id="4" name="内容占位符 3"/>
          <p:cNvSpPr>
            <a:spLocks noGrp="1"/>
          </p:cNvSpPr>
          <p:nvPr>
            <p:ph sz="half" idx="2"/>
          </p:nvPr>
        </p:nvSpPr>
        <p:spPr>
          <a:xfrm>
            <a:off x="6172200" y="1825625"/>
            <a:ext cx="5181600" cy="4351338"/>
          </a:xfrm>
        </p:spPr>
        <p:txBody>
          <a:bodyPr/>
          <a:lstStyle/>
          <a:p>
            <a:pPr lvl="0" fontAlgn="base"/>
            <a:r>
              <a:rPr lang="zh-CN" altLang="en-US" strike="noStrike" noProof="1"/>
              <a:t>单击此处编辑母版文本样式</a:t>
            </a:r>
          </a:p>
          <a:p>
            <a:pPr lvl="1" fontAlgn="base"/>
            <a:r>
              <a:rPr lang="zh-CN" altLang="en-US" strike="noStrike" noProof="1"/>
              <a:t>二级</a:t>
            </a:r>
          </a:p>
          <a:p>
            <a:pPr lvl="2" fontAlgn="base"/>
            <a:r>
              <a:rPr lang="zh-CN" altLang="en-US" strike="noStrike" noProof="1"/>
              <a:t>三级</a:t>
            </a:r>
          </a:p>
          <a:p>
            <a:pPr lvl="3" fontAlgn="base"/>
            <a:r>
              <a:rPr lang="zh-CN" altLang="en-US" strike="noStrike" noProof="1"/>
              <a:t>四级</a:t>
            </a:r>
          </a:p>
          <a:p>
            <a:pPr lvl="4" fontAlgn="base"/>
            <a:r>
              <a:rPr lang="zh-CN" altLang="en-US" strike="noStrike" noProof="1"/>
              <a:t>五级</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4D762DCF-E0FC-F940-BEDD-E473EF7F0079}"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78EB9F84-34AA-9D44-8E31-9AC88836E621}"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fontAlgn="base"/>
            <a:r>
              <a:rPr lang="zh-CN" altLang="en-US" strike="noStrike" noProof="1"/>
              <a:t>单击此处编辑母版文本样式</a:t>
            </a:r>
          </a:p>
          <a:p>
            <a:pPr lvl="1" fontAlgn="base"/>
            <a:r>
              <a:rPr lang="zh-CN" altLang="en-US" strike="noStrike" noProof="1"/>
              <a:t>二级</a:t>
            </a:r>
          </a:p>
          <a:p>
            <a:pPr lvl="2" fontAlgn="base"/>
            <a:r>
              <a:rPr lang="zh-CN" altLang="en-US" strike="noStrike" noProof="1"/>
              <a:t>三级</a:t>
            </a:r>
          </a:p>
          <a:p>
            <a:pPr lvl="3" fontAlgn="base"/>
            <a:r>
              <a:rPr lang="zh-CN" altLang="en-US" strike="noStrike" noProof="1"/>
              <a:t>四级</a:t>
            </a:r>
          </a:p>
          <a:p>
            <a:pPr lvl="4" fontAlgn="base"/>
            <a:r>
              <a:rPr lang="zh-CN" altLang="en-US" strike="noStrike" noProof="1"/>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fontAlgn="base"/>
            <a:r>
              <a:rPr lang="zh-CN" altLang="en-US" strike="noStrike" noProof="1"/>
              <a:t>单击此处编辑母版文本样式</a:t>
            </a:r>
          </a:p>
          <a:p>
            <a:pPr lvl="1" fontAlgn="base"/>
            <a:r>
              <a:rPr lang="zh-CN" altLang="en-US" strike="noStrike" noProof="1"/>
              <a:t>二级</a:t>
            </a:r>
          </a:p>
          <a:p>
            <a:pPr lvl="2" fontAlgn="base"/>
            <a:r>
              <a:rPr lang="zh-CN" altLang="en-US" strike="noStrike" noProof="1"/>
              <a:t>三级</a:t>
            </a:r>
          </a:p>
          <a:p>
            <a:pPr lvl="3" fontAlgn="base"/>
            <a:r>
              <a:rPr lang="zh-CN" altLang="en-US" strike="noStrike" noProof="1"/>
              <a:t>四级</a:t>
            </a:r>
          </a:p>
          <a:p>
            <a:pPr lvl="4" fontAlgn="base"/>
            <a:r>
              <a:rPr lang="zh-CN" altLang="en-US" strike="noStrike" noProof="1"/>
              <a:t>五级</a:t>
            </a:r>
          </a:p>
        </p:txBody>
      </p:sp>
      <p:sp>
        <p:nvSpPr>
          <p:cNvPr id="7" name="日期占位符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4D762DCF-E0FC-F940-BEDD-E473EF7F0079}"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78EB9F84-34AA-9D44-8E31-9AC88836E621}"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4D762DCF-E0FC-F940-BEDD-E473EF7F0079}"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78EB9F84-34AA-9D44-8E31-9AC88836E621}"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4D762DCF-E0FC-F940-BEDD-E473EF7F0079}"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78EB9F84-34AA-9D44-8E31-9AC88836E621}"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4D762DCF-E0FC-F940-BEDD-E473EF7F0079}"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78EB9F84-34AA-9D44-8E31-9AC88836E621}"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pPr fontAlgn="base"/>
            <a:r>
              <a:rPr lang="zh-CN" altLang="en-US" strike="noStrike" noProof="1"/>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p>
          <a:p>
            <a:pPr lvl="1" fontAlgn="base"/>
            <a:r>
              <a:rPr lang="zh-CN" altLang="en-US" strike="noStrike" noProof="1"/>
              <a:t>二级</a:t>
            </a:r>
          </a:p>
          <a:p>
            <a:pPr lvl="2" fontAlgn="base"/>
            <a:r>
              <a:rPr lang="zh-CN" altLang="en-US" strike="noStrike" noProof="1"/>
              <a:t>三级</a:t>
            </a:r>
          </a:p>
          <a:p>
            <a:pPr lvl="3" fontAlgn="base"/>
            <a:r>
              <a:rPr lang="zh-CN" altLang="en-US" strike="noStrike" noProof="1"/>
              <a:t>四级</a:t>
            </a:r>
          </a:p>
          <a:p>
            <a:pPr lvl="4" fontAlgn="base"/>
            <a:r>
              <a:rPr lang="zh-CN" altLang="en-US" strike="noStrike" noProof="1"/>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fontAlgn="base"/>
            <a:r>
              <a:rPr lang="zh-CN" altLang="en-US" strike="noStrike" noProof="1"/>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4D762DCF-E0FC-F940-BEDD-E473EF7F0079}"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78EB9F84-34AA-9D44-8E31-9AC88836E621}"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pPr fontAlgn="base"/>
            <a:r>
              <a:rPr lang="zh-CN" altLang="en-US" strike="noStrike" noProof="1"/>
              <a:t>单击此处编辑母版标题样式</a:t>
            </a:r>
          </a:p>
        </p:txBody>
      </p:sp>
      <p:sp>
        <p:nvSpPr>
          <p:cNvPr id="3" name="图片占位符 2"/>
          <p:cNvSpPr>
            <a:spLocks noGrp="1"/>
          </p:cNvSpPr>
          <p:nvPr>
            <p:ph type="pic" idx="1"/>
          </p:nvPr>
        </p:nvSpPr>
        <p:spPr>
          <a:xfrm>
            <a:off x="5183188" y="987425"/>
            <a:ext cx="6172200" cy="4873625"/>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90000"/>
              </a:lnSpc>
              <a:spcBef>
                <a:spcPts val="1000"/>
              </a:spcBef>
              <a:spcAft>
                <a:spcPct val="0"/>
              </a:spcAft>
              <a:buClrTx/>
              <a:buSzTx/>
              <a:buFont typeface="Arial" panose="020B0604020202020204" pitchFamily="34" charset="0"/>
              <a:buNone/>
              <a:defRPr/>
            </a:pPr>
            <a:endParaRPr kumimoji="1" lang="zh-CN" altLang="en-US" sz="3200" b="0" i="0" u="none" strike="noStrike" kern="1200" cap="none" spc="0" normalizeH="0" baseline="0" noProof="0">
              <a:ln>
                <a:noFill/>
              </a:ln>
              <a:solidFill>
                <a:schemeClr val="tx1"/>
              </a:solidFill>
              <a:effectLst/>
              <a:uLnTx/>
              <a:uFillTx/>
              <a:latin typeface="等线" panose="02010600030101010101" pitchFamily="2" charset="-122"/>
              <a:ea typeface="等线" panose="02010600030101010101" pitchFamily="2" charset="-122"/>
              <a:cs typeface="等线" panose="02010600030101010101" pitchFamily="2" charset="-122"/>
            </a:endParaRP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fontAlgn="base"/>
            <a:r>
              <a:rPr lang="zh-CN" altLang="en-US" strike="noStrike" noProof="1"/>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4D762DCF-E0FC-F940-BEDD-E473EF7F0079}"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78EB9F84-34AA-9D44-8E31-9AC88836E621}"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竖排文本占位符 2"/>
          <p:cNvSpPr>
            <a:spLocks noGrp="1"/>
          </p:cNvSpPr>
          <p:nvPr>
            <p:ph type="body" orient="vert" idx="1"/>
          </p:nvPr>
        </p:nvSpPr>
        <p:spPr/>
        <p:txBody>
          <a:bodyPr vert="eaVert"/>
          <a:lstStyle/>
          <a:p>
            <a:pPr lvl="0" fontAlgn="base"/>
            <a:r>
              <a:rPr lang="zh-CN" altLang="en-US" strike="noStrike" noProof="1"/>
              <a:t>单击此处编辑母版文本样式</a:t>
            </a:r>
          </a:p>
          <a:p>
            <a:pPr lvl="1" fontAlgn="base"/>
            <a:r>
              <a:rPr lang="zh-CN" altLang="en-US" strike="noStrike" noProof="1"/>
              <a:t>二级</a:t>
            </a:r>
          </a:p>
          <a:p>
            <a:pPr lvl="2" fontAlgn="base"/>
            <a:r>
              <a:rPr lang="zh-CN" altLang="en-US" strike="noStrike" noProof="1"/>
              <a:t>三级</a:t>
            </a:r>
          </a:p>
          <a:p>
            <a:pPr lvl="3" fontAlgn="base"/>
            <a:r>
              <a:rPr lang="zh-CN" altLang="en-US" strike="noStrike" noProof="1"/>
              <a:t>四级</a:t>
            </a:r>
          </a:p>
          <a:p>
            <a:pPr lvl="4" fontAlgn="base"/>
            <a:r>
              <a:rPr lang="zh-CN" altLang="en-US" strike="noStrike" noProof="1"/>
              <a:t>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4D762DCF-E0FC-F940-BEDD-E473EF7F0079}"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78EB9F84-34AA-9D44-8E31-9AC88836E621}"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pPr fontAlgn="base"/>
            <a:r>
              <a:rPr lang="zh-CN" altLang="en-US" strike="noStrike" noProof="1"/>
              <a:t>单击此处编辑母版标题样式</a:t>
            </a:r>
          </a:p>
        </p:txBody>
      </p:sp>
      <p:sp>
        <p:nvSpPr>
          <p:cNvPr id="3" name="竖排文本占位符 2"/>
          <p:cNvSpPr>
            <a:spLocks noGrp="1"/>
          </p:cNvSpPr>
          <p:nvPr>
            <p:ph type="body" orient="vert" idx="1"/>
          </p:nvPr>
        </p:nvSpPr>
        <p:spPr>
          <a:xfrm>
            <a:off x="838200" y="365125"/>
            <a:ext cx="7734300" cy="5811838"/>
          </a:xfrm>
        </p:spPr>
        <p:txBody>
          <a:bodyPr vert="eaVert"/>
          <a:lstStyle/>
          <a:p>
            <a:pPr lvl="0" fontAlgn="base"/>
            <a:r>
              <a:rPr lang="zh-CN" altLang="en-US" strike="noStrike" noProof="1"/>
              <a:t>单击此处编辑母版文本样式</a:t>
            </a:r>
          </a:p>
          <a:p>
            <a:pPr lvl="1" fontAlgn="base"/>
            <a:r>
              <a:rPr lang="zh-CN" altLang="en-US" strike="noStrike" noProof="1"/>
              <a:t>二级</a:t>
            </a:r>
          </a:p>
          <a:p>
            <a:pPr lvl="2" fontAlgn="base"/>
            <a:r>
              <a:rPr lang="zh-CN" altLang="en-US" strike="noStrike" noProof="1"/>
              <a:t>三级</a:t>
            </a:r>
          </a:p>
          <a:p>
            <a:pPr lvl="3" fontAlgn="base"/>
            <a:r>
              <a:rPr lang="zh-CN" altLang="en-US" strike="noStrike" noProof="1"/>
              <a:t>四级</a:t>
            </a:r>
          </a:p>
          <a:p>
            <a:pPr lvl="4" fontAlgn="base"/>
            <a:r>
              <a:rPr lang="zh-CN" altLang="en-US" strike="noStrike" noProof="1"/>
              <a:t>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4D762DCF-E0FC-F940-BEDD-E473EF7F0079}"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78EB9F84-34AA-9D44-8E31-9AC88836E621}"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pPr fontAlgn="base"/>
            <a:r>
              <a:rPr lang="zh-CN" altLang="en-US" strike="noStrike" noProof="1"/>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a:t>单击此处编辑母版副标题样式</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B7CCC657-0A13-EA4A-9A11-BD815C642571}"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22BF192C-572B-F248-8378-C1D3419617D6}"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p>
          <a:p>
            <a:pPr lvl="1" fontAlgn="base"/>
            <a:r>
              <a:rPr lang="zh-CN" altLang="en-US" strike="noStrike" noProof="1"/>
              <a:t>二级</a:t>
            </a:r>
          </a:p>
          <a:p>
            <a:pPr lvl="2" fontAlgn="base"/>
            <a:r>
              <a:rPr lang="zh-CN" altLang="en-US" strike="noStrike" noProof="1"/>
              <a:t>三级</a:t>
            </a:r>
          </a:p>
          <a:p>
            <a:pPr lvl="3" fontAlgn="base"/>
            <a:r>
              <a:rPr lang="zh-CN" altLang="en-US" strike="noStrike" noProof="1"/>
              <a:t>四级</a:t>
            </a:r>
          </a:p>
          <a:p>
            <a:pPr lvl="4" fontAlgn="base"/>
            <a:r>
              <a:rPr lang="zh-CN" altLang="en-US" strike="noStrike" noProof="1"/>
              <a:t>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B7CCC657-0A13-EA4A-9A11-BD815C642571}"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22BF192C-572B-F248-8378-C1D3419617D6}"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B7CCC657-0A13-EA4A-9A11-BD815C642571}"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22BF192C-572B-F248-8378-C1D3419617D6}"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fontAlgn="base"/>
            <a:r>
              <a:rPr lang="zh-CN" altLang="en-US" strike="noStrike" noProof="1"/>
              <a:t>单击此处编辑母版文本样式</a:t>
            </a:r>
          </a:p>
          <a:p>
            <a:pPr lvl="1" fontAlgn="base"/>
            <a:r>
              <a:rPr lang="zh-CN" altLang="en-US" strike="noStrike" noProof="1"/>
              <a:t>二级</a:t>
            </a:r>
          </a:p>
          <a:p>
            <a:pPr lvl="2" fontAlgn="base"/>
            <a:r>
              <a:rPr lang="zh-CN" altLang="en-US" strike="noStrike" noProof="1"/>
              <a:t>三级</a:t>
            </a:r>
          </a:p>
          <a:p>
            <a:pPr lvl="3" fontAlgn="base"/>
            <a:r>
              <a:rPr lang="zh-CN" altLang="en-US" strike="noStrike" noProof="1"/>
              <a:t>四级</a:t>
            </a:r>
          </a:p>
          <a:p>
            <a:pPr lvl="4" fontAlgn="base"/>
            <a:r>
              <a:rPr lang="zh-CN" altLang="en-US" strike="noStrike" noProof="1"/>
              <a:t>五级</a:t>
            </a:r>
          </a:p>
        </p:txBody>
      </p:sp>
      <p:sp>
        <p:nvSpPr>
          <p:cNvPr id="4" name="内容占位符 3"/>
          <p:cNvSpPr>
            <a:spLocks noGrp="1"/>
          </p:cNvSpPr>
          <p:nvPr>
            <p:ph sz="half" idx="2"/>
          </p:nvPr>
        </p:nvSpPr>
        <p:spPr>
          <a:xfrm>
            <a:off x="6172200" y="1825625"/>
            <a:ext cx="5181600" cy="4351338"/>
          </a:xfrm>
        </p:spPr>
        <p:txBody>
          <a:bodyPr/>
          <a:lstStyle/>
          <a:p>
            <a:pPr lvl="0" fontAlgn="base"/>
            <a:r>
              <a:rPr lang="zh-CN" altLang="en-US" strike="noStrike" noProof="1"/>
              <a:t>单击此处编辑母版文本样式</a:t>
            </a:r>
          </a:p>
          <a:p>
            <a:pPr lvl="1" fontAlgn="base"/>
            <a:r>
              <a:rPr lang="zh-CN" altLang="en-US" strike="noStrike" noProof="1"/>
              <a:t>二级</a:t>
            </a:r>
          </a:p>
          <a:p>
            <a:pPr lvl="2" fontAlgn="base"/>
            <a:r>
              <a:rPr lang="zh-CN" altLang="en-US" strike="noStrike" noProof="1"/>
              <a:t>三级</a:t>
            </a:r>
          </a:p>
          <a:p>
            <a:pPr lvl="3" fontAlgn="base"/>
            <a:r>
              <a:rPr lang="zh-CN" altLang="en-US" strike="noStrike" noProof="1"/>
              <a:t>四级</a:t>
            </a:r>
          </a:p>
          <a:p>
            <a:pPr lvl="4" fontAlgn="base"/>
            <a:r>
              <a:rPr lang="zh-CN" altLang="en-US" strike="noStrike" noProof="1"/>
              <a:t>五级</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B7CCC657-0A13-EA4A-9A11-BD815C642571}"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22BF192C-572B-F248-8378-C1D3419617D6}"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fontAlgn="base"/>
            <a:r>
              <a:rPr lang="zh-CN" altLang="en-US" strike="noStrike" noProof="1"/>
              <a:t>单击此处编辑母版文本样式</a:t>
            </a:r>
          </a:p>
          <a:p>
            <a:pPr lvl="1" fontAlgn="base"/>
            <a:r>
              <a:rPr lang="zh-CN" altLang="en-US" strike="noStrike" noProof="1"/>
              <a:t>二级</a:t>
            </a:r>
          </a:p>
          <a:p>
            <a:pPr lvl="2" fontAlgn="base"/>
            <a:r>
              <a:rPr lang="zh-CN" altLang="en-US" strike="noStrike" noProof="1"/>
              <a:t>三级</a:t>
            </a:r>
          </a:p>
          <a:p>
            <a:pPr lvl="3" fontAlgn="base"/>
            <a:r>
              <a:rPr lang="zh-CN" altLang="en-US" strike="noStrike" noProof="1"/>
              <a:t>四级</a:t>
            </a:r>
          </a:p>
          <a:p>
            <a:pPr lvl="4" fontAlgn="base"/>
            <a:r>
              <a:rPr lang="zh-CN" altLang="en-US" strike="noStrike" noProof="1"/>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fontAlgn="base"/>
            <a:r>
              <a:rPr lang="zh-CN" altLang="en-US" strike="noStrike" noProof="1"/>
              <a:t>单击此处编辑母版文本样式</a:t>
            </a:r>
          </a:p>
          <a:p>
            <a:pPr lvl="1" fontAlgn="base"/>
            <a:r>
              <a:rPr lang="zh-CN" altLang="en-US" strike="noStrike" noProof="1"/>
              <a:t>二级</a:t>
            </a:r>
          </a:p>
          <a:p>
            <a:pPr lvl="2" fontAlgn="base"/>
            <a:r>
              <a:rPr lang="zh-CN" altLang="en-US" strike="noStrike" noProof="1"/>
              <a:t>三级</a:t>
            </a:r>
          </a:p>
          <a:p>
            <a:pPr lvl="3" fontAlgn="base"/>
            <a:r>
              <a:rPr lang="zh-CN" altLang="en-US" strike="noStrike" noProof="1"/>
              <a:t>四级</a:t>
            </a:r>
          </a:p>
          <a:p>
            <a:pPr lvl="4" fontAlgn="base"/>
            <a:r>
              <a:rPr lang="zh-CN" altLang="en-US" strike="noStrike" noProof="1"/>
              <a:t>五级</a:t>
            </a:r>
          </a:p>
        </p:txBody>
      </p:sp>
      <p:sp>
        <p:nvSpPr>
          <p:cNvPr id="7" name="日期占位符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B7CCC657-0A13-EA4A-9A11-BD815C642571}"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22BF192C-572B-F248-8378-C1D3419617D6}"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fontAlgn="base"/>
            <a:r>
              <a:rPr lang="zh-CN" altLang="en-US" strike="noStrike" noProof="1"/>
              <a:t>单击此处编辑母版文本样式</a:t>
            </a:r>
          </a:p>
          <a:p>
            <a:pPr lvl="1" fontAlgn="base"/>
            <a:r>
              <a:rPr lang="zh-CN" altLang="en-US" strike="noStrike" noProof="1"/>
              <a:t>二级</a:t>
            </a:r>
          </a:p>
          <a:p>
            <a:pPr lvl="2" fontAlgn="base"/>
            <a:r>
              <a:rPr lang="zh-CN" altLang="en-US" strike="noStrike" noProof="1"/>
              <a:t>三级</a:t>
            </a:r>
          </a:p>
          <a:p>
            <a:pPr lvl="3" fontAlgn="base"/>
            <a:r>
              <a:rPr lang="zh-CN" altLang="en-US" strike="noStrike" noProof="1"/>
              <a:t>四级</a:t>
            </a:r>
          </a:p>
          <a:p>
            <a:pPr lvl="4" fontAlgn="base"/>
            <a:r>
              <a:rPr lang="zh-CN" altLang="en-US" strike="noStrike" noProof="1"/>
              <a:t>五级</a:t>
            </a:r>
          </a:p>
        </p:txBody>
      </p:sp>
      <p:sp>
        <p:nvSpPr>
          <p:cNvPr id="4" name="内容占位符 3"/>
          <p:cNvSpPr>
            <a:spLocks noGrp="1"/>
          </p:cNvSpPr>
          <p:nvPr>
            <p:ph sz="half" idx="2"/>
          </p:nvPr>
        </p:nvSpPr>
        <p:spPr>
          <a:xfrm>
            <a:off x="6172200" y="1825625"/>
            <a:ext cx="5181600" cy="4351338"/>
          </a:xfrm>
        </p:spPr>
        <p:txBody>
          <a:bodyPr/>
          <a:lstStyle/>
          <a:p>
            <a:pPr lvl="0" fontAlgn="base"/>
            <a:r>
              <a:rPr lang="zh-CN" altLang="en-US" strike="noStrike" noProof="1"/>
              <a:t>单击此处编辑母版文本样式</a:t>
            </a:r>
          </a:p>
          <a:p>
            <a:pPr lvl="1" fontAlgn="base"/>
            <a:r>
              <a:rPr lang="zh-CN" altLang="en-US" strike="noStrike" noProof="1"/>
              <a:t>二级</a:t>
            </a:r>
          </a:p>
          <a:p>
            <a:pPr lvl="2" fontAlgn="base"/>
            <a:r>
              <a:rPr lang="zh-CN" altLang="en-US" strike="noStrike" noProof="1"/>
              <a:t>三级</a:t>
            </a:r>
          </a:p>
          <a:p>
            <a:pPr lvl="3" fontAlgn="base"/>
            <a:r>
              <a:rPr lang="zh-CN" altLang="en-US" strike="noStrike" noProof="1"/>
              <a:t>四级</a:t>
            </a:r>
          </a:p>
          <a:p>
            <a:pPr lvl="4" fontAlgn="base"/>
            <a:r>
              <a:rPr lang="zh-CN" altLang="en-US" strike="noStrike" noProof="1"/>
              <a:t>五级</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4D762DCF-E0FC-F940-BEDD-E473EF7F0079}"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78EB9F84-34AA-9D44-8E31-9AC88836E621}"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B7CCC657-0A13-EA4A-9A11-BD815C642571}"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22BF192C-572B-F248-8378-C1D3419617D6}"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B7CCC657-0A13-EA4A-9A11-BD815C642571}"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22BF192C-572B-F248-8378-C1D3419617D6}"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pPr fontAlgn="base"/>
            <a:r>
              <a:rPr lang="zh-CN" altLang="en-US" strike="noStrike" noProof="1"/>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p>
          <a:p>
            <a:pPr lvl="1" fontAlgn="base"/>
            <a:r>
              <a:rPr lang="zh-CN" altLang="en-US" strike="noStrike" noProof="1"/>
              <a:t>二级</a:t>
            </a:r>
          </a:p>
          <a:p>
            <a:pPr lvl="2" fontAlgn="base"/>
            <a:r>
              <a:rPr lang="zh-CN" altLang="en-US" strike="noStrike" noProof="1"/>
              <a:t>三级</a:t>
            </a:r>
          </a:p>
          <a:p>
            <a:pPr lvl="3" fontAlgn="base"/>
            <a:r>
              <a:rPr lang="zh-CN" altLang="en-US" strike="noStrike" noProof="1"/>
              <a:t>四级</a:t>
            </a:r>
          </a:p>
          <a:p>
            <a:pPr lvl="4" fontAlgn="base"/>
            <a:r>
              <a:rPr lang="zh-CN" altLang="en-US" strike="noStrike" noProof="1"/>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fontAlgn="base"/>
            <a:r>
              <a:rPr lang="zh-CN" altLang="en-US" strike="noStrike" noProof="1"/>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B7CCC657-0A13-EA4A-9A11-BD815C642571}"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22BF192C-572B-F248-8378-C1D3419617D6}"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pPr fontAlgn="base"/>
            <a:r>
              <a:rPr lang="zh-CN" altLang="en-US" strike="noStrike" noProof="1"/>
              <a:t>单击此处编辑母版标题样式</a:t>
            </a:r>
          </a:p>
        </p:txBody>
      </p:sp>
      <p:sp>
        <p:nvSpPr>
          <p:cNvPr id="3" name="图片占位符 2"/>
          <p:cNvSpPr>
            <a:spLocks noGrp="1"/>
          </p:cNvSpPr>
          <p:nvPr>
            <p:ph type="pic" idx="1"/>
          </p:nvPr>
        </p:nvSpPr>
        <p:spPr>
          <a:xfrm>
            <a:off x="5183188" y="987425"/>
            <a:ext cx="6172200" cy="4873625"/>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90000"/>
              </a:lnSpc>
              <a:spcBef>
                <a:spcPts val="1000"/>
              </a:spcBef>
              <a:spcAft>
                <a:spcPct val="0"/>
              </a:spcAft>
              <a:buClrTx/>
              <a:buSzTx/>
              <a:buFont typeface="Arial" panose="020B0604020202020204" pitchFamily="34" charset="0"/>
              <a:buNone/>
              <a:defRPr/>
            </a:pPr>
            <a:endParaRPr kumimoji="1" lang="zh-CN" altLang="en-US" sz="3200" b="0" i="0" u="none" strike="noStrike" kern="1200" cap="none" spc="0" normalizeH="0" baseline="0" noProof="0">
              <a:ln>
                <a:noFill/>
              </a:ln>
              <a:solidFill>
                <a:schemeClr val="tx1"/>
              </a:solidFill>
              <a:effectLst/>
              <a:uLnTx/>
              <a:uFillTx/>
              <a:latin typeface="等线" panose="02010600030101010101" pitchFamily="2" charset="-122"/>
              <a:ea typeface="等线" panose="02010600030101010101" pitchFamily="2" charset="-122"/>
              <a:cs typeface="等线" panose="02010600030101010101" pitchFamily="2" charset="-122"/>
            </a:endParaRP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fontAlgn="base"/>
            <a:r>
              <a:rPr lang="zh-CN" altLang="en-US" strike="noStrike" noProof="1"/>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B7CCC657-0A13-EA4A-9A11-BD815C642571}"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22BF192C-572B-F248-8378-C1D3419617D6}"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竖排文本占位符 2"/>
          <p:cNvSpPr>
            <a:spLocks noGrp="1"/>
          </p:cNvSpPr>
          <p:nvPr>
            <p:ph type="body" orient="vert" idx="1"/>
          </p:nvPr>
        </p:nvSpPr>
        <p:spPr/>
        <p:txBody>
          <a:bodyPr vert="eaVert"/>
          <a:lstStyle/>
          <a:p>
            <a:pPr lvl="0" fontAlgn="base"/>
            <a:r>
              <a:rPr lang="zh-CN" altLang="en-US" strike="noStrike" noProof="1"/>
              <a:t>单击此处编辑母版文本样式</a:t>
            </a:r>
          </a:p>
          <a:p>
            <a:pPr lvl="1" fontAlgn="base"/>
            <a:r>
              <a:rPr lang="zh-CN" altLang="en-US" strike="noStrike" noProof="1"/>
              <a:t>二级</a:t>
            </a:r>
          </a:p>
          <a:p>
            <a:pPr lvl="2" fontAlgn="base"/>
            <a:r>
              <a:rPr lang="zh-CN" altLang="en-US" strike="noStrike" noProof="1"/>
              <a:t>三级</a:t>
            </a:r>
          </a:p>
          <a:p>
            <a:pPr lvl="3" fontAlgn="base"/>
            <a:r>
              <a:rPr lang="zh-CN" altLang="en-US" strike="noStrike" noProof="1"/>
              <a:t>四级</a:t>
            </a:r>
          </a:p>
          <a:p>
            <a:pPr lvl="4" fontAlgn="base"/>
            <a:r>
              <a:rPr lang="zh-CN" altLang="en-US" strike="noStrike" noProof="1"/>
              <a:t>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B7CCC657-0A13-EA4A-9A11-BD815C642571}"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22BF192C-572B-F248-8378-C1D3419617D6}"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pPr fontAlgn="base"/>
            <a:r>
              <a:rPr lang="zh-CN" altLang="en-US" strike="noStrike" noProof="1"/>
              <a:t>单击此处编辑母版标题样式</a:t>
            </a:r>
          </a:p>
        </p:txBody>
      </p:sp>
      <p:sp>
        <p:nvSpPr>
          <p:cNvPr id="3" name="竖排文本占位符 2"/>
          <p:cNvSpPr>
            <a:spLocks noGrp="1"/>
          </p:cNvSpPr>
          <p:nvPr>
            <p:ph type="body" orient="vert" idx="1"/>
          </p:nvPr>
        </p:nvSpPr>
        <p:spPr>
          <a:xfrm>
            <a:off x="838200" y="365125"/>
            <a:ext cx="7734300" cy="5811838"/>
          </a:xfrm>
        </p:spPr>
        <p:txBody>
          <a:bodyPr vert="eaVert"/>
          <a:lstStyle/>
          <a:p>
            <a:pPr lvl="0" fontAlgn="base"/>
            <a:r>
              <a:rPr lang="zh-CN" altLang="en-US" strike="noStrike" noProof="1"/>
              <a:t>单击此处编辑母版文本样式</a:t>
            </a:r>
          </a:p>
          <a:p>
            <a:pPr lvl="1" fontAlgn="base"/>
            <a:r>
              <a:rPr lang="zh-CN" altLang="en-US" strike="noStrike" noProof="1"/>
              <a:t>二级</a:t>
            </a:r>
          </a:p>
          <a:p>
            <a:pPr lvl="2" fontAlgn="base"/>
            <a:r>
              <a:rPr lang="zh-CN" altLang="en-US" strike="noStrike" noProof="1"/>
              <a:t>三级</a:t>
            </a:r>
          </a:p>
          <a:p>
            <a:pPr lvl="3" fontAlgn="base"/>
            <a:r>
              <a:rPr lang="zh-CN" altLang="en-US" strike="noStrike" noProof="1"/>
              <a:t>四级</a:t>
            </a:r>
          </a:p>
          <a:p>
            <a:pPr lvl="4" fontAlgn="base"/>
            <a:r>
              <a:rPr lang="zh-CN" altLang="en-US" strike="noStrike" noProof="1"/>
              <a:t>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B7CCC657-0A13-EA4A-9A11-BD815C642571}"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22BF192C-572B-F248-8378-C1D3419617D6}"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pPr fontAlgn="base"/>
            <a:r>
              <a:rPr lang="zh-CN" altLang="en-US" strike="noStrike" noProof="1"/>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a:t>单击此处编辑母版副标题样式</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B7CCC657-0A13-EA4A-9A11-BD815C642571}"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22BF192C-572B-F248-8378-C1D3419617D6}"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p>
          <a:p>
            <a:pPr lvl="1" fontAlgn="base"/>
            <a:r>
              <a:rPr lang="zh-CN" altLang="en-US" strike="noStrike" noProof="1"/>
              <a:t>二级</a:t>
            </a:r>
          </a:p>
          <a:p>
            <a:pPr lvl="2" fontAlgn="base"/>
            <a:r>
              <a:rPr lang="zh-CN" altLang="en-US" strike="noStrike" noProof="1"/>
              <a:t>三级</a:t>
            </a:r>
          </a:p>
          <a:p>
            <a:pPr lvl="3" fontAlgn="base"/>
            <a:r>
              <a:rPr lang="zh-CN" altLang="en-US" strike="noStrike" noProof="1"/>
              <a:t>四级</a:t>
            </a:r>
          </a:p>
          <a:p>
            <a:pPr lvl="4" fontAlgn="base"/>
            <a:r>
              <a:rPr lang="zh-CN" altLang="en-US" strike="noStrike" noProof="1"/>
              <a:t>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B7CCC657-0A13-EA4A-9A11-BD815C642571}"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22BF192C-572B-F248-8378-C1D3419617D6}"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B7CCC657-0A13-EA4A-9A11-BD815C642571}"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22BF192C-572B-F248-8378-C1D3419617D6}"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fontAlgn="base"/>
            <a:r>
              <a:rPr lang="zh-CN" altLang="en-US" strike="noStrike" noProof="1"/>
              <a:t>单击此处编辑母版文本样式</a:t>
            </a:r>
          </a:p>
          <a:p>
            <a:pPr lvl="1" fontAlgn="base"/>
            <a:r>
              <a:rPr lang="zh-CN" altLang="en-US" strike="noStrike" noProof="1"/>
              <a:t>二级</a:t>
            </a:r>
          </a:p>
          <a:p>
            <a:pPr lvl="2" fontAlgn="base"/>
            <a:r>
              <a:rPr lang="zh-CN" altLang="en-US" strike="noStrike" noProof="1"/>
              <a:t>三级</a:t>
            </a:r>
          </a:p>
          <a:p>
            <a:pPr lvl="3" fontAlgn="base"/>
            <a:r>
              <a:rPr lang="zh-CN" altLang="en-US" strike="noStrike" noProof="1"/>
              <a:t>四级</a:t>
            </a:r>
          </a:p>
          <a:p>
            <a:pPr lvl="4" fontAlgn="base"/>
            <a:r>
              <a:rPr lang="zh-CN" altLang="en-US" strike="noStrike" noProof="1"/>
              <a:t>五级</a:t>
            </a:r>
          </a:p>
        </p:txBody>
      </p:sp>
      <p:sp>
        <p:nvSpPr>
          <p:cNvPr id="4" name="内容占位符 3"/>
          <p:cNvSpPr>
            <a:spLocks noGrp="1"/>
          </p:cNvSpPr>
          <p:nvPr>
            <p:ph sz="half" idx="2"/>
          </p:nvPr>
        </p:nvSpPr>
        <p:spPr>
          <a:xfrm>
            <a:off x="6172200" y="1825625"/>
            <a:ext cx="5181600" cy="4351338"/>
          </a:xfrm>
        </p:spPr>
        <p:txBody>
          <a:bodyPr/>
          <a:lstStyle/>
          <a:p>
            <a:pPr lvl="0" fontAlgn="base"/>
            <a:r>
              <a:rPr lang="zh-CN" altLang="en-US" strike="noStrike" noProof="1"/>
              <a:t>单击此处编辑母版文本样式</a:t>
            </a:r>
          </a:p>
          <a:p>
            <a:pPr lvl="1" fontAlgn="base"/>
            <a:r>
              <a:rPr lang="zh-CN" altLang="en-US" strike="noStrike" noProof="1"/>
              <a:t>二级</a:t>
            </a:r>
          </a:p>
          <a:p>
            <a:pPr lvl="2" fontAlgn="base"/>
            <a:r>
              <a:rPr lang="zh-CN" altLang="en-US" strike="noStrike" noProof="1"/>
              <a:t>三级</a:t>
            </a:r>
          </a:p>
          <a:p>
            <a:pPr lvl="3" fontAlgn="base"/>
            <a:r>
              <a:rPr lang="zh-CN" altLang="en-US" strike="noStrike" noProof="1"/>
              <a:t>四级</a:t>
            </a:r>
          </a:p>
          <a:p>
            <a:pPr lvl="4" fontAlgn="base"/>
            <a:r>
              <a:rPr lang="zh-CN" altLang="en-US" strike="noStrike" noProof="1"/>
              <a:t>五级</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B7CCC657-0A13-EA4A-9A11-BD815C642571}"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22BF192C-572B-F248-8378-C1D3419617D6}"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fontAlgn="base"/>
            <a:r>
              <a:rPr lang="zh-CN" altLang="en-US" strike="noStrike" noProof="1"/>
              <a:t>单击此处编辑母版文本样式</a:t>
            </a:r>
          </a:p>
          <a:p>
            <a:pPr lvl="1" fontAlgn="base"/>
            <a:r>
              <a:rPr lang="zh-CN" altLang="en-US" strike="noStrike" noProof="1"/>
              <a:t>二级</a:t>
            </a:r>
          </a:p>
          <a:p>
            <a:pPr lvl="2" fontAlgn="base"/>
            <a:r>
              <a:rPr lang="zh-CN" altLang="en-US" strike="noStrike" noProof="1"/>
              <a:t>三级</a:t>
            </a:r>
          </a:p>
          <a:p>
            <a:pPr lvl="3" fontAlgn="base"/>
            <a:r>
              <a:rPr lang="zh-CN" altLang="en-US" strike="noStrike" noProof="1"/>
              <a:t>四级</a:t>
            </a:r>
          </a:p>
          <a:p>
            <a:pPr lvl="4" fontAlgn="base"/>
            <a:r>
              <a:rPr lang="zh-CN" altLang="en-US" strike="noStrike" noProof="1"/>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fontAlgn="base"/>
            <a:r>
              <a:rPr lang="zh-CN" altLang="en-US" strike="noStrike" noProof="1"/>
              <a:t>单击此处编辑母版文本样式</a:t>
            </a:r>
          </a:p>
          <a:p>
            <a:pPr lvl="1" fontAlgn="base"/>
            <a:r>
              <a:rPr lang="zh-CN" altLang="en-US" strike="noStrike" noProof="1"/>
              <a:t>二级</a:t>
            </a:r>
          </a:p>
          <a:p>
            <a:pPr lvl="2" fontAlgn="base"/>
            <a:r>
              <a:rPr lang="zh-CN" altLang="en-US" strike="noStrike" noProof="1"/>
              <a:t>三级</a:t>
            </a:r>
          </a:p>
          <a:p>
            <a:pPr lvl="3" fontAlgn="base"/>
            <a:r>
              <a:rPr lang="zh-CN" altLang="en-US" strike="noStrike" noProof="1"/>
              <a:t>四级</a:t>
            </a:r>
          </a:p>
          <a:p>
            <a:pPr lvl="4" fontAlgn="base"/>
            <a:r>
              <a:rPr lang="zh-CN" altLang="en-US" strike="noStrike" noProof="1"/>
              <a:t>五级</a:t>
            </a:r>
          </a:p>
        </p:txBody>
      </p:sp>
      <p:sp>
        <p:nvSpPr>
          <p:cNvPr id="7" name="日期占位符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4D762DCF-E0FC-F940-BEDD-E473EF7F0079}"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78EB9F84-34AA-9D44-8E31-9AC88836E621}"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fontAlgn="base"/>
            <a:r>
              <a:rPr lang="zh-CN" altLang="en-US" strike="noStrike" noProof="1"/>
              <a:t>单击此处编辑母版文本样式</a:t>
            </a:r>
          </a:p>
          <a:p>
            <a:pPr lvl="1" fontAlgn="base"/>
            <a:r>
              <a:rPr lang="zh-CN" altLang="en-US" strike="noStrike" noProof="1"/>
              <a:t>二级</a:t>
            </a:r>
          </a:p>
          <a:p>
            <a:pPr lvl="2" fontAlgn="base"/>
            <a:r>
              <a:rPr lang="zh-CN" altLang="en-US" strike="noStrike" noProof="1"/>
              <a:t>三级</a:t>
            </a:r>
          </a:p>
          <a:p>
            <a:pPr lvl="3" fontAlgn="base"/>
            <a:r>
              <a:rPr lang="zh-CN" altLang="en-US" strike="noStrike" noProof="1"/>
              <a:t>四级</a:t>
            </a:r>
          </a:p>
          <a:p>
            <a:pPr lvl="4" fontAlgn="base"/>
            <a:r>
              <a:rPr lang="zh-CN" altLang="en-US" strike="noStrike" noProof="1"/>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fontAlgn="base"/>
            <a:r>
              <a:rPr lang="zh-CN" altLang="en-US" strike="noStrike" noProof="1"/>
              <a:t>单击此处编辑母版文本样式</a:t>
            </a:r>
          </a:p>
          <a:p>
            <a:pPr lvl="1" fontAlgn="base"/>
            <a:r>
              <a:rPr lang="zh-CN" altLang="en-US" strike="noStrike" noProof="1"/>
              <a:t>二级</a:t>
            </a:r>
          </a:p>
          <a:p>
            <a:pPr lvl="2" fontAlgn="base"/>
            <a:r>
              <a:rPr lang="zh-CN" altLang="en-US" strike="noStrike" noProof="1"/>
              <a:t>三级</a:t>
            </a:r>
          </a:p>
          <a:p>
            <a:pPr lvl="3" fontAlgn="base"/>
            <a:r>
              <a:rPr lang="zh-CN" altLang="en-US" strike="noStrike" noProof="1"/>
              <a:t>四级</a:t>
            </a:r>
          </a:p>
          <a:p>
            <a:pPr lvl="4" fontAlgn="base"/>
            <a:r>
              <a:rPr lang="zh-CN" altLang="en-US" strike="noStrike" noProof="1"/>
              <a:t>五级</a:t>
            </a:r>
          </a:p>
        </p:txBody>
      </p:sp>
      <p:sp>
        <p:nvSpPr>
          <p:cNvPr id="7" name="日期占位符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B7CCC657-0A13-EA4A-9A11-BD815C642571}"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22BF192C-572B-F248-8378-C1D3419617D6}"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B7CCC657-0A13-EA4A-9A11-BD815C642571}"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22BF192C-572B-F248-8378-C1D3419617D6}"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B7CCC657-0A13-EA4A-9A11-BD815C642571}"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22BF192C-572B-F248-8378-C1D3419617D6}"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pPr fontAlgn="base"/>
            <a:r>
              <a:rPr lang="zh-CN" altLang="en-US" strike="noStrike" noProof="1"/>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p>
          <a:p>
            <a:pPr lvl="1" fontAlgn="base"/>
            <a:r>
              <a:rPr lang="zh-CN" altLang="en-US" strike="noStrike" noProof="1"/>
              <a:t>二级</a:t>
            </a:r>
          </a:p>
          <a:p>
            <a:pPr lvl="2" fontAlgn="base"/>
            <a:r>
              <a:rPr lang="zh-CN" altLang="en-US" strike="noStrike" noProof="1"/>
              <a:t>三级</a:t>
            </a:r>
          </a:p>
          <a:p>
            <a:pPr lvl="3" fontAlgn="base"/>
            <a:r>
              <a:rPr lang="zh-CN" altLang="en-US" strike="noStrike" noProof="1"/>
              <a:t>四级</a:t>
            </a:r>
          </a:p>
          <a:p>
            <a:pPr lvl="4" fontAlgn="base"/>
            <a:r>
              <a:rPr lang="zh-CN" altLang="en-US" strike="noStrike" noProof="1"/>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fontAlgn="base"/>
            <a:r>
              <a:rPr lang="zh-CN" altLang="en-US" strike="noStrike" noProof="1"/>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B7CCC657-0A13-EA4A-9A11-BD815C642571}"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22BF192C-572B-F248-8378-C1D3419617D6}"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pPr fontAlgn="base"/>
            <a:r>
              <a:rPr lang="zh-CN" altLang="en-US" strike="noStrike" noProof="1"/>
              <a:t>单击此处编辑母版标题样式</a:t>
            </a:r>
          </a:p>
        </p:txBody>
      </p:sp>
      <p:sp>
        <p:nvSpPr>
          <p:cNvPr id="3" name="图片占位符 2"/>
          <p:cNvSpPr>
            <a:spLocks noGrp="1"/>
          </p:cNvSpPr>
          <p:nvPr>
            <p:ph type="pic" idx="1"/>
          </p:nvPr>
        </p:nvSpPr>
        <p:spPr>
          <a:xfrm>
            <a:off x="5183188" y="987425"/>
            <a:ext cx="6172200" cy="4873625"/>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90000"/>
              </a:lnSpc>
              <a:spcBef>
                <a:spcPts val="1000"/>
              </a:spcBef>
              <a:spcAft>
                <a:spcPct val="0"/>
              </a:spcAft>
              <a:buClrTx/>
              <a:buSzTx/>
              <a:buFont typeface="Arial" panose="020B0604020202020204" pitchFamily="34" charset="0"/>
              <a:buNone/>
              <a:defRPr/>
            </a:pPr>
            <a:endParaRPr kumimoji="1" lang="zh-CN" altLang="en-US" sz="3200" b="0" i="0" u="none" strike="noStrike" kern="1200" cap="none" spc="0" normalizeH="0" baseline="0" noProof="0">
              <a:ln>
                <a:noFill/>
              </a:ln>
              <a:solidFill>
                <a:schemeClr val="tx1"/>
              </a:solidFill>
              <a:effectLst/>
              <a:uLnTx/>
              <a:uFillTx/>
              <a:latin typeface="等线" panose="02010600030101010101" pitchFamily="2" charset="-122"/>
              <a:ea typeface="等线" panose="02010600030101010101" pitchFamily="2" charset="-122"/>
              <a:cs typeface="等线" panose="02010600030101010101" pitchFamily="2" charset="-122"/>
            </a:endParaRP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fontAlgn="base"/>
            <a:r>
              <a:rPr lang="zh-CN" altLang="en-US" strike="noStrike" noProof="1"/>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B7CCC657-0A13-EA4A-9A11-BD815C642571}"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22BF192C-572B-F248-8378-C1D3419617D6}"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竖排文本占位符 2"/>
          <p:cNvSpPr>
            <a:spLocks noGrp="1"/>
          </p:cNvSpPr>
          <p:nvPr>
            <p:ph type="body" orient="vert" idx="1"/>
          </p:nvPr>
        </p:nvSpPr>
        <p:spPr/>
        <p:txBody>
          <a:bodyPr vert="eaVert"/>
          <a:lstStyle/>
          <a:p>
            <a:pPr lvl="0" fontAlgn="base"/>
            <a:r>
              <a:rPr lang="zh-CN" altLang="en-US" strike="noStrike" noProof="1"/>
              <a:t>单击此处编辑母版文本样式</a:t>
            </a:r>
          </a:p>
          <a:p>
            <a:pPr lvl="1" fontAlgn="base"/>
            <a:r>
              <a:rPr lang="zh-CN" altLang="en-US" strike="noStrike" noProof="1"/>
              <a:t>二级</a:t>
            </a:r>
          </a:p>
          <a:p>
            <a:pPr lvl="2" fontAlgn="base"/>
            <a:r>
              <a:rPr lang="zh-CN" altLang="en-US" strike="noStrike" noProof="1"/>
              <a:t>三级</a:t>
            </a:r>
          </a:p>
          <a:p>
            <a:pPr lvl="3" fontAlgn="base"/>
            <a:r>
              <a:rPr lang="zh-CN" altLang="en-US" strike="noStrike" noProof="1"/>
              <a:t>四级</a:t>
            </a:r>
          </a:p>
          <a:p>
            <a:pPr lvl="4" fontAlgn="base"/>
            <a:r>
              <a:rPr lang="zh-CN" altLang="en-US" strike="noStrike" noProof="1"/>
              <a:t>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B7CCC657-0A13-EA4A-9A11-BD815C642571}"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22BF192C-572B-F248-8378-C1D3419617D6}"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pPr fontAlgn="base"/>
            <a:r>
              <a:rPr lang="zh-CN" altLang="en-US" strike="noStrike" noProof="1"/>
              <a:t>单击此处编辑母版标题样式</a:t>
            </a:r>
          </a:p>
        </p:txBody>
      </p:sp>
      <p:sp>
        <p:nvSpPr>
          <p:cNvPr id="3" name="竖排文本占位符 2"/>
          <p:cNvSpPr>
            <a:spLocks noGrp="1"/>
          </p:cNvSpPr>
          <p:nvPr>
            <p:ph type="body" orient="vert" idx="1"/>
          </p:nvPr>
        </p:nvSpPr>
        <p:spPr>
          <a:xfrm>
            <a:off x="838200" y="365125"/>
            <a:ext cx="7734300" cy="5811838"/>
          </a:xfrm>
        </p:spPr>
        <p:txBody>
          <a:bodyPr vert="eaVert"/>
          <a:lstStyle/>
          <a:p>
            <a:pPr lvl="0" fontAlgn="base"/>
            <a:r>
              <a:rPr lang="zh-CN" altLang="en-US" strike="noStrike" noProof="1"/>
              <a:t>单击此处编辑母版文本样式</a:t>
            </a:r>
          </a:p>
          <a:p>
            <a:pPr lvl="1" fontAlgn="base"/>
            <a:r>
              <a:rPr lang="zh-CN" altLang="en-US" strike="noStrike" noProof="1"/>
              <a:t>二级</a:t>
            </a:r>
          </a:p>
          <a:p>
            <a:pPr lvl="2" fontAlgn="base"/>
            <a:r>
              <a:rPr lang="zh-CN" altLang="en-US" strike="noStrike" noProof="1"/>
              <a:t>三级</a:t>
            </a:r>
          </a:p>
          <a:p>
            <a:pPr lvl="3" fontAlgn="base"/>
            <a:r>
              <a:rPr lang="zh-CN" altLang="en-US" strike="noStrike" noProof="1"/>
              <a:t>四级</a:t>
            </a:r>
          </a:p>
          <a:p>
            <a:pPr lvl="4" fontAlgn="base"/>
            <a:r>
              <a:rPr lang="zh-CN" altLang="en-US" strike="noStrike" noProof="1"/>
              <a:t>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B7CCC657-0A13-EA4A-9A11-BD815C642571}"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22BF192C-572B-F248-8378-C1D3419617D6}"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4D762DCF-E0FC-F940-BEDD-E473EF7F0079}"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78EB9F84-34AA-9D44-8E31-9AC88836E621}"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4D762DCF-E0FC-F940-BEDD-E473EF7F0079}"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78EB9F84-34AA-9D44-8E31-9AC88836E621}"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pPr fontAlgn="base"/>
            <a:r>
              <a:rPr lang="zh-CN" altLang="en-US" strike="noStrike" noProof="1"/>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p>
          <a:p>
            <a:pPr lvl="1" fontAlgn="base"/>
            <a:r>
              <a:rPr lang="zh-CN" altLang="en-US" strike="noStrike" noProof="1"/>
              <a:t>二级</a:t>
            </a:r>
          </a:p>
          <a:p>
            <a:pPr lvl="2" fontAlgn="base"/>
            <a:r>
              <a:rPr lang="zh-CN" altLang="en-US" strike="noStrike" noProof="1"/>
              <a:t>三级</a:t>
            </a:r>
          </a:p>
          <a:p>
            <a:pPr lvl="3" fontAlgn="base"/>
            <a:r>
              <a:rPr lang="zh-CN" altLang="en-US" strike="noStrike" noProof="1"/>
              <a:t>四级</a:t>
            </a:r>
          </a:p>
          <a:p>
            <a:pPr lvl="4" fontAlgn="base"/>
            <a:r>
              <a:rPr lang="zh-CN" altLang="en-US" strike="noStrike" noProof="1"/>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fontAlgn="base"/>
            <a:r>
              <a:rPr lang="zh-CN" altLang="en-US" strike="noStrike" noProof="1"/>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4D762DCF-E0FC-F940-BEDD-E473EF7F0079}"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78EB9F84-34AA-9D44-8E31-9AC88836E621}"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pPr fontAlgn="base"/>
            <a:r>
              <a:rPr lang="zh-CN" altLang="en-US" strike="noStrike" noProof="1"/>
              <a:t>单击此处编辑母版标题样式</a:t>
            </a:r>
          </a:p>
        </p:txBody>
      </p:sp>
      <p:sp>
        <p:nvSpPr>
          <p:cNvPr id="3" name="图片占位符 2"/>
          <p:cNvSpPr>
            <a:spLocks noGrp="1"/>
          </p:cNvSpPr>
          <p:nvPr>
            <p:ph type="pic" idx="1"/>
          </p:nvPr>
        </p:nvSpPr>
        <p:spPr>
          <a:xfrm>
            <a:off x="5183188" y="987425"/>
            <a:ext cx="6172200" cy="4873625"/>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90000"/>
              </a:lnSpc>
              <a:spcBef>
                <a:spcPts val="1000"/>
              </a:spcBef>
              <a:spcAft>
                <a:spcPct val="0"/>
              </a:spcAft>
              <a:buClrTx/>
              <a:buSzTx/>
              <a:buFont typeface="Arial" panose="020B0604020202020204" pitchFamily="34" charset="0"/>
              <a:buNone/>
              <a:defRPr/>
            </a:pPr>
            <a:endParaRPr kumimoji="1" lang="zh-CN" altLang="en-US" sz="3200" b="0" i="0" u="none" strike="noStrike" kern="1200" cap="none" spc="0" normalizeH="0" baseline="0" noProof="0">
              <a:ln>
                <a:noFill/>
              </a:ln>
              <a:solidFill>
                <a:schemeClr val="tx1"/>
              </a:solidFill>
              <a:effectLst/>
              <a:uLnTx/>
              <a:uFillTx/>
              <a:latin typeface="等线" panose="02010600030101010101" pitchFamily="2" charset="-122"/>
              <a:ea typeface="等线" panose="02010600030101010101" pitchFamily="2" charset="-122"/>
              <a:cs typeface="等线" panose="02010600030101010101" pitchFamily="2" charset="-122"/>
            </a:endParaRP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fontAlgn="base"/>
            <a:r>
              <a:rPr lang="zh-CN" altLang="en-US" strike="noStrike" noProof="1"/>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4D762DCF-E0FC-F940-BEDD-E473EF7F0079}"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78EB9F84-34AA-9D44-8E31-9AC88836E621}"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a:xfrm>
            <a:off x="838200" y="365125"/>
            <a:ext cx="10515600" cy="1325563"/>
          </a:xfrm>
          <a:prstGeom prst="rect">
            <a:avLst/>
          </a:prstGeom>
          <a:noFill/>
          <a:ln w="9525">
            <a:noFill/>
          </a:ln>
        </p:spPr>
        <p:txBody>
          <a:bodyPr anchor="ctr"/>
          <a:lstStyle/>
          <a:p>
            <a:pPr lvl="0"/>
            <a:r>
              <a:rPr lang="zh-CN" altLang="en-US"/>
              <a:t>单击此处编辑母版标题样式</a:t>
            </a:r>
          </a:p>
        </p:txBody>
      </p:sp>
      <p:sp>
        <p:nvSpPr>
          <p:cNvPr id="1027" name="文本占位符 2"/>
          <p:cNvSpPr>
            <a:spLocks noGrp="1"/>
          </p:cNvSpPr>
          <p:nvPr>
            <p:ph type="body"/>
          </p:nvPr>
        </p:nvSpPr>
        <p:spPr>
          <a:xfrm>
            <a:off x="838200" y="1825625"/>
            <a:ext cx="10515600" cy="4351338"/>
          </a:xfrm>
          <a:prstGeom prst="rect">
            <a:avLst/>
          </a:prstGeom>
          <a:noFill/>
          <a:ln w="9525">
            <a:noFill/>
          </a:ln>
        </p:spPr>
        <p:txBody>
          <a:bodyPr anchor="t"/>
          <a:lstStyle/>
          <a:p>
            <a:pPr lvl="0"/>
            <a:r>
              <a:rPr lang="zh-CN" altLang="en-US"/>
              <a:t>单击此处编辑母版文本样式</a:t>
            </a:r>
          </a:p>
          <a:p>
            <a:pPr lvl="1" indent="-228600"/>
            <a:r>
              <a:rPr lang="zh-CN" altLang="en-US"/>
              <a:t>二级</a:t>
            </a:r>
          </a:p>
          <a:p>
            <a:pPr lvl="2" indent="-228600"/>
            <a:r>
              <a:rPr lang="zh-CN" altLang="en-US"/>
              <a:t>三级</a:t>
            </a:r>
          </a:p>
          <a:p>
            <a:pPr lvl="3" indent="-228600"/>
            <a:r>
              <a:rPr lang="zh-CN" altLang="en-US"/>
              <a:t>四级</a:t>
            </a:r>
          </a:p>
          <a:p>
            <a:pPr lvl="4" indent="-228600"/>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wrap="square" lIns="91440" tIns="45720" rIns="91440" bIns="45720" numCol="1" anchor="ctr" anchorCtr="0" compatLnSpc="1"/>
          <a:lstStyle>
            <a:lvl1pPr eaLnBrk="1" hangingPunct="1">
              <a:defRPr kumimoji="0" sz="120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4D762DCF-E0FC-F940-BEDD-E473EF7F0079}"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wrap="square" lIns="91440" tIns="45720" rIns="91440" bIns="45720" numCol="1" anchor="ctr" anchorCtr="0" compatLnSpc="1"/>
          <a:lstStyle>
            <a:lvl1pPr algn="ctr" eaLnBrk="1" hangingPunct="1">
              <a:defRPr sz="120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6" name="幻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lgn="r" eaLnBrk="1" hangingPunct="1">
              <a:defRPr kumimoji="0" sz="1200">
                <a:solidFill>
                  <a:srgbClr val="898989"/>
                </a:solidFill>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78EB9F84-34AA-9D44-8E31-9AC88836E621}"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08" r:id="rId12"/>
  </p:sldLayoutIdLst>
  <p:hf sldNum="0" hdr="0" ftr="0" dt="0"/>
  <p:txStyles>
    <p:titleStyle>
      <a:lvl1pPr algn="l" rtl="0" eaLnBrk="0" fontAlgn="base" hangingPunct="0">
        <a:lnSpc>
          <a:spcPct val="90000"/>
        </a:lnSpc>
        <a:spcBef>
          <a:spcPct val="0"/>
        </a:spcBef>
        <a:spcAft>
          <a:spcPct val="0"/>
        </a:spcAft>
        <a:defRPr kumimoji="1" sz="4400" kern="1200">
          <a:solidFill>
            <a:schemeClr val="tx1"/>
          </a:solidFill>
          <a:latin typeface="等线 Light" panose="02010600030101010101" charset="-122"/>
          <a:ea typeface="等线 Light" panose="02010600030101010101" charset="-122"/>
          <a:cs typeface="等线 Light" panose="02010600030101010101" charset="-122"/>
        </a:defRPr>
      </a:lvl1pPr>
      <a:lvl2pPr algn="l" rtl="0" eaLnBrk="0" fontAlgn="base" hangingPunct="0">
        <a:lnSpc>
          <a:spcPct val="90000"/>
        </a:lnSpc>
        <a:spcBef>
          <a:spcPct val="0"/>
        </a:spcBef>
        <a:spcAft>
          <a:spcPct val="0"/>
        </a:spcAft>
        <a:defRPr kumimoji="1" sz="4400">
          <a:solidFill>
            <a:schemeClr val="tx1"/>
          </a:solidFill>
          <a:latin typeface="等线 Light" panose="02010600030101010101" charset="-122"/>
          <a:ea typeface="等线 Light" panose="02010600030101010101" charset="-122"/>
          <a:cs typeface="等线 Light" panose="02010600030101010101" charset="-122"/>
        </a:defRPr>
      </a:lvl2pPr>
      <a:lvl3pPr algn="l" rtl="0" eaLnBrk="0" fontAlgn="base" hangingPunct="0">
        <a:lnSpc>
          <a:spcPct val="90000"/>
        </a:lnSpc>
        <a:spcBef>
          <a:spcPct val="0"/>
        </a:spcBef>
        <a:spcAft>
          <a:spcPct val="0"/>
        </a:spcAft>
        <a:defRPr kumimoji="1" sz="4400">
          <a:solidFill>
            <a:schemeClr val="tx1"/>
          </a:solidFill>
          <a:latin typeface="等线 Light" panose="02010600030101010101" charset="-122"/>
          <a:ea typeface="等线 Light" panose="02010600030101010101" charset="-122"/>
          <a:cs typeface="等线 Light" panose="02010600030101010101" charset="-122"/>
        </a:defRPr>
      </a:lvl3pPr>
      <a:lvl4pPr algn="l" rtl="0" eaLnBrk="0" fontAlgn="base" hangingPunct="0">
        <a:lnSpc>
          <a:spcPct val="90000"/>
        </a:lnSpc>
        <a:spcBef>
          <a:spcPct val="0"/>
        </a:spcBef>
        <a:spcAft>
          <a:spcPct val="0"/>
        </a:spcAft>
        <a:defRPr kumimoji="1" sz="4400">
          <a:solidFill>
            <a:schemeClr val="tx1"/>
          </a:solidFill>
          <a:latin typeface="等线 Light" panose="02010600030101010101" charset="-122"/>
          <a:ea typeface="等线 Light" panose="02010600030101010101" charset="-122"/>
          <a:cs typeface="等线 Light" panose="02010600030101010101" charset="-122"/>
        </a:defRPr>
      </a:lvl4pPr>
      <a:lvl5pPr algn="l" rtl="0" eaLnBrk="0" fontAlgn="base" hangingPunct="0">
        <a:lnSpc>
          <a:spcPct val="90000"/>
        </a:lnSpc>
        <a:spcBef>
          <a:spcPct val="0"/>
        </a:spcBef>
        <a:spcAft>
          <a:spcPct val="0"/>
        </a:spcAft>
        <a:defRPr kumimoji="1" sz="4400">
          <a:solidFill>
            <a:schemeClr val="tx1"/>
          </a:solidFill>
          <a:latin typeface="等线 Light" panose="02010600030101010101" charset="-122"/>
          <a:ea typeface="等线 Light" panose="02010600030101010101" charset="-122"/>
          <a:cs typeface="等线 Light" panose="02010600030101010101" charset="-122"/>
        </a:defRPr>
      </a:lvl5pPr>
      <a:lvl6pPr marL="457200" algn="l" rtl="0" fontAlgn="base">
        <a:lnSpc>
          <a:spcPct val="90000"/>
        </a:lnSpc>
        <a:spcBef>
          <a:spcPct val="0"/>
        </a:spcBef>
        <a:spcAft>
          <a:spcPct val="0"/>
        </a:spcAft>
        <a:defRPr sz="4400">
          <a:solidFill>
            <a:schemeClr val="tx1"/>
          </a:solidFill>
          <a:latin typeface="等线 Light" panose="02010600030101010101" charset="-122"/>
          <a:ea typeface="等线 Light" panose="02010600030101010101" charset="-122"/>
        </a:defRPr>
      </a:lvl6pPr>
      <a:lvl7pPr marL="914400" algn="l" rtl="0" fontAlgn="base">
        <a:lnSpc>
          <a:spcPct val="90000"/>
        </a:lnSpc>
        <a:spcBef>
          <a:spcPct val="0"/>
        </a:spcBef>
        <a:spcAft>
          <a:spcPct val="0"/>
        </a:spcAft>
        <a:defRPr sz="4400">
          <a:solidFill>
            <a:schemeClr val="tx1"/>
          </a:solidFill>
          <a:latin typeface="等线 Light" panose="02010600030101010101" charset="-122"/>
          <a:ea typeface="等线 Light" panose="02010600030101010101" charset="-122"/>
        </a:defRPr>
      </a:lvl7pPr>
      <a:lvl8pPr marL="1371600" algn="l" rtl="0" fontAlgn="base">
        <a:lnSpc>
          <a:spcPct val="90000"/>
        </a:lnSpc>
        <a:spcBef>
          <a:spcPct val="0"/>
        </a:spcBef>
        <a:spcAft>
          <a:spcPct val="0"/>
        </a:spcAft>
        <a:defRPr sz="4400">
          <a:solidFill>
            <a:schemeClr val="tx1"/>
          </a:solidFill>
          <a:latin typeface="等线 Light" panose="02010600030101010101" charset="-122"/>
          <a:ea typeface="等线 Light" panose="02010600030101010101" charset="-122"/>
        </a:defRPr>
      </a:lvl8pPr>
      <a:lvl9pPr marL="1828800" algn="l" rtl="0" fontAlgn="base">
        <a:lnSpc>
          <a:spcPct val="90000"/>
        </a:lnSpc>
        <a:spcBef>
          <a:spcPct val="0"/>
        </a:spcBef>
        <a:spcAft>
          <a:spcPct val="0"/>
        </a:spcAft>
        <a:defRPr sz="4400">
          <a:solidFill>
            <a:schemeClr val="tx1"/>
          </a:solidFill>
          <a:latin typeface="等线 Light" panose="02010600030101010101" charset="-122"/>
          <a:ea typeface="等线 Light" panose="02010600030101010101"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等线" panose="02010600030101010101" pitchFamily="2" charset="-122"/>
          <a:ea typeface="等线" panose="02010600030101010101" pitchFamily="2" charset="-122"/>
          <a:cs typeface="等线" panose="02010600030101010101" pitchFamily="2" charset="-122"/>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等线" panose="02010600030101010101" pitchFamily="2" charset="-122"/>
          <a:ea typeface="等线" panose="02010600030101010101" pitchFamily="2" charset="-122"/>
          <a:cs typeface="等线" panose="02010600030101010101" pitchFamily="2" charset="-122"/>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等线" panose="02010600030101010101" pitchFamily="2" charset="-122"/>
          <a:ea typeface="等线" panose="02010600030101010101" pitchFamily="2" charset="-122"/>
          <a:cs typeface="等线" panose="02010600030101010101" pitchFamily="2" charset="-122"/>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等线" panose="02010600030101010101" pitchFamily="2" charset="-122"/>
          <a:ea typeface="等线" panose="02010600030101010101" pitchFamily="2" charset="-122"/>
          <a:cs typeface="等线" panose="02010600030101010101" pitchFamily="2" charset="-122"/>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等线" panose="02010600030101010101" pitchFamily="2" charset="-122"/>
          <a:ea typeface="等线" panose="02010600030101010101" pitchFamily="2" charset="-122"/>
          <a:cs typeface="等线" panose="02010600030101010101" pitchFamily="2" charset="-122"/>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标题占位符 1"/>
          <p:cNvSpPr>
            <a:spLocks noGrp="1"/>
          </p:cNvSpPr>
          <p:nvPr>
            <p:ph type="title"/>
          </p:nvPr>
        </p:nvSpPr>
        <p:spPr>
          <a:xfrm>
            <a:off x="838200" y="365125"/>
            <a:ext cx="10515600" cy="1325563"/>
          </a:xfrm>
          <a:prstGeom prst="rect">
            <a:avLst/>
          </a:prstGeom>
          <a:noFill/>
          <a:ln w="9525">
            <a:noFill/>
          </a:ln>
        </p:spPr>
        <p:txBody>
          <a:bodyPr anchor="ctr"/>
          <a:lstStyle/>
          <a:p>
            <a:pPr lvl="0"/>
            <a:r>
              <a:rPr lang="zh-CN" altLang="en-US"/>
              <a:t>单击此处编辑母版标题样式</a:t>
            </a:r>
          </a:p>
        </p:txBody>
      </p:sp>
      <p:sp>
        <p:nvSpPr>
          <p:cNvPr id="2051" name="文本占位符 2"/>
          <p:cNvSpPr>
            <a:spLocks noGrp="1"/>
          </p:cNvSpPr>
          <p:nvPr>
            <p:ph type="body"/>
          </p:nvPr>
        </p:nvSpPr>
        <p:spPr>
          <a:xfrm>
            <a:off x="838200" y="1825625"/>
            <a:ext cx="10515600" cy="4351338"/>
          </a:xfrm>
          <a:prstGeom prst="rect">
            <a:avLst/>
          </a:prstGeom>
          <a:noFill/>
          <a:ln w="9525">
            <a:noFill/>
          </a:ln>
        </p:spPr>
        <p:txBody>
          <a:bodyPr anchor="t"/>
          <a:lstStyle/>
          <a:p>
            <a:pPr lvl="0"/>
            <a:r>
              <a:rPr lang="zh-CN" altLang="en-US"/>
              <a:t>单击此处编辑母版文本样式</a:t>
            </a:r>
          </a:p>
          <a:p>
            <a:pPr lvl="1" indent="-228600"/>
            <a:r>
              <a:rPr lang="zh-CN" altLang="en-US"/>
              <a:t>二级</a:t>
            </a:r>
          </a:p>
          <a:p>
            <a:pPr lvl="2" indent="-228600"/>
            <a:r>
              <a:rPr lang="zh-CN" altLang="en-US"/>
              <a:t>三级</a:t>
            </a:r>
          </a:p>
          <a:p>
            <a:pPr lvl="3" indent="-228600"/>
            <a:r>
              <a:rPr lang="zh-CN" altLang="en-US"/>
              <a:t>四级</a:t>
            </a:r>
          </a:p>
          <a:p>
            <a:pPr lvl="4" indent="-228600"/>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wrap="square" lIns="91440" tIns="45720" rIns="91440" bIns="45720" numCol="1" anchor="ctr" anchorCtr="0" compatLnSpc="1"/>
          <a:lstStyle>
            <a:lvl1pPr eaLnBrk="1" hangingPunct="1">
              <a:defRPr kumimoji="0" sz="120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B7CCC657-0A13-EA4A-9A11-BD815C642571}"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wrap="square" lIns="91440" tIns="45720" rIns="91440" bIns="45720" numCol="1" anchor="ctr" anchorCtr="0" compatLnSpc="1"/>
          <a:lstStyle>
            <a:lvl1pPr algn="ctr" eaLnBrk="1" hangingPunct="1">
              <a:defRPr sz="120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6" name="幻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lgn="r" eaLnBrk="1" hangingPunct="1">
              <a:defRPr kumimoji="0" sz="1200">
                <a:solidFill>
                  <a:srgbClr val="898989"/>
                </a:solidFill>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22BF192C-572B-F248-8378-C1D3419617D6}"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lnSpc>
          <a:spcPct val="90000"/>
        </a:lnSpc>
        <a:spcBef>
          <a:spcPct val="0"/>
        </a:spcBef>
        <a:spcAft>
          <a:spcPct val="0"/>
        </a:spcAft>
        <a:defRPr kumimoji="1" sz="4400" kern="1200">
          <a:solidFill>
            <a:schemeClr val="tx1"/>
          </a:solidFill>
          <a:latin typeface="等线 Light" panose="02010600030101010101" charset="-122"/>
          <a:ea typeface="等线 Light" panose="02010600030101010101" charset="-122"/>
          <a:cs typeface="等线 Light" panose="02010600030101010101" charset="-122"/>
        </a:defRPr>
      </a:lvl1pPr>
      <a:lvl2pPr algn="l" rtl="0" eaLnBrk="0" fontAlgn="base" hangingPunct="0">
        <a:lnSpc>
          <a:spcPct val="90000"/>
        </a:lnSpc>
        <a:spcBef>
          <a:spcPct val="0"/>
        </a:spcBef>
        <a:spcAft>
          <a:spcPct val="0"/>
        </a:spcAft>
        <a:defRPr kumimoji="1" sz="4400">
          <a:solidFill>
            <a:schemeClr val="tx1"/>
          </a:solidFill>
          <a:latin typeface="等线 Light" panose="02010600030101010101" charset="-122"/>
          <a:ea typeface="等线 Light" panose="02010600030101010101" charset="-122"/>
          <a:cs typeface="等线 Light" panose="02010600030101010101" charset="-122"/>
        </a:defRPr>
      </a:lvl2pPr>
      <a:lvl3pPr algn="l" rtl="0" eaLnBrk="0" fontAlgn="base" hangingPunct="0">
        <a:lnSpc>
          <a:spcPct val="90000"/>
        </a:lnSpc>
        <a:spcBef>
          <a:spcPct val="0"/>
        </a:spcBef>
        <a:spcAft>
          <a:spcPct val="0"/>
        </a:spcAft>
        <a:defRPr kumimoji="1" sz="4400">
          <a:solidFill>
            <a:schemeClr val="tx1"/>
          </a:solidFill>
          <a:latin typeface="等线 Light" panose="02010600030101010101" charset="-122"/>
          <a:ea typeface="等线 Light" panose="02010600030101010101" charset="-122"/>
          <a:cs typeface="等线 Light" panose="02010600030101010101" charset="-122"/>
        </a:defRPr>
      </a:lvl3pPr>
      <a:lvl4pPr algn="l" rtl="0" eaLnBrk="0" fontAlgn="base" hangingPunct="0">
        <a:lnSpc>
          <a:spcPct val="90000"/>
        </a:lnSpc>
        <a:spcBef>
          <a:spcPct val="0"/>
        </a:spcBef>
        <a:spcAft>
          <a:spcPct val="0"/>
        </a:spcAft>
        <a:defRPr kumimoji="1" sz="4400">
          <a:solidFill>
            <a:schemeClr val="tx1"/>
          </a:solidFill>
          <a:latin typeface="等线 Light" panose="02010600030101010101" charset="-122"/>
          <a:ea typeface="等线 Light" panose="02010600030101010101" charset="-122"/>
          <a:cs typeface="等线 Light" panose="02010600030101010101" charset="-122"/>
        </a:defRPr>
      </a:lvl4pPr>
      <a:lvl5pPr algn="l" rtl="0" eaLnBrk="0" fontAlgn="base" hangingPunct="0">
        <a:lnSpc>
          <a:spcPct val="90000"/>
        </a:lnSpc>
        <a:spcBef>
          <a:spcPct val="0"/>
        </a:spcBef>
        <a:spcAft>
          <a:spcPct val="0"/>
        </a:spcAft>
        <a:defRPr kumimoji="1" sz="4400">
          <a:solidFill>
            <a:schemeClr val="tx1"/>
          </a:solidFill>
          <a:latin typeface="等线 Light" panose="02010600030101010101" charset="-122"/>
          <a:ea typeface="等线 Light" panose="02010600030101010101" charset="-122"/>
          <a:cs typeface="等线 Light" panose="02010600030101010101" charset="-122"/>
        </a:defRPr>
      </a:lvl5pPr>
      <a:lvl6pPr marL="457200" algn="l" rtl="0" fontAlgn="base">
        <a:lnSpc>
          <a:spcPct val="90000"/>
        </a:lnSpc>
        <a:spcBef>
          <a:spcPct val="0"/>
        </a:spcBef>
        <a:spcAft>
          <a:spcPct val="0"/>
        </a:spcAft>
        <a:defRPr sz="4400">
          <a:solidFill>
            <a:schemeClr val="tx1"/>
          </a:solidFill>
          <a:latin typeface="等线 Light" panose="02010600030101010101" charset="-122"/>
          <a:ea typeface="等线 Light" panose="02010600030101010101" charset="-122"/>
        </a:defRPr>
      </a:lvl6pPr>
      <a:lvl7pPr marL="914400" algn="l" rtl="0" fontAlgn="base">
        <a:lnSpc>
          <a:spcPct val="90000"/>
        </a:lnSpc>
        <a:spcBef>
          <a:spcPct val="0"/>
        </a:spcBef>
        <a:spcAft>
          <a:spcPct val="0"/>
        </a:spcAft>
        <a:defRPr sz="4400">
          <a:solidFill>
            <a:schemeClr val="tx1"/>
          </a:solidFill>
          <a:latin typeface="等线 Light" panose="02010600030101010101" charset="-122"/>
          <a:ea typeface="等线 Light" panose="02010600030101010101" charset="-122"/>
        </a:defRPr>
      </a:lvl7pPr>
      <a:lvl8pPr marL="1371600" algn="l" rtl="0" fontAlgn="base">
        <a:lnSpc>
          <a:spcPct val="90000"/>
        </a:lnSpc>
        <a:spcBef>
          <a:spcPct val="0"/>
        </a:spcBef>
        <a:spcAft>
          <a:spcPct val="0"/>
        </a:spcAft>
        <a:defRPr sz="4400">
          <a:solidFill>
            <a:schemeClr val="tx1"/>
          </a:solidFill>
          <a:latin typeface="等线 Light" panose="02010600030101010101" charset="-122"/>
          <a:ea typeface="等线 Light" panose="02010600030101010101" charset="-122"/>
        </a:defRPr>
      </a:lvl8pPr>
      <a:lvl9pPr marL="1828800" algn="l" rtl="0" fontAlgn="base">
        <a:lnSpc>
          <a:spcPct val="90000"/>
        </a:lnSpc>
        <a:spcBef>
          <a:spcPct val="0"/>
        </a:spcBef>
        <a:spcAft>
          <a:spcPct val="0"/>
        </a:spcAft>
        <a:defRPr sz="4400">
          <a:solidFill>
            <a:schemeClr val="tx1"/>
          </a:solidFill>
          <a:latin typeface="等线 Light" panose="02010600030101010101" charset="-122"/>
          <a:ea typeface="等线 Light" panose="02010600030101010101"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等线" panose="02010600030101010101" pitchFamily="2" charset="-122"/>
          <a:ea typeface="等线" panose="02010600030101010101" pitchFamily="2" charset="-122"/>
          <a:cs typeface="等线" panose="02010600030101010101" pitchFamily="2" charset="-122"/>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等线" panose="02010600030101010101" pitchFamily="2" charset="-122"/>
          <a:ea typeface="等线" panose="02010600030101010101" pitchFamily="2" charset="-122"/>
          <a:cs typeface="等线" panose="02010600030101010101" pitchFamily="2" charset="-122"/>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等线" panose="02010600030101010101" pitchFamily="2" charset="-122"/>
          <a:ea typeface="等线" panose="02010600030101010101" pitchFamily="2" charset="-122"/>
          <a:cs typeface="等线" panose="02010600030101010101" pitchFamily="2" charset="-122"/>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等线" panose="02010600030101010101" pitchFamily="2" charset="-122"/>
          <a:ea typeface="等线" panose="02010600030101010101" pitchFamily="2" charset="-122"/>
          <a:cs typeface="等线" panose="02010600030101010101" pitchFamily="2" charset="-122"/>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等线" panose="02010600030101010101" pitchFamily="2" charset="-122"/>
          <a:ea typeface="等线" panose="02010600030101010101" pitchFamily="2" charset="-122"/>
          <a:cs typeface="等线" panose="02010600030101010101" pitchFamily="2" charset="-122"/>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标题占位符 1"/>
          <p:cNvSpPr>
            <a:spLocks noGrp="1"/>
          </p:cNvSpPr>
          <p:nvPr>
            <p:ph type="title"/>
          </p:nvPr>
        </p:nvSpPr>
        <p:spPr>
          <a:xfrm>
            <a:off x="838200" y="365125"/>
            <a:ext cx="10515600" cy="1325563"/>
          </a:xfrm>
          <a:prstGeom prst="rect">
            <a:avLst/>
          </a:prstGeom>
          <a:noFill/>
          <a:ln w="9525">
            <a:noFill/>
          </a:ln>
        </p:spPr>
        <p:txBody>
          <a:bodyPr anchor="ctr"/>
          <a:lstStyle/>
          <a:p>
            <a:pPr lvl="0"/>
            <a:r>
              <a:rPr lang="zh-CN" altLang="en-US"/>
              <a:t>单击此处编辑母版标题样式</a:t>
            </a:r>
          </a:p>
        </p:txBody>
      </p:sp>
      <p:sp>
        <p:nvSpPr>
          <p:cNvPr id="3075" name="文本占位符 2"/>
          <p:cNvSpPr>
            <a:spLocks noGrp="1"/>
          </p:cNvSpPr>
          <p:nvPr>
            <p:ph type="body"/>
          </p:nvPr>
        </p:nvSpPr>
        <p:spPr>
          <a:xfrm>
            <a:off x="838200" y="1825625"/>
            <a:ext cx="10515600" cy="4351338"/>
          </a:xfrm>
          <a:prstGeom prst="rect">
            <a:avLst/>
          </a:prstGeom>
          <a:noFill/>
          <a:ln w="9525">
            <a:noFill/>
          </a:ln>
        </p:spPr>
        <p:txBody>
          <a:bodyPr anchor="t"/>
          <a:lstStyle/>
          <a:p>
            <a:pPr lvl="0"/>
            <a:r>
              <a:rPr lang="zh-CN" altLang="en-US"/>
              <a:t>单击此处编辑母版文本样式</a:t>
            </a:r>
          </a:p>
          <a:p>
            <a:pPr lvl="1" indent="-228600"/>
            <a:r>
              <a:rPr lang="zh-CN" altLang="en-US"/>
              <a:t>二级</a:t>
            </a:r>
          </a:p>
          <a:p>
            <a:pPr lvl="2" indent="-228600"/>
            <a:r>
              <a:rPr lang="zh-CN" altLang="en-US"/>
              <a:t>三级</a:t>
            </a:r>
          </a:p>
          <a:p>
            <a:pPr lvl="3" indent="-228600"/>
            <a:r>
              <a:rPr lang="zh-CN" altLang="en-US"/>
              <a:t>四级</a:t>
            </a:r>
          </a:p>
          <a:p>
            <a:pPr lvl="4" indent="-228600"/>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wrap="square" lIns="91440" tIns="45720" rIns="91440" bIns="45720" numCol="1" anchor="ctr" anchorCtr="0" compatLnSpc="1"/>
          <a:lstStyle>
            <a:lvl1pPr eaLnBrk="1" hangingPunct="1">
              <a:defRPr kumimoji="0" sz="120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4D762DCF-E0FC-F940-BEDD-E473EF7F0079}"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wrap="square" lIns="91440" tIns="45720" rIns="91440" bIns="45720" numCol="1" anchor="ctr" anchorCtr="0" compatLnSpc="1"/>
          <a:lstStyle>
            <a:lvl1pPr algn="ctr" eaLnBrk="1" hangingPunct="1">
              <a:defRPr sz="120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6" name="幻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lgn="r" eaLnBrk="1" hangingPunct="1">
              <a:defRPr kumimoji="0" sz="1200">
                <a:solidFill>
                  <a:srgbClr val="898989"/>
                </a:solidFill>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78EB9F84-34AA-9D44-8E31-9AC88836E621}"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l" rtl="0" eaLnBrk="0" fontAlgn="base" hangingPunct="0">
        <a:lnSpc>
          <a:spcPct val="90000"/>
        </a:lnSpc>
        <a:spcBef>
          <a:spcPct val="0"/>
        </a:spcBef>
        <a:spcAft>
          <a:spcPct val="0"/>
        </a:spcAft>
        <a:defRPr kumimoji="1" sz="4400" kern="1200">
          <a:solidFill>
            <a:schemeClr val="tx1"/>
          </a:solidFill>
          <a:latin typeface="等线 Light" panose="02010600030101010101" charset="-122"/>
          <a:ea typeface="等线 Light" panose="02010600030101010101" charset="-122"/>
          <a:cs typeface="等线 Light" panose="02010600030101010101" charset="-122"/>
        </a:defRPr>
      </a:lvl1pPr>
      <a:lvl2pPr algn="l" rtl="0" eaLnBrk="0" fontAlgn="base" hangingPunct="0">
        <a:lnSpc>
          <a:spcPct val="90000"/>
        </a:lnSpc>
        <a:spcBef>
          <a:spcPct val="0"/>
        </a:spcBef>
        <a:spcAft>
          <a:spcPct val="0"/>
        </a:spcAft>
        <a:defRPr kumimoji="1" sz="4400">
          <a:solidFill>
            <a:schemeClr val="tx1"/>
          </a:solidFill>
          <a:latin typeface="等线 Light" panose="02010600030101010101" charset="-122"/>
          <a:ea typeface="等线 Light" panose="02010600030101010101" charset="-122"/>
          <a:cs typeface="等线 Light" panose="02010600030101010101" charset="-122"/>
        </a:defRPr>
      </a:lvl2pPr>
      <a:lvl3pPr algn="l" rtl="0" eaLnBrk="0" fontAlgn="base" hangingPunct="0">
        <a:lnSpc>
          <a:spcPct val="90000"/>
        </a:lnSpc>
        <a:spcBef>
          <a:spcPct val="0"/>
        </a:spcBef>
        <a:spcAft>
          <a:spcPct val="0"/>
        </a:spcAft>
        <a:defRPr kumimoji="1" sz="4400">
          <a:solidFill>
            <a:schemeClr val="tx1"/>
          </a:solidFill>
          <a:latin typeface="等线 Light" panose="02010600030101010101" charset="-122"/>
          <a:ea typeface="等线 Light" panose="02010600030101010101" charset="-122"/>
          <a:cs typeface="等线 Light" panose="02010600030101010101" charset="-122"/>
        </a:defRPr>
      </a:lvl3pPr>
      <a:lvl4pPr algn="l" rtl="0" eaLnBrk="0" fontAlgn="base" hangingPunct="0">
        <a:lnSpc>
          <a:spcPct val="90000"/>
        </a:lnSpc>
        <a:spcBef>
          <a:spcPct val="0"/>
        </a:spcBef>
        <a:spcAft>
          <a:spcPct val="0"/>
        </a:spcAft>
        <a:defRPr kumimoji="1" sz="4400">
          <a:solidFill>
            <a:schemeClr val="tx1"/>
          </a:solidFill>
          <a:latin typeface="等线 Light" panose="02010600030101010101" charset="-122"/>
          <a:ea typeface="等线 Light" panose="02010600030101010101" charset="-122"/>
          <a:cs typeface="等线 Light" panose="02010600030101010101" charset="-122"/>
        </a:defRPr>
      </a:lvl4pPr>
      <a:lvl5pPr algn="l" rtl="0" eaLnBrk="0" fontAlgn="base" hangingPunct="0">
        <a:lnSpc>
          <a:spcPct val="90000"/>
        </a:lnSpc>
        <a:spcBef>
          <a:spcPct val="0"/>
        </a:spcBef>
        <a:spcAft>
          <a:spcPct val="0"/>
        </a:spcAft>
        <a:defRPr kumimoji="1" sz="4400">
          <a:solidFill>
            <a:schemeClr val="tx1"/>
          </a:solidFill>
          <a:latin typeface="等线 Light" panose="02010600030101010101" charset="-122"/>
          <a:ea typeface="等线 Light" panose="02010600030101010101" charset="-122"/>
          <a:cs typeface="等线 Light" panose="02010600030101010101" charset="-122"/>
        </a:defRPr>
      </a:lvl5pPr>
      <a:lvl6pPr marL="457200" algn="l" rtl="0" fontAlgn="base">
        <a:lnSpc>
          <a:spcPct val="90000"/>
        </a:lnSpc>
        <a:spcBef>
          <a:spcPct val="0"/>
        </a:spcBef>
        <a:spcAft>
          <a:spcPct val="0"/>
        </a:spcAft>
        <a:defRPr sz="4400">
          <a:solidFill>
            <a:schemeClr val="tx1"/>
          </a:solidFill>
          <a:latin typeface="等线 Light" panose="02010600030101010101" charset="-122"/>
          <a:ea typeface="等线 Light" panose="02010600030101010101" charset="-122"/>
        </a:defRPr>
      </a:lvl6pPr>
      <a:lvl7pPr marL="914400" algn="l" rtl="0" fontAlgn="base">
        <a:lnSpc>
          <a:spcPct val="90000"/>
        </a:lnSpc>
        <a:spcBef>
          <a:spcPct val="0"/>
        </a:spcBef>
        <a:spcAft>
          <a:spcPct val="0"/>
        </a:spcAft>
        <a:defRPr sz="4400">
          <a:solidFill>
            <a:schemeClr val="tx1"/>
          </a:solidFill>
          <a:latin typeface="等线 Light" panose="02010600030101010101" charset="-122"/>
          <a:ea typeface="等线 Light" panose="02010600030101010101" charset="-122"/>
        </a:defRPr>
      </a:lvl7pPr>
      <a:lvl8pPr marL="1371600" algn="l" rtl="0" fontAlgn="base">
        <a:lnSpc>
          <a:spcPct val="90000"/>
        </a:lnSpc>
        <a:spcBef>
          <a:spcPct val="0"/>
        </a:spcBef>
        <a:spcAft>
          <a:spcPct val="0"/>
        </a:spcAft>
        <a:defRPr sz="4400">
          <a:solidFill>
            <a:schemeClr val="tx1"/>
          </a:solidFill>
          <a:latin typeface="等线 Light" panose="02010600030101010101" charset="-122"/>
          <a:ea typeface="等线 Light" panose="02010600030101010101" charset="-122"/>
        </a:defRPr>
      </a:lvl8pPr>
      <a:lvl9pPr marL="1828800" algn="l" rtl="0" fontAlgn="base">
        <a:lnSpc>
          <a:spcPct val="90000"/>
        </a:lnSpc>
        <a:spcBef>
          <a:spcPct val="0"/>
        </a:spcBef>
        <a:spcAft>
          <a:spcPct val="0"/>
        </a:spcAft>
        <a:defRPr sz="4400">
          <a:solidFill>
            <a:schemeClr val="tx1"/>
          </a:solidFill>
          <a:latin typeface="等线 Light" panose="02010600030101010101" charset="-122"/>
          <a:ea typeface="等线 Light" panose="02010600030101010101"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等线" panose="02010600030101010101" pitchFamily="2" charset="-122"/>
          <a:ea typeface="等线" panose="02010600030101010101" pitchFamily="2" charset="-122"/>
          <a:cs typeface="等线" panose="02010600030101010101" pitchFamily="2" charset="-122"/>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等线" panose="02010600030101010101" pitchFamily="2" charset="-122"/>
          <a:ea typeface="等线" panose="02010600030101010101" pitchFamily="2" charset="-122"/>
          <a:cs typeface="等线" panose="02010600030101010101" pitchFamily="2" charset="-122"/>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等线" panose="02010600030101010101" pitchFamily="2" charset="-122"/>
          <a:ea typeface="等线" panose="02010600030101010101" pitchFamily="2" charset="-122"/>
          <a:cs typeface="等线" panose="02010600030101010101" pitchFamily="2" charset="-122"/>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等线" panose="02010600030101010101" pitchFamily="2" charset="-122"/>
          <a:ea typeface="等线" panose="02010600030101010101" pitchFamily="2" charset="-122"/>
          <a:cs typeface="等线" panose="02010600030101010101" pitchFamily="2" charset="-122"/>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等线" panose="02010600030101010101" pitchFamily="2" charset="-122"/>
          <a:ea typeface="等线" panose="02010600030101010101" pitchFamily="2" charset="-122"/>
          <a:cs typeface="等线" panose="02010600030101010101" pitchFamily="2" charset="-122"/>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标题占位符 1"/>
          <p:cNvSpPr>
            <a:spLocks noGrp="1"/>
          </p:cNvSpPr>
          <p:nvPr>
            <p:ph type="title"/>
          </p:nvPr>
        </p:nvSpPr>
        <p:spPr>
          <a:xfrm>
            <a:off x="838200" y="365125"/>
            <a:ext cx="10515600" cy="1325563"/>
          </a:xfrm>
          <a:prstGeom prst="rect">
            <a:avLst/>
          </a:prstGeom>
          <a:noFill/>
          <a:ln w="9525">
            <a:noFill/>
          </a:ln>
        </p:spPr>
        <p:txBody>
          <a:bodyPr anchor="ctr"/>
          <a:lstStyle/>
          <a:p>
            <a:pPr lvl="0"/>
            <a:r>
              <a:rPr lang="zh-CN" altLang="en-US"/>
              <a:t>单击此处编辑母版标题样式</a:t>
            </a:r>
          </a:p>
        </p:txBody>
      </p:sp>
      <p:sp>
        <p:nvSpPr>
          <p:cNvPr id="4099" name="文本占位符 2"/>
          <p:cNvSpPr>
            <a:spLocks noGrp="1"/>
          </p:cNvSpPr>
          <p:nvPr>
            <p:ph type="body"/>
          </p:nvPr>
        </p:nvSpPr>
        <p:spPr>
          <a:xfrm>
            <a:off x="838200" y="1825625"/>
            <a:ext cx="10515600" cy="4351338"/>
          </a:xfrm>
          <a:prstGeom prst="rect">
            <a:avLst/>
          </a:prstGeom>
          <a:noFill/>
          <a:ln w="9525">
            <a:noFill/>
          </a:ln>
        </p:spPr>
        <p:txBody>
          <a:bodyPr anchor="t"/>
          <a:lstStyle/>
          <a:p>
            <a:pPr lvl="0"/>
            <a:r>
              <a:rPr lang="zh-CN" altLang="en-US"/>
              <a:t>单击此处编辑母版文本样式</a:t>
            </a:r>
          </a:p>
          <a:p>
            <a:pPr lvl="1" indent="-228600"/>
            <a:r>
              <a:rPr lang="zh-CN" altLang="en-US"/>
              <a:t>二级</a:t>
            </a:r>
          </a:p>
          <a:p>
            <a:pPr lvl="2" indent="-228600"/>
            <a:r>
              <a:rPr lang="zh-CN" altLang="en-US"/>
              <a:t>三级</a:t>
            </a:r>
          </a:p>
          <a:p>
            <a:pPr lvl="3" indent="-228600"/>
            <a:r>
              <a:rPr lang="zh-CN" altLang="en-US"/>
              <a:t>四级</a:t>
            </a:r>
          </a:p>
          <a:p>
            <a:pPr lvl="4" indent="-228600"/>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wrap="square" lIns="91440" tIns="45720" rIns="91440" bIns="45720" numCol="1" anchor="ctr" anchorCtr="0" compatLnSpc="1"/>
          <a:lstStyle>
            <a:lvl1pPr eaLnBrk="1" hangingPunct="1">
              <a:defRPr kumimoji="0" sz="120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B7CCC657-0A13-EA4A-9A11-BD815C642571}"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wrap="square" lIns="91440" tIns="45720" rIns="91440" bIns="45720" numCol="1" anchor="ctr" anchorCtr="0" compatLnSpc="1"/>
          <a:lstStyle>
            <a:lvl1pPr algn="ctr" eaLnBrk="1" hangingPunct="1">
              <a:defRPr sz="120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6" name="幻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lgn="r" eaLnBrk="1" hangingPunct="1">
              <a:defRPr kumimoji="0" sz="1200">
                <a:solidFill>
                  <a:srgbClr val="898989"/>
                </a:solidFill>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22BF192C-572B-F248-8378-C1D3419617D6}"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ftr="0" dt="0"/>
  <p:txStyles>
    <p:titleStyle>
      <a:lvl1pPr algn="l" rtl="0" eaLnBrk="0" fontAlgn="base" hangingPunct="0">
        <a:lnSpc>
          <a:spcPct val="90000"/>
        </a:lnSpc>
        <a:spcBef>
          <a:spcPct val="0"/>
        </a:spcBef>
        <a:spcAft>
          <a:spcPct val="0"/>
        </a:spcAft>
        <a:defRPr kumimoji="1" sz="4400" kern="1200">
          <a:solidFill>
            <a:schemeClr val="tx1"/>
          </a:solidFill>
          <a:latin typeface="等线 Light" panose="02010600030101010101" charset="-122"/>
          <a:ea typeface="等线 Light" panose="02010600030101010101" charset="-122"/>
          <a:cs typeface="等线 Light" panose="02010600030101010101" charset="-122"/>
        </a:defRPr>
      </a:lvl1pPr>
      <a:lvl2pPr algn="l" rtl="0" eaLnBrk="0" fontAlgn="base" hangingPunct="0">
        <a:lnSpc>
          <a:spcPct val="90000"/>
        </a:lnSpc>
        <a:spcBef>
          <a:spcPct val="0"/>
        </a:spcBef>
        <a:spcAft>
          <a:spcPct val="0"/>
        </a:spcAft>
        <a:defRPr kumimoji="1" sz="4400">
          <a:solidFill>
            <a:schemeClr val="tx1"/>
          </a:solidFill>
          <a:latin typeface="等线 Light" panose="02010600030101010101" charset="-122"/>
          <a:ea typeface="等线 Light" panose="02010600030101010101" charset="-122"/>
          <a:cs typeface="等线 Light" panose="02010600030101010101" charset="-122"/>
        </a:defRPr>
      </a:lvl2pPr>
      <a:lvl3pPr algn="l" rtl="0" eaLnBrk="0" fontAlgn="base" hangingPunct="0">
        <a:lnSpc>
          <a:spcPct val="90000"/>
        </a:lnSpc>
        <a:spcBef>
          <a:spcPct val="0"/>
        </a:spcBef>
        <a:spcAft>
          <a:spcPct val="0"/>
        </a:spcAft>
        <a:defRPr kumimoji="1" sz="4400">
          <a:solidFill>
            <a:schemeClr val="tx1"/>
          </a:solidFill>
          <a:latin typeface="等线 Light" panose="02010600030101010101" charset="-122"/>
          <a:ea typeface="等线 Light" panose="02010600030101010101" charset="-122"/>
          <a:cs typeface="等线 Light" panose="02010600030101010101" charset="-122"/>
        </a:defRPr>
      </a:lvl3pPr>
      <a:lvl4pPr algn="l" rtl="0" eaLnBrk="0" fontAlgn="base" hangingPunct="0">
        <a:lnSpc>
          <a:spcPct val="90000"/>
        </a:lnSpc>
        <a:spcBef>
          <a:spcPct val="0"/>
        </a:spcBef>
        <a:spcAft>
          <a:spcPct val="0"/>
        </a:spcAft>
        <a:defRPr kumimoji="1" sz="4400">
          <a:solidFill>
            <a:schemeClr val="tx1"/>
          </a:solidFill>
          <a:latin typeface="等线 Light" panose="02010600030101010101" charset="-122"/>
          <a:ea typeface="等线 Light" panose="02010600030101010101" charset="-122"/>
          <a:cs typeface="等线 Light" panose="02010600030101010101" charset="-122"/>
        </a:defRPr>
      </a:lvl4pPr>
      <a:lvl5pPr algn="l" rtl="0" eaLnBrk="0" fontAlgn="base" hangingPunct="0">
        <a:lnSpc>
          <a:spcPct val="90000"/>
        </a:lnSpc>
        <a:spcBef>
          <a:spcPct val="0"/>
        </a:spcBef>
        <a:spcAft>
          <a:spcPct val="0"/>
        </a:spcAft>
        <a:defRPr kumimoji="1" sz="4400">
          <a:solidFill>
            <a:schemeClr val="tx1"/>
          </a:solidFill>
          <a:latin typeface="等线 Light" panose="02010600030101010101" charset="-122"/>
          <a:ea typeface="等线 Light" panose="02010600030101010101" charset="-122"/>
          <a:cs typeface="等线 Light" panose="02010600030101010101" charset="-122"/>
        </a:defRPr>
      </a:lvl5pPr>
      <a:lvl6pPr marL="457200" algn="l" rtl="0" fontAlgn="base">
        <a:lnSpc>
          <a:spcPct val="90000"/>
        </a:lnSpc>
        <a:spcBef>
          <a:spcPct val="0"/>
        </a:spcBef>
        <a:spcAft>
          <a:spcPct val="0"/>
        </a:spcAft>
        <a:defRPr sz="4400">
          <a:solidFill>
            <a:schemeClr val="tx1"/>
          </a:solidFill>
          <a:latin typeface="等线 Light" panose="02010600030101010101" charset="-122"/>
          <a:ea typeface="等线 Light" panose="02010600030101010101" charset="-122"/>
        </a:defRPr>
      </a:lvl6pPr>
      <a:lvl7pPr marL="914400" algn="l" rtl="0" fontAlgn="base">
        <a:lnSpc>
          <a:spcPct val="90000"/>
        </a:lnSpc>
        <a:spcBef>
          <a:spcPct val="0"/>
        </a:spcBef>
        <a:spcAft>
          <a:spcPct val="0"/>
        </a:spcAft>
        <a:defRPr sz="4400">
          <a:solidFill>
            <a:schemeClr val="tx1"/>
          </a:solidFill>
          <a:latin typeface="等线 Light" panose="02010600030101010101" charset="-122"/>
          <a:ea typeface="等线 Light" panose="02010600030101010101" charset="-122"/>
        </a:defRPr>
      </a:lvl7pPr>
      <a:lvl8pPr marL="1371600" algn="l" rtl="0" fontAlgn="base">
        <a:lnSpc>
          <a:spcPct val="90000"/>
        </a:lnSpc>
        <a:spcBef>
          <a:spcPct val="0"/>
        </a:spcBef>
        <a:spcAft>
          <a:spcPct val="0"/>
        </a:spcAft>
        <a:defRPr sz="4400">
          <a:solidFill>
            <a:schemeClr val="tx1"/>
          </a:solidFill>
          <a:latin typeface="等线 Light" panose="02010600030101010101" charset="-122"/>
          <a:ea typeface="等线 Light" panose="02010600030101010101" charset="-122"/>
        </a:defRPr>
      </a:lvl8pPr>
      <a:lvl9pPr marL="1828800" algn="l" rtl="0" fontAlgn="base">
        <a:lnSpc>
          <a:spcPct val="90000"/>
        </a:lnSpc>
        <a:spcBef>
          <a:spcPct val="0"/>
        </a:spcBef>
        <a:spcAft>
          <a:spcPct val="0"/>
        </a:spcAft>
        <a:defRPr sz="4400">
          <a:solidFill>
            <a:schemeClr val="tx1"/>
          </a:solidFill>
          <a:latin typeface="等线 Light" panose="02010600030101010101" charset="-122"/>
          <a:ea typeface="等线 Light" panose="02010600030101010101"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等线" panose="02010600030101010101" pitchFamily="2" charset="-122"/>
          <a:ea typeface="等线" panose="02010600030101010101" pitchFamily="2" charset="-122"/>
          <a:cs typeface="等线" panose="02010600030101010101" pitchFamily="2" charset="-122"/>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等线" panose="02010600030101010101" pitchFamily="2" charset="-122"/>
          <a:ea typeface="等线" panose="02010600030101010101" pitchFamily="2" charset="-122"/>
          <a:cs typeface="等线" panose="02010600030101010101" pitchFamily="2" charset="-122"/>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等线" panose="02010600030101010101" pitchFamily="2" charset="-122"/>
          <a:ea typeface="等线" panose="02010600030101010101" pitchFamily="2" charset="-122"/>
          <a:cs typeface="等线" panose="02010600030101010101" pitchFamily="2" charset="-122"/>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等线" panose="02010600030101010101" pitchFamily="2" charset="-122"/>
          <a:ea typeface="等线" panose="02010600030101010101" pitchFamily="2" charset="-122"/>
          <a:cs typeface="等线" panose="02010600030101010101" pitchFamily="2" charset="-122"/>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等线" panose="02010600030101010101" pitchFamily="2" charset="-122"/>
          <a:ea typeface="等线" panose="02010600030101010101" pitchFamily="2" charset="-122"/>
          <a:cs typeface="等线" panose="02010600030101010101" pitchFamily="2" charset="-122"/>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标题占位符 1"/>
          <p:cNvSpPr>
            <a:spLocks noGrp="1"/>
          </p:cNvSpPr>
          <p:nvPr>
            <p:ph type="title"/>
          </p:nvPr>
        </p:nvSpPr>
        <p:spPr>
          <a:xfrm>
            <a:off x="838200" y="365125"/>
            <a:ext cx="10515600" cy="1325563"/>
          </a:xfrm>
          <a:prstGeom prst="rect">
            <a:avLst/>
          </a:prstGeom>
          <a:noFill/>
          <a:ln w="9525">
            <a:noFill/>
          </a:ln>
        </p:spPr>
        <p:txBody>
          <a:bodyPr anchor="ctr"/>
          <a:lstStyle/>
          <a:p>
            <a:pPr lvl="0"/>
            <a:r>
              <a:rPr lang="zh-CN" altLang="en-US"/>
              <a:t>单击此处编辑母版标题样式</a:t>
            </a:r>
          </a:p>
        </p:txBody>
      </p:sp>
      <p:sp>
        <p:nvSpPr>
          <p:cNvPr id="2051" name="文本占位符 2"/>
          <p:cNvSpPr>
            <a:spLocks noGrp="1"/>
          </p:cNvSpPr>
          <p:nvPr>
            <p:ph type="body"/>
          </p:nvPr>
        </p:nvSpPr>
        <p:spPr>
          <a:xfrm>
            <a:off x="838200" y="1825625"/>
            <a:ext cx="10515600" cy="4351338"/>
          </a:xfrm>
          <a:prstGeom prst="rect">
            <a:avLst/>
          </a:prstGeom>
          <a:noFill/>
          <a:ln w="9525">
            <a:noFill/>
          </a:ln>
        </p:spPr>
        <p:txBody>
          <a:bodyPr anchor="t"/>
          <a:lstStyle/>
          <a:p>
            <a:pPr lvl="0"/>
            <a:r>
              <a:rPr lang="zh-CN" altLang="en-US"/>
              <a:t>单击此处编辑母版文本样式</a:t>
            </a:r>
          </a:p>
          <a:p>
            <a:pPr lvl="1" indent="-228600"/>
            <a:r>
              <a:rPr lang="zh-CN" altLang="en-US"/>
              <a:t>二级</a:t>
            </a:r>
          </a:p>
          <a:p>
            <a:pPr lvl="2" indent="-228600"/>
            <a:r>
              <a:rPr lang="zh-CN" altLang="en-US"/>
              <a:t>三级</a:t>
            </a:r>
          </a:p>
          <a:p>
            <a:pPr lvl="3" indent="-228600"/>
            <a:r>
              <a:rPr lang="zh-CN" altLang="en-US"/>
              <a:t>四级</a:t>
            </a:r>
          </a:p>
          <a:p>
            <a:pPr lvl="4" indent="-228600"/>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wrap="square" lIns="91440" tIns="45720" rIns="91440" bIns="45720" numCol="1" anchor="ctr" anchorCtr="0" compatLnSpc="1"/>
          <a:lstStyle>
            <a:lvl1pPr eaLnBrk="1" hangingPunct="1">
              <a:defRPr kumimoji="0" sz="120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B7CCC657-0A13-EA4A-9A11-BD815C642571}" type="datetime1">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2025/3/11</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wrap="square" lIns="91440" tIns="45720" rIns="91440" bIns="45720" numCol="1" anchor="ctr" anchorCtr="0" compatLnSpc="1"/>
          <a:lstStyle>
            <a:lvl1pPr algn="ctr" eaLnBrk="1" hangingPunct="1">
              <a:defRPr sz="120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
        <p:nvSpPr>
          <p:cNvPr id="6" name="幻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lgn="r" eaLnBrk="1" hangingPunct="1">
              <a:defRPr kumimoji="0" sz="1200">
                <a:solidFill>
                  <a:srgbClr val="898989"/>
                </a:solidFill>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22BF192C-572B-F248-8378-C1D3419617D6}" type="slidenum">
              <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rPr>
              <a:t>‹#›</a:t>
            </a:fld>
            <a:endParaRPr kumimoji="0" lang="zh-CN" altLang="en-US" sz="1200" b="0" i="0" u="none" strike="noStrike" kern="1200" cap="none" spc="0" normalizeH="0" baseline="0" noProof="0">
              <a:ln>
                <a:noFill/>
              </a:ln>
              <a:solidFill>
                <a:srgbClr val="898989"/>
              </a:solidFill>
              <a:effectLst/>
              <a:uLnTx/>
              <a:uFillTx/>
              <a:latin typeface="等线" panose="02010600030101010101" pitchFamily="2" charset="-122"/>
              <a:ea typeface="等线"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l" rtl="0" eaLnBrk="0" fontAlgn="base" hangingPunct="0">
        <a:lnSpc>
          <a:spcPct val="90000"/>
        </a:lnSpc>
        <a:spcBef>
          <a:spcPct val="0"/>
        </a:spcBef>
        <a:spcAft>
          <a:spcPct val="0"/>
        </a:spcAft>
        <a:defRPr kumimoji="1" sz="4400" kern="1200">
          <a:solidFill>
            <a:schemeClr val="tx1"/>
          </a:solidFill>
          <a:latin typeface="等线 Light" panose="02010600030101010101" charset="-122"/>
          <a:ea typeface="等线 Light" panose="02010600030101010101" charset="-122"/>
          <a:cs typeface="等线 Light" panose="02010600030101010101" charset="-122"/>
        </a:defRPr>
      </a:lvl1pPr>
      <a:lvl2pPr algn="l" rtl="0" eaLnBrk="0" fontAlgn="base" hangingPunct="0">
        <a:lnSpc>
          <a:spcPct val="90000"/>
        </a:lnSpc>
        <a:spcBef>
          <a:spcPct val="0"/>
        </a:spcBef>
        <a:spcAft>
          <a:spcPct val="0"/>
        </a:spcAft>
        <a:defRPr kumimoji="1" sz="4400">
          <a:solidFill>
            <a:schemeClr val="tx1"/>
          </a:solidFill>
          <a:latin typeface="等线 Light" panose="02010600030101010101" charset="-122"/>
          <a:ea typeface="等线 Light" panose="02010600030101010101" charset="-122"/>
          <a:cs typeface="等线 Light" panose="02010600030101010101" charset="-122"/>
        </a:defRPr>
      </a:lvl2pPr>
      <a:lvl3pPr algn="l" rtl="0" eaLnBrk="0" fontAlgn="base" hangingPunct="0">
        <a:lnSpc>
          <a:spcPct val="90000"/>
        </a:lnSpc>
        <a:spcBef>
          <a:spcPct val="0"/>
        </a:spcBef>
        <a:spcAft>
          <a:spcPct val="0"/>
        </a:spcAft>
        <a:defRPr kumimoji="1" sz="4400">
          <a:solidFill>
            <a:schemeClr val="tx1"/>
          </a:solidFill>
          <a:latin typeface="等线 Light" panose="02010600030101010101" charset="-122"/>
          <a:ea typeface="等线 Light" panose="02010600030101010101" charset="-122"/>
          <a:cs typeface="等线 Light" panose="02010600030101010101" charset="-122"/>
        </a:defRPr>
      </a:lvl3pPr>
      <a:lvl4pPr algn="l" rtl="0" eaLnBrk="0" fontAlgn="base" hangingPunct="0">
        <a:lnSpc>
          <a:spcPct val="90000"/>
        </a:lnSpc>
        <a:spcBef>
          <a:spcPct val="0"/>
        </a:spcBef>
        <a:spcAft>
          <a:spcPct val="0"/>
        </a:spcAft>
        <a:defRPr kumimoji="1" sz="4400">
          <a:solidFill>
            <a:schemeClr val="tx1"/>
          </a:solidFill>
          <a:latin typeface="等线 Light" panose="02010600030101010101" charset="-122"/>
          <a:ea typeface="等线 Light" panose="02010600030101010101" charset="-122"/>
          <a:cs typeface="等线 Light" panose="02010600030101010101" charset="-122"/>
        </a:defRPr>
      </a:lvl4pPr>
      <a:lvl5pPr algn="l" rtl="0" eaLnBrk="0" fontAlgn="base" hangingPunct="0">
        <a:lnSpc>
          <a:spcPct val="90000"/>
        </a:lnSpc>
        <a:spcBef>
          <a:spcPct val="0"/>
        </a:spcBef>
        <a:spcAft>
          <a:spcPct val="0"/>
        </a:spcAft>
        <a:defRPr kumimoji="1" sz="4400">
          <a:solidFill>
            <a:schemeClr val="tx1"/>
          </a:solidFill>
          <a:latin typeface="等线 Light" panose="02010600030101010101" charset="-122"/>
          <a:ea typeface="等线 Light" panose="02010600030101010101" charset="-122"/>
          <a:cs typeface="等线 Light" panose="02010600030101010101" charset="-122"/>
        </a:defRPr>
      </a:lvl5pPr>
      <a:lvl6pPr marL="457200" algn="l" rtl="0" fontAlgn="base">
        <a:lnSpc>
          <a:spcPct val="90000"/>
        </a:lnSpc>
        <a:spcBef>
          <a:spcPct val="0"/>
        </a:spcBef>
        <a:spcAft>
          <a:spcPct val="0"/>
        </a:spcAft>
        <a:defRPr sz="4400">
          <a:solidFill>
            <a:schemeClr val="tx1"/>
          </a:solidFill>
          <a:latin typeface="等线 Light" panose="02010600030101010101" charset="-122"/>
          <a:ea typeface="等线 Light" panose="02010600030101010101" charset="-122"/>
        </a:defRPr>
      </a:lvl6pPr>
      <a:lvl7pPr marL="914400" algn="l" rtl="0" fontAlgn="base">
        <a:lnSpc>
          <a:spcPct val="90000"/>
        </a:lnSpc>
        <a:spcBef>
          <a:spcPct val="0"/>
        </a:spcBef>
        <a:spcAft>
          <a:spcPct val="0"/>
        </a:spcAft>
        <a:defRPr sz="4400">
          <a:solidFill>
            <a:schemeClr val="tx1"/>
          </a:solidFill>
          <a:latin typeface="等线 Light" panose="02010600030101010101" charset="-122"/>
          <a:ea typeface="等线 Light" panose="02010600030101010101" charset="-122"/>
        </a:defRPr>
      </a:lvl7pPr>
      <a:lvl8pPr marL="1371600" algn="l" rtl="0" fontAlgn="base">
        <a:lnSpc>
          <a:spcPct val="90000"/>
        </a:lnSpc>
        <a:spcBef>
          <a:spcPct val="0"/>
        </a:spcBef>
        <a:spcAft>
          <a:spcPct val="0"/>
        </a:spcAft>
        <a:defRPr sz="4400">
          <a:solidFill>
            <a:schemeClr val="tx1"/>
          </a:solidFill>
          <a:latin typeface="等线 Light" panose="02010600030101010101" charset="-122"/>
          <a:ea typeface="等线 Light" panose="02010600030101010101" charset="-122"/>
        </a:defRPr>
      </a:lvl8pPr>
      <a:lvl9pPr marL="1828800" algn="l" rtl="0" fontAlgn="base">
        <a:lnSpc>
          <a:spcPct val="90000"/>
        </a:lnSpc>
        <a:spcBef>
          <a:spcPct val="0"/>
        </a:spcBef>
        <a:spcAft>
          <a:spcPct val="0"/>
        </a:spcAft>
        <a:defRPr sz="4400">
          <a:solidFill>
            <a:schemeClr val="tx1"/>
          </a:solidFill>
          <a:latin typeface="等线 Light" panose="02010600030101010101" charset="-122"/>
          <a:ea typeface="等线 Light" panose="02010600030101010101"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等线" panose="02010600030101010101" pitchFamily="2" charset="-122"/>
          <a:ea typeface="等线" panose="02010600030101010101" pitchFamily="2" charset="-122"/>
          <a:cs typeface="等线" panose="02010600030101010101" pitchFamily="2" charset="-122"/>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等线" panose="02010600030101010101" pitchFamily="2" charset="-122"/>
          <a:ea typeface="等线" panose="02010600030101010101" pitchFamily="2" charset="-122"/>
          <a:cs typeface="等线" panose="02010600030101010101" pitchFamily="2" charset="-122"/>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等线" panose="02010600030101010101" pitchFamily="2" charset="-122"/>
          <a:ea typeface="等线" panose="02010600030101010101" pitchFamily="2" charset="-122"/>
          <a:cs typeface="等线" panose="02010600030101010101" pitchFamily="2" charset="-122"/>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等线" panose="02010600030101010101" pitchFamily="2" charset="-122"/>
          <a:ea typeface="等线" panose="02010600030101010101" pitchFamily="2" charset="-122"/>
          <a:cs typeface="等线" panose="02010600030101010101" pitchFamily="2" charset="-122"/>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等线" panose="02010600030101010101" pitchFamily="2" charset="-122"/>
          <a:ea typeface="等线" panose="02010600030101010101" pitchFamily="2" charset="-122"/>
          <a:cs typeface="等线" panose="02010600030101010101" pitchFamily="2" charset="-122"/>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tags" Target="../tags/tag3.xml"/><Relationship Id="rId7" Type="http://schemas.openxmlformats.org/officeDocument/2006/relationships/notesSlide" Target="../notesSlides/notesSlide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slideLayout" Target="../slideLayouts/slideLayout12.xml"/><Relationship Id="rId5" Type="http://schemas.openxmlformats.org/officeDocument/2006/relationships/tags" Target="../tags/tag5.xml"/><Relationship Id="rId4" Type="http://schemas.openxmlformats.org/officeDocument/2006/relationships/tags" Target="../tags/tag4.xml"/><Relationship Id="rId9"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5.png"/><Relationship Id="rId1" Type="http://schemas.openxmlformats.org/officeDocument/2006/relationships/slideLayout" Target="../slideLayouts/slideLayout14.xml"/><Relationship Id="rId5" Type="http://schemas.openxmlformats.org/officeDocument/2006/relationships/image" Target="../media/image16.png"/><Relationship Id="rId4" Type="http://schemas.openxmlformats.org/officeDocument/2006/relationships/image" Target="../media/image1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audio" Target="../media/media1.wav"/><Relationship Id="rId1" Type="http://schemas.microsoft.com/office/2007/relationships/media" Target="../media/media1.wav"/><Relationship Id="rId5" Type="http://schemas.openxmlformats.org/officeDocument/2006/relationships/image" Target="../media/image24.png"/><Relationship Id="rId4" Type="http://schemas.openxmlformats.org/officeDocument/2006/relationships/image" Target="../media/image23.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5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4.xml"/><Relationship Id="rId5" Type="http://schemas.openxmlformats.org/officeDocument/2006/relationships/image" Target="../media/image29.png"/><Relationship Id="rId4" Type="http://schemas.openxmlformats.org/officeDocument/2006/relationships/image" Target="../media/image32.png"/></Relationships>
</file>

<file path=ppt/slides/_rels/slide5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4.xml"/><Relationship Id="rId4" Type="http://schemas.openxmlformats.org/officeDocument/2006/relationships/image" Target="../media/image32.png"/></Relationships>
</file>

<file path=ppt/slides/_rels/slide5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5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4.xml"/></Relationships>
</file>

<file path=ppt/slides/_rels/slide5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4.xml"/></Relationships>
</file>

<file path=ppt/slides/_rels/slide6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4.xml"/></Relationships>
</file>

<file path=ppt/slides/_rels/slide6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4.xml"/><Relationship Id="rId5" Type="http://schemas.openxmlformats.org/officeDocument/2006/relationships/image" Target="../media/image42.png"/><Relationship Id="rId4" Type="http://schemas.openxmlformats.org/officeDocument/2006/relationships/image" Target="../media/image41.png"/></Relationships>
</file>

<file path=ppt/slides/_rels/slide68.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audio" Target="../media/media2.mp3"/><Relationship Id="rId1" Type="http://schemas.microsoft.com/office/2007/relationships/media" Target="../media/media2.mp3"/><Relationship Id="rId4" Type="http://schemas.openxmlformats.org/officeDocument/2006/relationships/image" Target="../media/image24.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4.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audio" Target="../media/media3.wav"/><Relationship Id="rId1" Type="http://schemas.microsoft.com/office/2007/relationships/media" Target="../media/media3.wav"/><Relationship Id="rId5" Type="http://schemas.openxmlformats.org/officeDocument/2006/relationships/image" Target="../media/image24.png"/><Relationship Id="rId4" Type="http://schemas.openxmlformats.org/officeDocument/2006/relationships/image" Target="../media/image43.png"/></Relationships>
</file>

<file path=ppt/slides/_rels/slide75.xml.rels><?xml version="1.0" encoding="UTF-8" standalone="yes"?>
<Relationships xmlns="http://schemas.openxmlformats.org/package/2006/relationships"><Relationship Id="rId3" Type="http://schemas.openxmlformats.org/officeDocument/2006/relationships/slideLayout" Target="../slideLayouts/slideLayout47.xml"/><Relationship Id="rId2" Type="http://schemas.openxmlformats.org/officeDocument/2006/relationships/audio" Target="../media/media4.wav"/><Relationship Id="rId1" Type="http://schemas.microsoft.com/office/2007/relationships/media" Target="../media/media4.wav"/><Relationship Id="rId5" Type="http://schemas.openxmlformats.org/officeDocument/2006/relationships/image" Target="../media/image24.png"/><Relationship Id="rId4" Type="http://schemas.openxmlformats.org/officeDocument/2006/relationships/image" Target="../media/image44.png"/></Relationships>
</file>

<file path=ppt/slides/_rels/slide76.xml.rels><?xml version="1.0" encoding="UTF-8" standalone="yes"?>
<Relationships xmlns="http://schemas.openxmlformats.org/package/2006/relationships"><Relationship Id="rId3" Type="http://schemas.openxmlformats.org/officeDocument/2006/relationships/slideLayout" Target="../slideLayouts/slideLayout47.xml"/><Relationship Id="rId2" Type="http://schemas.openxmlformats.org/officeDocument/2006/relationships/audio" Target="../media/media5.wav"/><Relationship Id="rId1" Type="http://schemas.microsoft.com/office/2007/relationships/media" Target="../media/media5.wav"/><Relationship Id="rId5" Type="http://schemas.openxmlformats.org/officeDocument/2006/relationships/image" Target="../media/image24.png"/><Relationship Id="rId4" Type="http://schemas.openxmlformats.org/officeDocument/2006/relationships/image" Target="../media/image45.pn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9.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2.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19.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181474" y="3175"/>
            <a:ext cx="8010526" cy="6858000"/>
          </a:xfrm>
          <a:prstGeom prst="rect">
            <a:avLst/>
          </a:prstGeom>
          <a:solidFill>
            <a:srgbClr val="ECE8E5">
              <a:alpha val="5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105号-简雅黑" panose="00000500000000000000" pitchFamily="2" charset="-122"/>
              <a:ea typeface="字魂105号-简雅黑" panose="00000500000000000000" pitchFamily="2" charset="-122"/>
              <a:sym typeface="字魂105号-简雅黑" panose="00000500000000000000" pitchFamily="2" charset="-122"/>
            </a:endParaRPr>
          </a:p>
        </p:txBody>
      </p:sp>
      <p:grpSp>
        <p:nvGrpSpPr>
          <p:cNvPr id="28" name="组合 27"/>
          <p:cNvGrpSpPr/>
          <p:nvPr/>
        </p:nvGrpSpPr>
        <p:grpSpPr>
          <a:xfrm>
            <a:off x="-15918" y="0"/>
            <a:ext cx="4197393" cy="6861175"/>
            <a:chOff x="-798238" y="-487680"/>
            <a:chExt cx="4197393" cy="6861175"/>
          </a:xfrm>
        </p:grpSpPr>
        <p:pic>
          <p:nvPicPr>
            <p:cNvPr id="6" name="图片 5" descr="C:\Users\DELL\Desktop\1.jpg1"/>
            <p:cNvPicPr>
              <a:picLocks noChangeAspect="1"/>
            </p:cNvPicPr>
            <p:nvPr/>
          </p:nvPicPr>
          <p:blipFill rotWithShape="1">
            <a:blip r:embed="rId8"/>
            <a:srcRect l="17305" t="148" r="21786" b="-148"/>
            <a:stretch>
              <a:fillRect/>
            </a:stretch>
          </p:blipFill>
          <p:spPr>
            <a:xfrm>
              <a:off x="-780415" y="-487680"/>
              <a:ext cx="4179570" cy="6861175"/>
            </a:xfrm>
            <a:prstGeom prst="rect">
              <a:avLst/>
            </a:prstGeom>
          </p:spPr>
        </p:pic>
        <p:sp>
          <p:nvSpPr>
            <p:cNvPr id="5" name="矩形 4"/>
            <p:cNvSpPr/>
            <p:nvPr/>
          </p:nvSpPr>
          <p:spPr>
            <a:xfrm>
              <a:off x="-798238" y="-487680"/>
              <a:ext cx="4181475" cy="6858000"/>
            </a:xfrm>
            <a:prstGeom prst="rect">
              <a:avLst/>
            </a:prstGeom>
            <a:solidFill>
              <a:srgbClr val="FF0000">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105号-简雅黑" panose="00000500000000000000" pitchFamily="2" charset="-122"/>
                <a:ea typeface="字魂105号-简雅黑" panose="00000500000000000000" pitchFamily="2" charset="-122"/>
                <a:sym typeface="字魂105号-简雅黑" panose="00000500000000000000" pitchFamily="2" charset="-122"/>
              </a:endParaRPr>
            </a:p>
          </p:txBody>
        </p:sp>
      </p:grpSp>
      <p:pic>
        <p:nvPicPr>
          <p:cNvPr id="29" name="图片 28"/>
          <p:cNvPicPr>
            <a:picLocks noChangeAspect="1"/>
          </p:cNvPicPr>
          <p:nvPr/>
        </p:nvPicPr>
        <p:blipFill>
          <a:blip r:embed="rId9"/>
          <a:stretch>
            <a:fillRect/>
          </a:stretch>
        </p:blipFill>
        <p:spPr>
          <a:xfrm>
            <a:off x="11505137" y="1615347"/>
            <a:ext cx="371429" cy="438095"/>
          </a:xfrm>
          <a:prstGeom prst="rect">
            <a:avLst/>
          </a:prstGeom>
        </p:spPr>
      </p:pic>
      <p:sp>
        <p:nvSpPr>
          <p:cNvPr id="7" name="矩形 6"/>
          <p:cNvSpPr/>
          <p:nvPr/>
        </p:nvSpPr>
        <p:spPr>
          <a:xfrm>
            <a:off x="1290815" y="688761"/>
            <a:ext cx="9141494" cy="5502442"/>
          </a:xfrm>
          <a:prstGeom prst="rect">
            <a:avLst/>
          </a:prstGeom>
          <a:solidFill>
            <a:schemeClr val="bg1"/>
          </a:solidFill>
          <a:ln>
            <a:noFill/>
          </a:ln>
          <a:effectLst>
            <a:outerShdw blurRad="711200" dist="50800" dir="5400000" algn="ctr" rotWithShape="0">
              <a:srgbClr val="000000">
                <a:alpha val="9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字魂105号-简雅黑" panose="00000500000000000000" pitchFamily="2" charset="-122"/>
              <a:ea typeface="字魂105号-简雅黑" panose="00000500000000000000" pitchFamily="2" charset="-122"/>
              <a:sym typeface="字魂105号-简雅黑" panose="00000500000000000000" pitchFamily="2" charset="-122"/>
            </a:endParaRPr>
          </a:p>
        </p:txBody>
      </p:sp>
      <p:sp>
        <p:nvSpPr>
          <p:cNvPr id="8" name="PA-文本框 61"/>
          <p:cNvSpPr txBox="1"/>
          <p:nvPr>
            <p:custDataLst>
              <p:tags r:id="rId1"/>
            </p:custDataLst>
          </p:nvPr>
        </p:nvSpPr>
        <p:spPr>
          <a:xfrm>
            <a:off x="1525252" y="666797"/>
            <a:ext cx="1992853" cy="2215991"/>
          </a:xfrm>
          <a:prstGeom prst="rect">
            <a:avLst/>
          </a:prstGeom>
          <a:noFill/>
        </p:spPr>
        <p:txBody>
          <a:bodyPr wrap="none" rtlCol="0">
            <a:spAutoFit/>
          </a:bodyPr>
          <a:lstStyle/>
          <a:p>
            <a:r>
              <a:rPr lang="zh-CN" altLang="en-US" sz="13800" b="1" spc="300" dirty="0">
                <a:solidFill>
                  <a:srgbClr val="C00000"/>
                </a:solidFill>
                <a:latin typeface="字魂105号-简雅黑" panose="00000500000000000000" pitchFamily="2" charset="-122"/>
                <a:ea typeface="字魂105号-简雅黑" panose="00000500000000000000" pitchFamily="2" charset="-122"/>
                <a:sym typeface="字魂105号-简雅黑" panose="00000500000000000000" pitchFamily="2" charset="-122"/>
              </a:rPr>
              <a:t>“</a:t>
            </a:r>
          </a:p>
        </p:txBody>
      </p:sp>
      <p:sp>
        <p:nvSpPr>
          <p:cNvPr id="9" name="PA-文本框 61"/>
          <p:cNvSpPr txBox="1"/>
          <p:nvPr>
            <p:custDataLst>
              <p:tags r:id="rId2"/>
            </p:custDataLst>
          </p:nvPr>
        </p:nvSpPr>
        <p:spPr>
          <a:xfrm>
            <a:off x="8705954" y="4620045"/>
            <a:ext cx="1960793" cy="2215991"/>
          </a:xfrm>
          <a:prstGeom prst="rect">
            <a:avLst/>
          </a:prstGeom>
          <a:noFill/>
        </p:spPr>
        <p:txBody>
          <a:bodyPr wrap="none" rtlCol="0">
            <a:spAutoFit/>
          </a:bodyPr>
          <a:lstStyle/>
          <a:p>
            <a:r>
              <a:rPr lang="zh-CN" altLang="en-US" sz="13800" b="1" spc="300" dirty="0">
                <a:solidFill>
                  <a:srgbClr val="C00000"/>
                </a:solidFill>
                <a:latin typeface="字魂105号-简雅黑" panose="00000500000000000000" pitchFamily="2" charset="-122"/>
                <a:ea typeface="字魂105号-简雅黑" panose="00000500000000000000" pitchFamily="2" charset="-122"/>
                <a:sym typeface="字魂105号-简雅黑" panose="00000500000000000000" pitchFamily="2" charset="-122"/>
              </a:rPr>
              <a:t>”</a:t>
            </a:r>
          </a:p>
        </p:txBody>
      </p:sp>
      <p:sp>
        <p:nvSpPr>
          <p:cNvPr id="10" name="PA-文本框 61"/>
          <p:cNvSpPr txBox="1"/>
          <p:nvPr>
            <p:custDataLst>
              <p:tags r:id="rId3"/>
            </p:custDataLst>
          </p:nvPr>
        </p:nvSpPr>
        <p:spPr>
          <a:xfrm>
            <a:off x="4801636" y="1960983"/>
            <a:ext cx="2364105" cy="922020"/>
          </a:xfrm>
          <a:prstGeom prst="rect">
            <a:avLst/>
          </a:prstGeom>
          <a:noFill/>
        </p:spPr>
        <p:txBody>
          <a:bodyPr wrap="none" rtlCol="0">
            <a:spAutoFit/>
          </a:bodyPr>
          <a:lstStyle/>
          <a:p>
            <a:r>
              <a:rPr lang="zh-CN" altLang="zh-CN" sz="5400" b="1" spc="300" dirty="0">
                <a:solidFill>
                  <a:srgbClr val="C00000"/>
                </a:solidFill>
                <a:latin typeface="楷体" panose="02010609060101010101" charset="-122"/>
                <a:ea typeface="楷体" panose="02010609060101010101" charset="-122"/>
                <a:sym typeface="字魂105号-简雅黑" panose="00000500000000000000" pitchFamily="2" charset="-122"/>
              </a:rPr>
              <a:t>基础课</a:t>
            </a:r>
          </a:p>
        </p:txBody>
      </p:sp>
      <p:sp>
        <p:nvSpPr>
          <p:cNvPr id="11" name="PA-文本框 61"/>
          <p:cNvSpPr txBox="1"/>
          <p:nvPr>
            <p:custDataLst>
              <p:tags r:id="rId4"/>
            </p:custDataLst>
          </p:nvPr>
        </p:nvSpPr>
        <p:spPr>
          <a:xfrm>
            <a:off x="3702697" y="3428852"/>
            <a:ext cx="4352474" cy="646331"/>
          </a:xfrm>
          <a:prstGeom prst="rect">
            <a:avLst/>
          </a:prstGeom>
          <a:noFill/>
        </p:spPr>
        <p:txBody>
          <a:bodyPr wrap="none" rtlCol="0">
            <a:spAutoFit/>
          </a:bodyPr>
          <a:lstStyle/>
          <a:p>
            <a:pPr algn="ctr">
              <a:lnSpc>
                <a:spcPct val="90000"/>
              </a:lnSpc>
            </a:pPr>
            <a:r>
              <a:rPr lang="zh-CN" altLang="zh-CN" sz="4000" b="1" spc="300" dirty="0">
                <a:solidFill>
                  <a:srgbClr val="C00000"/>
                </a:solidFill>
                <a:latin typeface="楷体" panose="02010609060101010101" charset="-122"/>
                <a:ea typeface="楷体" panose="02010609060101010101" charset="-122"/>
                <a:sym typeface="字魂105号-简雅黑" panose="00000500000000000000" pitchFamily="2" charset="-122"/>
              </a:rPr>
              <a:t>第十</a:t>
            </a:r>
            <a:r>
              <a:rPr lang="zh-CN" altLang="en-US" sz="4000" b="1" spc="300" dirty="0">
                <a:solidFill>
                  <a:srgbClr val="C00000"/>
                </a:solidFill>
                <a:latin typeface="楷体" panose="02010609060101010101" charset="-122"/>
                <a:ea typeface="楷体" panose="02010609060101010101" charset="-122"/>
                <a:sym typeface="字魂105号-简雅黑" panose="00000500000000000000" pitchFamily="2" charset="-122"/>
              </a:rPr>
              <a:t>五</a:t>
            </a:r>
            <a:r>
              <a:rPr lang="zh-CN" altLang="zh-CN" sz="4000" b="1" spc="300">
                <a:solidFill>
                  <a:srgbClr val="C00000"/>
                </a:solidFill>
                <a:latin typeface="楷体" panose="02010609060101010101" charset="-122"/>
                <a:ea typeface="楷体" panose="02010609060101010101" charset="-122"/>
                <a:sym typeface="字魂105号-简雅黑" panose="00000500000000000000" pitchFamily="2" charset="-122"/>
              </a:rPr>
              <a:t>课 </a:t>
            </a:r>
            <a:r>
              <a:rPr lang="zh-CN" altLang="en-US" sz="4000" b="1" spc="300">
                <a:solidFill>
                  <a:srgbClr val="C00000"/>
                </a:solidFill>
                <a:latin typeface="楷体" panose="02010609060101010101" charset="-122"/>
                <a:ea typeface="楷体" panose="02010609060101010101" charset="-122"/>
                <a:sym typeface="字魂105号-简雅黑" panose="00000500000000000000" pitchFamily="2" charset="-122"/>
              </a:rPr>
              <a:t>朋友圈</a:t>
            </a:r>
            <a:endParaRPr lang="zh-CN" altLang="en-US" sz="4000" b="1" dirty="0">
              <a:solidFill>
                <a:srgbClr val="C00000"/>
              </a:solidFill>
              <a:latin typeface="楷体" panose="02010609060101010101" charset="-122"/>
              <a:ea typeface="楷体" panose="02010609060101010101" charset="-122"/>
              <a:sym typeface="+mn-ea"/>
            </a:endParaRPr>
          </a:p>
        </p:txBody>
      </p:sp>
      <p:cxnSp>
        <p:nvCxnSpPr>
          <p:cNvPr id="13" name="直接连接符 12"/>
          <p:cNvCxnSpPr/>
          <p:nvPr/>
        </p:nvCxnSpPr>
        <p:spPr>
          <a:xfrm>
            <a:off x="4024312" y="3072826"/>
            <a:ext cx="3919538" cy="9105"/>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5152580" y="4844639"/>
            <a:ext cx="1886840" cy="461665"/>
            <a:chOff x="5152580" y="4844639"/>
            <a:chExt cx="1886840" cy="461665"/>
          </a:xfrm>
        </p:grpSpPr>
        <p:sp>
          <p:nvSpPr>
            <p:cNvPr id="24" name="任意多边形 23"/>
            <p:cNvSpPr/>
            <p:nvPr/>
          </p:nvSpPr>
          <p:spPr>
            <a:xfrm>
              <a:off x="5152580" y="4855435"/>
              <a:ext cx="1886840" cy="438587"/>
            </a:xfrm>
            <a:custGeom>
              <a:avLst/>
              <a:gdLst>
                <a:gd name="connsiteX0" fmla="*/ 181420 w 1886840"/>
                <a:gd name="connsiteY0" fmla="*/ 0 h 438587"/>
                <a:gd name="connsiteX1" fmla="*/ 213805 w 1886840"/>
                <a:gd name="connsiteY1" fmla="*/ 0 h 438587"/>
                <a:gd name="connsiteX2" fmla="*/ 1673035 w 1886840"/>
                <a:gd name="connsiteY2" fmla="*/ 0 h 438587"/>
                <a:gd name="connsiteX3" fmla="*/ 1705419 w 1886840"/>
                <a:gd name="connsiteY3" fmla="*/ 0 h 438587"/>
                <a:gd name="connsiteX4" fmla="*/ 1705419 w 1886840"/>
                <a:gd name="connsiteY4" fmla="*/ 3317 h 438587"/>
                <a:gd name="connsiteX5" fmla="*/ 1716124 w 1886840"/>
                <a:gd name="connsiteY5" fmla="*/ 4413 h 438587"/>
                <a:gd name="connsiteX6" fmla="*/ 1886840 w 1886840"/>
                <a:gd name="connsiteY6" fmla="*/ 217198 h 438587"/>
                <a:gd name="connsiteX7" fmla="*/ 1716124 w 1886840"/>
                <a:gd name="connsiteY7" fmla="*/ 429984 h 438587"/>
                <a:gd name="connsiteX8" fmla="*/ 1705419 w 1886840"/>
                <a:gd name="connsiteY8" fmla="*/ 431080 h 438587"/>
                <a:gd name="connsiteX9" fmla="*/ 1705419 w 1886840"/>
                <a:gd name="connsiteY9" fmla="*/ 438587 h 438587"/>
                <a:gd name="connsiteX10" fmla="*/ 181420 w 1886840"/>
                <a:gd name="connsiteY10" fmla="*/ 438587 h 438587"/>
                <a:gd name="connsiteX11" fmla="*/ 181420 w 1886840"/>
                <a:gd name="connsiteY11" fmla="*/ 431080 h 438587"/>
                <a:gd name="connsiteX12" fmla="*/ 170716 w 1886840"/>
                <a:gd name="connsiteY12" fmla="*/ 429984 h 438587"/>
                <a:gd name="connsiteX13" fmla="*/ 0 w 1886840"/>
                <a:gd name="connsiteY13" fmla="*/ 217198 h 438587"/>
                <a:gd name="connsiteX14" fmla="*/ 170716 w 1886840"/>
                <a:gd name="connsiteY14" fmla="*/ 4413 h 438587"/>
                <a:gd name="connsiteX15" fmla="*/ 181420 w 1886840"/>
                <a:gd name="connsiteY15" fmla="*/ 3317 h 438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86840" h="438587">
                  <a:moveTo>
                    <a:pt x="181420" y="0"/>
                  </a:moveTo>
                  <a:lnTo>
                    <a:pt x="213805" y="0"/>
                  </a:lnTo>
                  <a:lnTo>
                    <a:pt x="1673035" y="0"/>
                  </a:lnTo>
                  <a:lnTo>
                    <a:pt x="1705419" y="0"/>
                  </a:lnTo>
                  <a:lnTo>
                    <a:pt x="1705419" y="3317"/>
                  </a:lnTo>
                  <a:lnTo>
                    <a:pt x="1716124" y="4413"/>
                  </a:lnTo>
                  <a:cubicBezTo>
                    <a:pt x="1813552" y="24666"/>
                    <a:pt x="1886840" y="112238"/>
                    <a:pt x="1886840" y="217198"/>
                  </a:cubicBezTo>
                  <a:cubicBezTo>
                    <a:pt x="1886840" y="322159"/>
                    <a:pt x="1813552" y="409731"/>
                    <a:pt x="1716124" y="429984"/>
                  </a:cubicBezTo>
                  <a:lnTo>
                    <a:pt x="1705419" y="431080"/>
                  </a:lnTo>
                  <a:lnTo>
                    <a:pt x="1705419" y="438587"/>
                  </a:lnTo>
                  <a:lnTo>
                    <a:pt x="181420" y="438587"/>
                  </a:lnTo>
                  <a:lnTo>
                    <a:pt x="181420" y="431080"/>
                  </a:lnTo>
                  <a:lnTo>
                    <a:pt x="170716" y="429984"/>
                  </a:lnTo>
                  <a:cubicBezTo>
                    <a:pt x="73288" y="409731"/>
                    <a:pt x="0" y="322159"/>
                    <a:pt x="0" y="217198"/>
                  </a:cubicBezTo>
                  <a:cubicBezTo>
                    <a:pt x="0" y="112238"/>
                    <a:pt x="73288" y="24666"/>
                    <a:pt x="170716" y="4413"/>
                  </a:cubicBezTo>
                  <a:lnTo>
                    <a:pt x="181420" y="3317"/>
                  </a:lnTo>
                  <a:close/>
                </a:path>
              </a:pathLst>
            </a:custGeom>
            <a:solidFill>
              <a:srgbClr val="C00000"/>
            </a:solidFill>
            <a:ln>
              <a:solidFill>
                <a:srgbClr val="C00000"/>
              </a:solidFill>
            </a:ln>
            <a:effectLst>
              <a:outerShdw blurRad="254000" dist="50800" dir="5400000" algn="ctr" rotWithShape="0">
                <a:srgbClr val="000000">
                  <a:alpha val="99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C00000"/>
                </a:solidFill>
              </a:endParaRPr>
            </a:p>
          </p:txBody>
        </p:sp>
        <p:sp>
          <p:nvSpPr>
            <p:cNvPr id="25" name="PA-文本框 61"/>
            <p:cNvSpPr txBox="1"/>
            <p:nvPr>
              <p:custDataLst>
                <p:tags r:id="rId5"/>
              </p:custDataLst>
            </p:nvPr>
          </p:nvSpPr>
          <p:spPr>
            <a:xfrm>
              <a:off x="5563627" y="4844639"/>
              <a:ext cx="1228221" cy="461665"/>
            </a:xfrm>
            <a:prstGeom prst="rect">
              <a:avLst/>
            </a:prstGeom>
            <a:noFill/>
          </p:spPr>
          <p:txBody>
            <a:bodyPr wrap="none" rtlCol="0">
              <a:spAutoFit/>
            </a:bodyPr>
            <a:lstStyle/>
            <a:p>
              <a:r>
                <a:rPr lang="zh-CN" altLang="en-US" sz="2400" b="1" spc="300" dirty="0">
                  <a:solidFill>
                    <a:schemeClr val="bg1"/>
                  </a:solidFill>
                  <a:latin typeface="楷体" panose="02010609060101010101" charset="-122"/>
                  <a:ea typeface="楷体" panose="02010609060101010101" charset="-122"/>
                  <a:sym typeface="字魂105号-简雅黑" panose="00000500000000000000" pitchFamily="2" charset="-122"/>
                </a:rPr>
                <a:t>徐心瑶</a:t>
              </a:r>
              <a:endParaRPr lang="zh-CN" sz="2400" b="1" spc="300" dirty="0">
                <a:solidFill>
                  <a:schemeClr val="bg1"/>
                </a:solidFill>
                <a:latin typeface="楷体" panose="02010609060101010101" charset="-122"/>
                <a:ea typeface="楷体" panose="02010609060101010101" charset="-122"/>
                <a:sym typeface="字魂105号-简雅黑" panose="00000500000000000000" pitchFamily="2" charset="-122"/>
              </a:endParaRPr>
            </a:p>
          </p:txBody>
        </p:sp>
      </p:grpSp>
    </p:spTree>
  </p:cSld>
  <p:clrMapOvr>
    <a:masterClrMapping/>
  </p:clrMapOvr>
  <p:transition spd="med">
    <p:pull/>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标题 1"/>
          <p:cNvSpPr>
            <a:spLocks noGrp="1"/>
          </p:cNvSpPr>
          <p:nvPr>
            <p:ph type="title"/>
          </p:nvPr>
        </p:nvSpPr>
        <p:spPr>
          <a:xfrm>
            <a:off x="568325" y="365125"/>
            <a:ext cx="3881438" cy="1325563"/>
          </a:xfrm>
        </p:spPr>
        <p:txBody>
          <a:bodyPr anchor="ctr"/>
          <a:lstStyle/>
          <a:p>
            <a:r>
              <a:rPr lang="zh-CN" altLang="en-US" sz="7200" b="1">
                <a:solidFill>
                  <a:srgbClr val="FF0000"/>
                </a:solidFill>
                <a:latin typeface="楷体" panose="02010609060101010101" pitchFamily="126" charset="-122"/>
                <a:ea typeface="楷体" panose="02010609060101010101" pitchFamily="126" charset="-122"/>
              </a:rPr>
              <a:t>展示 </a:t>
            </a:r>
            <a:r>
              <a:rPr lang="en-US" altLang="zh-CN" sz="7200" b="1">
                <a:solidFill>
                  <a:srgbClr val="FF0000"/>
                </a:solidFill>
                <a:latin typeface="楷体" panose="02010609060101010101" pitchFamily="126" charset="-122"/>
                <a:ea typeface="楷体" panose="02010609060101010101" pitchFamily="126" charset="-122"/>
              </a:rPr>
              <a:t>V.</a:t>
            </a:r>
          </a:p>
        </p:txBody>
      </p:sp>
      <p:pic>
        <p:nvPicPr>
          <p:cNvPr id="18434" name="图片 2"/>
          <p:cNvPicPr>
            <a:picLocks noChangeAspect="1"/>
          </p:cNvPicPr>
          <p:nvPr/>
        </p:nvPicPr>
        <p:blipFill>
          <a:blip r:embed="rId2"/>
          <a:srcRect l="3513" t="9077" r="1765"/>
          <a:stretch>
            <a:fillRect/>
          </a:stretch>
        </p:blipFill>
        <p:spPr>
          <a:xfrm>
            <a:off x="8801735" y="1941513"/>
            <a:ext cx="3406775" cy="4916487"/>
          </a:xfrm>
          <a:prstGeom prst="rect">
            <a:avLst/>
          </a:prstGeom>
          <a:noFill/>
          <a:ln w="9525">
            <a:noFill/>
          </a:ln>
        </p:spPr>
      </p:pic>
      <p:sp>
        <p:nvSpPr>
          <p:cNvPr id="4" name="标题 1"/>
          <p:cNvSpPr>
            <a:spLocks noGrp="1"/>
          </p:cNvSpPr>
          <p:nvPr/>
        </p:nvSpPr>
        <p:spPr>
          <a:xfrm>
            <a:off x="0" y="1941513"/>
            <a:ext cx="11985625" cy="1233487"/>
          </a:xfrm>
          <a:prstGeom prst="rect">
            <a:avLst/>
          </a:prstGeom>
          <a:noFill/>
          <a:ln w="9525">
            <a:noFill/>
          </a:ln>
        </p:spPr>
        <p:txBody>
          <a:bodyPr anchor="ctr"/>
          <a:lstStyle/>
          <a:p>
            <a:pPr eaLnBrk="0" hangingPunct="0">
              <a:lnSpc>
                <a:spcPct val="90000"/>
              </a:lnSpc>
            </a:pPr>
            <a:r>
              <a:rPr lang="zh-CN" altLang="en-US" sz="4400" b="1">
                <a:latin typeface="楷体" panose="02010609060101010101" pitchFamily="126" charset="-122"/>
                <a:ea typeface="楷体" panose="02010609060101010101" pitchFamily="126" charset="-122"/>
              </a:rPr>
              <a:t>他们在新年晚会上为大家</a:t>
            </a:r>
            <a:r>
              <a:rPr lang="zh-CN" altLang="en-US" sz="6000" b="1">
                <a:solidFill>
                  <a:srgbClr val="FF0000"/>
                </a:solidFill>
                <a:latin typeface="楷体" panose="02010609060101010101" pitchFamily="126" charset="-122"/>
                <a:ea typeface="楷体" panose="02010609060101010101" pitchFamily="126" charset="-122"/>
              </a:rPr>
              <a:t>展示</a:t>
            </a:r>
            <a:r>
              <a:rPr lang="zh-CN" altLang="en-US" sz="4400" b="1">
                <a:latin typeface="楷体" panose="02010609060101010101" pitchFamily="126" charset="-122"/>
                <a:ea typeface="楷体" panose="02010609060101010101" pitchFamily="126" charset="-122"/>
              </a:rPr>
              <a:t>了优美的舞蹈。</a:t>
            </a:r>
          </a:p>
        </p:txBody>
      </p:sp>
      <p:sp>
        <p:nvSpPr>
          <p:cNvPr id="5" name="标题 1"/>
          <p:cNvSpPr>
            <a:spLocks noGrp="1"/>
          </p:cNvSpPr>
          <p:nvPr/>
        </p:nvSpPr>
        <p:spPr>
          <a:xfrm>
            <a:off x="0" y="3463925"/>
            <a:ext cx="10531475" cy="1073150"/>
          </a:xfrm>
          <a:prstGeom prst="rect">
            <a:avLst/>
          </a:prstGeom>
          <a:noFill/>
          <a:ln w="9525">
            <a:noFill/>
          </a:ln>
        </p:spPr>
        <p:txBody>
          <a:bodyPr anchor="ctr"/>
          <a:lstStyle/>
          <a:p>
            <a:pPr eaLnBrk="0" hangingPunct="0">
              <a:lnSpc>
                <a:spcPct val="90000"/>
              </a:lnSpc>
            </a:pPr>
            <a:r>
              <a:rPr lang="zh-CN" altLang="en-US" sz="4400" b="1">
                <a:latin typeface="楷体" panose="02010609060101010101" pitchFamily="126" charset="-122"/>
                <a:ea typeface="楷体" panose="02010609060101010101" pitchFamily="126" charset="-122"/>
              </a:rPr>
              <a:t>这部电影</a:t>
            </a:r>
            <a:r>
              <a:rPr lang="zh-CN" altLang="en-US" sz="6000" b="1">
                <a:solidFill>
                  <a:srgbClr val="FF0000"/>
                </a:solidFill>
                <a:latin typeface="楷体" panose="02010609060101010101" pitchFamily="126" charset="-122"/>
                <a:ea typeface="楷体" panose="02010609060101010101" pitchFamily="126" charset="-122"/>
              </a:rPr>
              <a:t>展示</a:t>
            </a:r>
            <a:r>
              <a:rPr lang="zh-CN" altLang="en-US" sz="4400" b="1">
                <a:latin typeface="楷体" panose="02010609060101010101" pitchFamily="126" charset="-122"/>
                <a:ea typeface="楷体" panose="02010609060101010101" pitchFamily="126" charset="-122"/>
              </a:rPr>
              <a:t>了从没见过的外星生活。</a:t>
            </a:r>
          </a:p>
        </p:txBody>
      </p:sp>
      <p:sp>
        <p:nvSpPr>
          <p:cNvPr id="6" name="标题 1"/>
          <p:cNvSpPr>
            <a:spLocks noGrp="1"/>
          </p:cNvSpPr>
          <p:nvPr/>
        </p:nvSpPr>
        <p:spPr>
          <a:xfrm>
            <a:off x="0" y="5189538"/>
            <a:ext cx="10294938" cy="1074737"/>
          </a:xfrm>
          <a:prstGeom prst="rect">
            <a:avLst/>
          </a:prstGeom>
          <a:noFill/>
          <a:ln w="9525">
            <a:noFill/>
          </a:ln>
        </p:spPr>
        <p:txBody>
          <a:bodyPr anchor="ctr"/>
          <a:lstStyle/>
          <a:p>
            <a:pPr eaLnBrk="0" hangingPunct="0">
              <a:lnSpc>
                <a:spcPct val="90000"/>
              </a:lnSpc>
            </a:pPr>
            <a:r>
              <a:rPr lang="zh-CN" altLang="en-US" sz="4400" b="1">
                <a:latin typeface="楷体" panose="02010609060101010101" pitchFamily="126" charset="-122"/>
                <a:ea typeface="楷体" panose="02010609060101010101" pitchFamily="126" charset="-122"/>
              </a:rPr>
              <a:t>感谢领导给了我</a:t>
            </a:r>
            <a:r>
              <a:rPr lang="zh-CN" altLang="en-US" sz="6000" b="1">
                <a:solidFill>
                  <a:srgbClr val="FF0000"/>
                </a:solidFill>
                <a:latin typeface="楷体" panose="02010609060101010101" pitchFamily="126" charset="-122"/>
                <a:ea typeface="楷体" panose="02010609060101010101" pitchFamily="126" charset="-122"/>
              </a:rPr>
              <a:t>展示</a:t>
            </a:r>
            <a:r>
              <a:rPr lang="zh-CN" altLang="en-US" sz="4400" b="1">
                <a:latin typeface="楷体" panose="02010609060101010101" pitchFamily="126" charset="-122"/>
                <a:ea typeface="楷体" panose="02010609060101010101" pitchFamily="126" charset="-122"/>
              </a:rPr>
              <a:t>工作能力的机会。</a:t>
            </a:r>
          </a:p>
        </p:txBody>
      </p:sp>
      <p:sp>
        <p:nvSpPr>
          <p:cNvPr id="10241" name="Rectangle 2"/>
          <p:cNvSpPr>
            <a:spLocks noGrp="1"/>
          </p:cNvSpPr>
          <p:nvPr/>
        </p:nvSpPr>
        <p:spPr>
          <a:xfrm>
            <a:off x="5367020" y="661035"/>
            <a:ext cx="5711825" cy="734695"/>
          </a:xfrm>
          <a:prstGeom prst="rect">
            <a:avLst/>
          </a:prstGeom>
          <a:noFill/>
          <a:ln w="9525">
            <a:noFill/>
          </a:ln>
        </p:spPr>
        <p:txBody>
          <a:bodyPr lIns="68580" tIns="34290" rIns="68580" bIns="34290" anchor="t"/>
          <a:lstStyle/>
          <a:p>
            <a:pPr marL="812800" indent="-812800" algn="l" eaLnBrk="0" hangingPunct="0">
              <a:spcBef>
                <a:spcPct val="20000"/>
              </a:spcBef>
            </a:pPr>
            <a:r>
              <a:rPr lang="zh-CN" altLang="en-US" sz="3600" dirty="0">
                <a:solidFill>
                  <a:srgbClr val="000090"/>
                </a:solidFill>
                <a:latin typeface="楷体" panose="02010609060101010101" pitchFamily="126" charset="-122"/>
                <a:ea typeface="楷体" panose="02010609060101010101" pitchFamily="126" charset="-122"/>
                <a:sym typeface="等线" panose="02010600030101010101" pitchFamily="2" charset="-122"/>
              </a:rPr>
              <a:t>展示</a:t>
            </a:r>
            <a:r>
              <a:rPr lang="en-US" altLang="zh-CN" sz="3600" dirty="0">
                <a:solidFill>
                  <a:srgbClr val="000090"/>
                </a:solidFill>
                <a:latin typeface="楷体" panose="02010609060101010101" pitchFamily="126" charset="-122"/>
                <a:ea typeface="楷体" panose="02010609060101010101" pitchFamily="126" charset="-122"/>
                <a:sym typeface="等线" panose="02010600030101010101" pitchFamily="2" charset="-122"/>
              </a:rPr>
              <a:t>+</a:t>
            </a:r>
            <a:r>
              <a:rPr lang="zh-CN" altLang="en-US" sz="3600" dirty="0">
                <a:solidFill>
                  <a:srgbClr val="000090"/>
                </a:solidFill>
                <a:latin typeface="楷体" panose="02010609060101010101" pitchFamily="126" charset="-122"/>
                <a:ea typeface="楷体" panose="02010609060101010101" pitchFamily="126" charset="-122"/>
                <a:sym typeface="等线" panose="02010600030101010101" pitchFamily="2" charset="-122"/>
              </a:rPr>
              <a:t>能力</a:t>
            </a:r>
            <a:r>
              <a:rPr lang="en-US" altLang="zh-CN" sz="3600" dirty="0">
                <a:solidFill>
                  <a:srgbClr val="000090"/>
                </a:solidFill>
                <a:latin typeface="楷体" panose="02010609060101010101" pitchFamily="126" charset="-122"/>
                <a:ea typeface="楷体" panose="02010609060101010101" pitchFamily="126" charset="-122"/>
                <a:sym typeface="等线" panose="02010600030101010101" pitchFamily="2" charset="-122"/>
              </a:rPr>
              <a:t>/</a:t>
            </a:r>
            <a:r>
              <a:rPr lang="zh-CN" altLang="en-US" sz="3600" dirty="0">
                <a:solidFill>
                  <a:srgbClr val="000090"/>
                </a:solidFill>
                <a:latin typeface="楷体" panose="02010609060101010101" pitchFamily="126" charset="-122"/>
                <a:ea typeface="楷体" panose="02010609060101010101" pitchFamily="126" charset="-122"/>
                <a:sym typeface="等线" panose="02010600030101010101" pitchFamily="2" charset="-122"/>
              </a:rPr>
              <a:t>成果</a:t>
            </a:r>
            <a:r>
              <a:rPr lang="en-US" altLang="zh-CN" sz="3600" dirty="0">
                <a:solidFill>
                  <a:srgbClr val="000090"/>
                </a:solidFill>
                <a:latin typeface="楷体" panose="02010609060101010101" pitchFamily="126" charset="-122"/>
                <a:ea typeface="楷体" panose="02010609060101010101" pitchFamily="126" charset="-122"/>
                <a:sym typeface="等线" panose="02010600030101010101" pitchFamily="2" charset="-122"/>
              </a:rPr>
              <a:t>/</a:t>
            </a:r>
            <a:r>
              <a:rPr lang="zh-CN" altLang="en-US" sz="3600" dirty="0">
                <a:solidFill>
                  <a:srgbClr val="000090"/>
                </a:solidFill>
                <a:latin typeface="楷体" panose="02010609060101010101" pitchFamily="126" charset="-122"/>
                <a:ea typeface="楷体" panose="02010609060101010101" pitchFamily="126" charset="-122"/>
                <a:sym typeface="等线" panose="02010600030101010101" pitchFamily="2" charset="-122"/>
              </a:rPr>
              <a:t>才艺</a:t>
            </a:r>
            <a:r>
              <a:rPr lang="en-US" altLang="zh-CN" sz="3600" dirty="0">
                <a:solidFill>
                  <a:srgbClr val="000090"/>
                </a:solidFill>
                <a:latin typeface="楷体" panose="02010609060101010101" pitchFamily="126" charset="-122"/>
                <a:ea typeface="楷体" panose="02010609060101010101" pitchFamily="126" charset="-122"/>
                <a:sym typeface="等线" panose="02010600030101010101" pitchFamily="2" charset="-122"/>
              </a:rPr>
              <a:t>……</a:t>
            </a:r>
            <a:r>
              <a:rPr lang="zh-CN" altLang="en-US" sz="3600" dirty="0">
                <a:solidFill>
                  <a:srgbClr val="000090"/>
                </a:solidFill>
                <a:latin typeface="楷体" panose="02010609060101010101" pitchFamily="126" charset="-122"/>
                <a:ea typeface="楷体" panose="02010609060101010101" pitchFamily="126" charset="-122"/>
                <a:sym typeface="等线" panose="02010600030101010101" pitchFamily="2" charset="-122"/>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strVal val="#ppt_w*0.70"/>
                                          </p:val>
                                        </p:tav>
                                        <p:tav tm="100000">
                                          <p:val>
                                            <p:strVal val="#ppt_w"/>
                                          </p:val>
                                        </p:tav>
                                      </p:tavLst>
                                    </p:anim>
                                    <p:anim calcmode="lin" valueType="num">
                                      <p:cBhvr>
                                        <p:cTn id="15" dur="1000" fill="hold"/>
                                        <p:tgtEl>
                                          <p:spTgt spid="5"/>
                                        </p:tgtEl>
                                        <p:attrNameLst>
                                          <p:attrName>ppt_h</p:attrName>
                                        </p:attrNameLst>
                                      </p:cBhvr>
                                      <p:tavLst>
                                        <p:tav tm="0">
                                          <p:val>
                                            <p:strVal val="#ppt_h"/>
                                          </p:val>
                                        </p:tav>
                                        <p:tav tm="100000">
                                          <p:val>
                                            <p:strVal val="#ppt_h"/>
                                          </p:val>
                                        </p:tav>
                                      </p:tavLst>
                                    </p:anim>
                                    <p:animEffect transition="in" filter="fade">
                                      <p:cBhvr>
                                        <p:cTn id="16" dur="10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ppt_w</p:attrName>
                                        </p:attrNameLst>
                                      </p:cBhvr>
                                      <p:tavLst>
                                        <p:tav tm="0">
                                          <p:val>
                                            <p:strVal val="#ppt_w*0.70"/>
                                          </p:val>
                                        </p:tav>
                                        <p:tav tm="100000">
                                          <p:val>
                                            <p:strVal val="#ppt_w"/>
                                          </p:val>
                                        </p:tav>
                                      </p:tavLst>
                                    </p:anim>
                                    <p:anim calcmode="lin" valueType="num">
                                      <p:cBhvr>
                                        <p:cTn id="22" dur="1000" fill="hold"/>
                                        <p:tgtEl>
                                          <p:spTgt spid="6"/>
                                        </p:tgtEl>
                                        <p:attrNameLst>
                                          <p:attrName>ppt_h</p:attrName>
                                        </p:attrNameLst>
                                      </p:cBhvr>
                                      <p:tavLst>
                                        <p:tav tm="0">
                                          <p:val>
                                            <p:strVal val="#ppt_h"/>
                                          </p:val>
                                        </p:tav>
                                        <p:tav tm="100000">
                                          <p:val>
                                            <p:strVal val="#ppt_h"/>
                                          </p:val>
                                        </p:tav>
                                      </p:tavLst>
                                    </p:anim>
                                    <p:animEffect transition="in" filter="fade">
                                      <p:cBhvr>
                                        <p:cTn id="2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P spid="6" grpId="0"/>
      <p:bldP spid="6"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标题 1"/>
          <p:cNvSpPr>
            <a:spLocks noGrp="1"/>
          </p:cNvSpPr>
          <p:nvPr>
            <p:ph type="title"/>
          </p:nvPr>
        </p:nvSpPr>
        <p:spPr>
          <a:xfrm>
            <a:off x="1169988" y="982663"/>
            <a:ext cx="4973637" cy="1325562"/>
          </a:xfrm>
        </p:spPr>
        <p:txBody>
          <a:bodyPr anchor="ctr"/>
          <a:lstStyle/>
          <a:p>
            <a:r>
              <a:rPr lang="zh-CN" altLang="zh-CN" sz="7200" b="1">
                <a:solidFill>
                  <a:srgbClr val="FF0000"/>
                </a:solidFill>
                <a:latin typeface="楷体" panose="02010609060101010101" pitchFamily="126" charset="-122"/>
                <a:ea typeface="楷体" panose="02010609060101010101" pitchFamily="126" charset="-122"/>
              </a:rPr>
              <a:t>迅速 </a:t>
            </a:r>
            <a:r>
              <a:rPr lang="en-US" altLang="zh-CN" sz="7200" b="1">
                <a:solidFill>
                  <a:srgbClr val="FF0000"/>
                </a:solidFill>
                <a:latin typeface="楷体" panose="02010609060101010101" pitchFamily="126" charset="-122"/>
                <a:ea typeface="楷体" panose="02010609060101010101" pitchFamily="126" charset="-122"/>
              </a:rPr>
              <a:t>adj.</a:t>
            </a:r>
          </a:p>
        </p:txBody>
      </p:sp>
      <p:pic>
        <p:nvPicPr>
          <p:cNvPr id="2" name="图片 1"/>
          <p:cNvPicPr>
            <a:picLocks noChangeAspect="1"/>
          </p:cNvPicPr>
          <p:nvPr/>
        </p:nvPicPr>
        <p:blipFill>
          <a:blip r:embed="rId2"/>
          <a:srcRect t="6111" b="7200"/>
          <a:stretch>
            <a:fillRect/>
          </a:stretch>
        </p:blipFill>
        <p:spPr>
          <a:xfrm>
            <a:off x="7073265" y="212090"/>
            <a:ext cx="4664710" cy="2868295"/>
          </a:xfrm>
          <a:prstGeom prst="rect">
            <a:avLst/>
          </a:prstGeom>
          <a:effectLst>
            <a:softEdge rad="63500"/>
          </a:effectLst>
        </p:spPr>
      </p:pic>
      <p:sp>
        <p:nvSpPr>
          <p:cNvPr id="4" name="标题 1"/>
          <p:cNvSpPr>
            <a:spLocks noGrp="1"/>
          </p:cNvSpPr>
          <p:nvPr/>
        </p:nvSpPr>
        <p:spPr>
          <a:xfrm>
            <a:off x="284163" y="3079750"/>
            <a:ext cx="11453812" cy="1073150"/>
          </a:xfrm>
          <a:prstGeom prst="rect">
            <a:avLst/>
          </a:prstGeom>
          <a:noFill/>
          <a:ln w="9525">
            <a:noFill/>
          </a:ln>
        </p:spPr>
        <p:txBody>
          <a:bodyPr anchor="ctr"/>
          <a:lstStyle/>
          <a:p>
            <a:pPr eaLnBrk="0" hangingPunct="0">
              <a:lnSpc>
                <a:spcPct val="90000"/>
              </a:lnSpc>
            </a:pPr>
            <a:r>
              <a:rPr lang="zh-CN" altLang="en-US" sz="4400" b="1">
                <a:latin typeface="楷体" panose="02010609060101010101" pitchFamily="126" charset="-122"/>
                <a:ea typeface="楷体" panose="02010609060101010101" pitchFamily="126" charset="-122"/>
              </a:rPr>
              <a:t>斑马看见老虎后，</a:t>
            </a:r>
            <a:r>
              <a:rPr lang="zh-CN" altLang="en-US" sz="6000" b="1">
                <a:solidFill>
                  <a:srgbClr val="FF0000"/>
                </a:solidFill>
                <a:latin typeface="楷体" panose="02010609060101010101" pitchFamily="126" charset="-122"/>
                <a:ea typeface="楷体" panose="02010609060101010101" pitchFamily="126" charset="-122"/>
              </a:rPr>
              <a:t>迅速</a:t>
            </a:r>
            <a:r>
              <a:rPr lang="zh-CN" altLang="en-US" sz="4400" b="1">
                <a:latin typeface="楷体" panose="02010609060101010101" pitchFamily="126" charset="-122"/>
                <a:ea typeface="楷体" panose="02010609060101010101" pitchFamily="126" charset="-122"/>
              </a:rPr>
              <a:t>地跑进了树林。</a:t>
            </a:r>
          </a:p>
        </p:txBody>
      </p:sp>
      <p:sp>
        <p:nvSpPr>
          <p:cNvPr id="3" name="标题 1"/>
          <p:cNvSpPr>
            <a:spLocks noGrp="1"/>
          </p:cNvSpPr>
          <p:nvPr/>
        </p:nvSpPr>
        <p:spPr>
          <a:xfrm>
            <a:off x="141288" y="4286250"/>
            <a:ext cx="11907837" cy="1073150"/>
          </a:xfrm>
          <a:prstGeom prst="rect">
            <a:avLst/>
          </a:prstGeom>
          <a:noFill/>
          <a:ln w="9525">
            <a:noFill/>
          </a:ln>
        </p:spPr>
        <p:txBody>
          <a:bodyPr anchor="ctr"/>
          <a:lstStyle/>
          <a:p>
            <a:pPr eaLnBrk="0" hangingPunct="0">
              <a:lnSpc>
                <a:spcPct val="90000"/>
              </a:lnSpc>
            </a:pPr>
            <a:r>
              <a:rPr lang="zh-CN" altLang="en-US" sz="4400" b="1">
                <a:latin typeface="楷体" panose="02010609060101010101" pitchFamily="126" charset="-122"/>
                <a:ea typeface="楷体" panose="02010609060101010101" pitchFamily="126" charset="-122"/>
              </a:rPr>
              <a:t>爷爷晕倒后，爸爸</a:t>
            </a:r>
            <a:r>
              <a:rPr lang="zh-CN" altLang="en-US" sz="6000" b="1">
                <a:solidFill>
                  <a:srgbClr val="FF0000"/>
                </a:solidFill>
                <a:latin typeface="楷体" panose="02010609060101010101" pitchFamily="126" charset="-122"/>
                <a:ea typeface="楷体" panose="02010609060101010101" pitchFamily="126" charset="-122"/>
              </a:rPr>
              <a:t>迅速</a:t>
            </a:r>
            <a:r>
              <a:rPr lang="zh-CN" altLang="en-US" sz="4400" b="1">
                <a:latin typeface="楷体" panose="02010609060101010101" pitchFamily="126" charset="-122"/>
                <a:ea typeface="楷体" panose="02010609060101010101" pitchFamily="126" charset="-122"/>
              </a:rPr>
              <a:t>把他送到了医院。</a:t>
            </a:r>
          </a:p>
        </p:txBody>
      </p:sp>
      <p:sp>
        <p:nvSpPr>
          <p:cNvPr id="5" name="标题 1"/>
          <p:cNvSpPr>
            <a:spLocks noGrp="1"/>
          </p:cNvSpPr>
          <p:nvPr/>
        </p:nvSpPr>
        <p:spPr>
          <a:xfrm>
            <a:off x="0" y="5492750"/>
            <a:ext cx="12430125" cy="1073150"/>
          </a:xfrm>
          <a:prstGeom prst="rect">
            <a:avLst/>
          </a:prstGeom>
          <a:noFill/>
          <a:ln w="9525">
            <a:noFill/>
          </a:ln>
        </p:spPr>
        <p:txBody>
          <a:bodyPr anchor="ctr"/>
          <a:lstStyle/>
          <a:p>
            <a:pPr eaLnBrk="0" hangingPunct="0">
              <a:lnSpc>
                <a:spcPct val="90000"/>
              </a:lnSpc>
            </a:pPr>
            <a:r>
              <a:rPr lang="zh-CN" altLang="en-US" sz="4400" b="1">
                <a:latin typeface="楷体" panose="02010609060101010101" pitchFamily="126" charset="-122"/>
                <a:ea typeface="楷体" panose="02010609060101010101" pitchFamily="126" charset="-122"/>
              </a:rPr>
              <a:t>孩子一听到妈妈回家的声音就</a:t>
            </a:r>
            <a:r>
              <a:rPr lang="zh-CN" altLang="en-US" sz="6000" b="1">
                <a:solidFill>
                  <a:srgbClr val="FF0000"/>
                </a:solidFill>
                <a:latin typeface="楷体" panose="02010609060101010101" pitchFamily="126" charset="-122"/>
                <a:ea typeface="楷体" panose="02010609060101010101" pitchFamily="126" charset="-122"/>
              </a:rPr>
              <a:t>迅速</a:t>
            </a:r>
            <a:r>
              <a:rPr lang="zh-CN" altLang="en-US" sz="4400" b="1">
                <a:latin typeface="楷体" panose="02010609060101010101" pitchFamily="126" charset="-122"/>
                <a:ea typeface="楷体" panose="02010609060101010101" pitchFamily="126" charset="-122"/>
              </a:rPr>
              <a:t>关掉了电视。</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ppt_w</p:attrName>
                                        </p:attrNameLst>
                                      </p:cBhvr>
                                      <p:tavLst>
                                        <p:tav tm="0">
                                          <p:val>
                                            <p:strVal val="#ppt_w*0.70"/>
                                          </p:val>
                                        </p:tav>
                                        <p:tav tm="100000">
                                          <p:val>
                                            <p:strVal val="#ppt_w"/>
                                          </p:val>
                                        </p:tav>
                                      </p:tavLst>
                                    </p:anim>
                                    <p:anim calcmode="lin" valueType="num">
                                      <p:cBhvr>
                                        <p:cTn id="15" dur="1000" fill="hold"/>
                                        <p:tgtEl>
                                          <p:spTgt spid="3"/>
                                        </p:tgtEl>
                                        <p:attrNameLst>
                                          <p:attrName>ppt_h</p:attrName>
                                        </p:attrNameLst>
                                      </p:cBhvr>
                                      <p:tavLst>
                                        <p:tav tm="0">
                                          <p:val>
                                            <p:strVal val="#ppt_h"/>
                                          </p:val>
                                        </p:tav>
                                        <p:tav tm="100000">
                                          <p:val>
                                            <p:strVal val="#ppt_h"/>
                                          </p:val>
                                        </p:tav>
                                      </p:tavLst>
                                    </p:anim>
                                    <p:animEffect transition="in" filter="fade">
                                      <p:cBhvr>
                                        <p:cTn id="16" dur="10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1000" fill="hold"/>
                                        <p:tgtEl>
                                          <p:spTgt spid="5"/>
                                        </p:tgtEl>
                                        <p:attrNameLst>
                                          <p:attrName>ppt_w</p:attrName>
                                        </p:attrNameLst>
                                      </p:cBhvr>
                                      <p:tavLst>
                                        <p:tav tm="0">
                                          <p:val>
                                            <p:strVal val="#ppt_w*0.70"/>
                                          </p:val>
                                        </p:tav>
                                        <p:tav tm="100000">
                                          <p:val>
                                            <p:strVal val="#ppt_w"/>
                                          </p:val>
                                        </p:tav>
                                      </p:tavLst>
                                    </p:anim>
                                    <p:anim calcmode="lin" valueType="num">
                                      <p:cBhvr>
                                        <p:cTn id="22" dur="1000" fill="hold"/>
                                        <p:tgtEl>
                                          <p:spTgt spid="5"/>
                                        </p:tgtEl>
                                        <p:attrNameLst>
                                          <p:attrName>ppt_h</p:attrName>
                                        </p:attrNameLst>
                                      </p:cBhvr>
                                      <p:tavLst>
                                        <p:tav tm="0">
                                          <p:val>
                                            <p:strVal val="#ppt_h"/>
                                          </p:val>
                                        </p:tav>
                                        <p:tav tm="100000">
                                          <p:val>
                                            <p:strVal val="#ppt_h"/>
                                          </p:val>
                                        </p:tav>
                                      </p:tavLst>
                                    </p:anim>
                                    <p:animEffect transition="in" filter="fade">
                                      <p:cBhvr>
                                        <p:cTn id="23"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3" grpId="0"/>
      <p:bldP spid="3" grpId="1"/>
      <p:bldP spid="5" grpId="0"/>
      <p:bldP spid="5"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nvSpPr>
        <p:spPr>
          <a:xfrm>
            <a:off x="284163" y="2527300"/>
            <a:ext cx="11907837" cy="1801813"/>
          </a:xfrm>
          <a:prstGeom prst="rect">
            <a:avLst/>
          </a:prstGeom>
          <a:noFill/>
          <a:ln w="9525">
            <a:noFill/>
          </a:ln>
        </p:spPr>
        <p:txBody>
          <a:bodyPr anchor="ctr"/>
          <a:lstStyle/>
          <a:p>
            <a:pPr eaLnBrk="0" hangingPunct="0">
              <a:lnSpc>
                <a:spcPct val="90000"/>
              </a:lnSpc>
            </a:pPr>
            <a:r>
              <a:rPr lang="zh-CN" altLang="en-US" sz="4400" b="1">
                <a:latin typeface="楷体" panose="02010609060101010101" pitchFamily="126" charset="-122"/>
                <a:ea typeface="楷体" panose="02010609060101010101" pitchFamily="126" charset="-122"/>
              </a:rPr>
              <a:t>现在网上买票、退票都十分便利，特别是退票后，钱不到几分钟就能</a:t>
            </a:r>
            <a:r>
              <a:rPr lang="zh-CN" altLang="en-US" sz="6000" b="1">
                <a:solidFill>
                  <a:srgbClr val="FF0000"/>
                </a:solidFill>
                <a:latin typeface="楷体" panose="02010609060101010101" pitchFamily="126" charset="-122"/>
                <a:ea typeface="楷体" panose="02010609060101010101" pitchFamily="126" charset="-122"/>
              </a:rPr>
              <a:t>迅速</a:t>
            </a:r>
            <a:r>
              <a:rPr lang="zh-CN" altLang="en-US" sz="4400" b="1">
                <a:latin typeface="楷体" panose="02010609060101010101" pitchFamily="126" charset="-122"/>
                <a:ea typeface="楷体" panose="02010609060101010101" pitchFamily="126" charset="-122"/>
              </a:rPr>
              <a:t>到账。</a:t>
            </a:r>
          </a:p>
        </p:txBody>
      </p:sp>
      <p:sp>
        <p:nvSpPr>
          <p:cNvPr id="5" name="标题 1"/>
          <p:cNvSpPr>
            <a:spLocks noGrp="1"/>
          </p:cNvSpPr>
          <p:nvPr/>
        </p:nvSpPr>
        <p:spPr>
          <a:xfrm>
            <a:off x="141288" y="4686300"/>
            <a:ext cx="11907837" cy="1073150"/>
          </a:xfrm>
          <a:prstGeom prst="rect">
            <a:avLst/>
          </a:prstGeom>
          <a:noFill/>
          <a:ln w="9525">
            <a:noFill/>
          </a:ln>
        </p:spPr>
        <p:txBody>
          <a:bodyPr anchor="ctr"/>
          <a:lstStyle/>
          <a:p>
            <a:pPr eaLnBrk="0" hangingPunct="0">
              <a:lnSpc>
                <a:spcPct val="90000"/>
              </a:lnSpc>
            </a:pPr>
            <a:r>
              <a:rPr lang="zh-CN" altLang="en-US" sz="4400" b="1">
                <a:latin typeface="楷体" panose="02010609060101010101" pitchFamily="126" charset="-122"/>
                <a:ea typeface="楷体" panose="02010609060101010101" pitchFamily="126" charset="-122"/>
              </a:rPr>
              <a:t>中国经济的</a:t>
            </a:r>
            <a:r>
              <a:rPr lang="zh-CN" altLang="en-US" sz="6000" b="1">
                <a:solidFill>
                  <a:srgbClr val="FF0000"/>
                </a:solidFill>
                <a:latin typeface="楷体" panose="02010609060101010101" pitchFamily="126" charset="-122"/>
                <a:ea typeface="楷体" panose="02010609060101010101" pitchFamily="126" charset="-122"/>
              </a:rPr>
              <a:t>迅速</a:t>
            </a:r>
            <a:r>
              <a:rPr lang="zh-CN" altLang="en-US" sz="4400" b="1">
                <a:latin typeface="楷体" panose="02010609060101010101" pitchFamily="126" charset="-122"/>
                <a:ea typeface="楷体" panose="02010609060101010101" pitchFamily="126" charset="-122"/>
              </a:rPr>
              <a:t>发展使人们的生活越来越好。</a:t>
            </a:r>
          </a:p>
        </p:txBody>
      </p:sp>
      <p:sp>
        <p:nvSpPr>
          <p:cNvPr id="24579" name="标题 1"/>
          <p:cNvSpPr>
            <a:spLocks noGrp="1"/>
          </p:cNvSpPr>
          <p:nvPr>
            <p:ph type="title"/>
          </p:nvPr>
        </p:nvSpPr>
        <p:spPr>
          <a:xfrm>
            <a:off x="1060450" y="666750"/>
            <a:ext cx="4973638" cy="1325563"/>
          </a:xfrm>
        </p:spPr>
        <p:txBody>
          <a:bodyPr anchor="ctr"/>
          <a:lstStyle/>
          <a:p>
            <a:r>
              <a:rPr lang="zh-CN" altLang="zh-CN" sz="7200" b="1">
                <a:solidFill>
                  <a:srgbClr val="FF0000"/>
                </a:solidFill>
                <a:latin typeface="楷体" panose="02010609060101010101" pitchFamily="126" charset="-122"/>
                <a:ea typeface="楷体" panose="02010609060101010101" pitchFamily="126" charset="-122"/>
              </a:rPr>
              <a:t>迅速 </a:t>
            </a:r>
            <a:r>
              <a:rPr lang="en-US" altLang="zh-CN" sz="7200" b="1">
                <a:solidFill>
                  <a:srgbClr val="FF0000"/>
                </a:solidFill>
                <a:latin typeface="楷体" panose="02010609060101010101" pitchFamily="126" charset="-122"/>
                <a:ea typeface="楷体" panose="02010609060101010101" pitchFamily="126" charset="-122"/>
              </a:rPr>
              <a:t>adj.</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strVal val="#ppt_w*0.70"/>
                                          </p:val>
                                        </p:tav>
                                        <p:tav tm="100000">
                                          <p:val>
                                            <p:strVal val="#ppt_w"/>
                                          </p:val>
                                        </p:tav>
                                      </p:tavLst>
                                    </p:anim>
                                    <p:anim calcmode="lin" valueType="num">
                                      <p:cBhvr>
                                        <p:cTn id="15" dur="1000" fill="hold"/>
                                        <p:tgtEl>
                                          <p:spTgt spid="5"/>
                                        </p:tgtEl>
                                        <p:attrNameLst>
                                          <p:attrName>ppt_h</p:attrName>
                                        </p:attrNameLst>
                                      </p:cBhvr>
                                      <p:tavLst>
                                        <p:tav tm="0">
                                          <p:val>
                                            <p:strVal val="#ppt_h"/>
                                          </p:val>
                                        </p:tav>
                                        <p:tav tm="100000">
                                          <p:val>
                                            <p:strVal val="#ppt_h"/>
                                          </p:val>
                                        </p:tav>
                                      </p:tavLst>
                                    </p:anim>
                                    <p:animEffect transition="in" filter="fade">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标题 1"/>
          <p:cNvSpPr>
            <a:spLocks noGrp="1"/>
          </p:cNvSpPr>
          <p:nvPr>
            <p:ph type="title"/>
          </p:nvPr>
        </p:nvSpPr>
        <p:spPr>
          <a:xfrm>
            <a:off x="568325" y="365125"/>
            <a:ext cx="4973638" cy="1325563"/>
          </a:xfrm>
        </p:spPr>
        <p:txBody>
          <a:bodyPr anchor="ctr"/>
          <a:lstStyle/>
          <a:p>
            <a:r>
              <a:rPr lang="zh-CN" altLang="zh-CN" sz="7200" b="1">
                <a:solidFill>
                  <a:srgbClr val="FF0000"/>
                </a:solidFill>
                <a:latin typeface="楷体" panose="02010609060101010101" pitchFamily="126" charset="-122"/>
                <a:ea typeface="楷体" panose="02010609060101010101" pitchFamily="126" charset="-122"/>
              </a:rPr>
              <a:t>充分 </a:t>
            </a:r>
            <a:r>
              <a:rPr lang="en-US" altLang="zh-CN" sz="7200" b="1">
                <a:solidFill>
                  <a:srgbClr val="FF0000"/>
                </a:solidFill>
                <a:latin typeface="楷体" panose="02010609060101010101" pitchFamily="126" charset="-122"/>
                <a:ea typeface="楷体" panose="02010609060101010101" pitchFamily="126" charset="-122"/>
              </a:rPr>
              <a:t>adj.</a:t>
            </a:r>
          </a:p>
        </p:txBody>
      </p:sp>
      <p:sp>
        <p:nvSpPr>
          <p:cNvPr id="5" name="标题 1"/>
          <p:cNvSpPr>
            <a:spLocks noGrp="1"/>
          </p:cNvSpPr>
          <p:nvPr/>
        </p:nvSpPr>
        <p:spPr>
          <a:xfrm>
            <a:off x="142875" y="2154238"/>
            <a:ext cx="12444413" cy="1073150"/>
          </a:xfrm>
          <a:prstGeom prst="rect">
            <a:avLst/>
          </a:prstGeom>
          <a:noFill/>
          <a:ln w="9525">
            <a:noFill/>
          </a:ln>
        </p:spPr>
        <p:txBody>
          <a:bodyPr anchor="ctr"/>
          <a:lstStyle/>
          <a:p>
            <a:pPr eaLnBrk="0" hangingPunct="0">
              <a:lnSpc>
                <a:spcPct val="90000"/>
              </a:lnSpc>
            </a:pPr>
            <a:r>
              <a:rPr lang="zh-CN" altLang="en-US" sz="4400" b="1">
                <a:latin typeface="楷体" panose="02010609060101010101" pitchFamily="126" charset="-122"/>
                <a:ea typeface="楷体" panose="02010609060101010101" pitchFamily="126" charset="-122"/>
              </a:rPr>
              <a:t>这次的会议我做了</a:t>
            </a:r>
            <a:r>
              <a:rPr lang="zh-CN" altLang="en-US" sz="6000" b="1">
                <a:solidFill>
                  <a:srgbClr val="FF0000"/>
                </a:solidFill>
                <a:latin typeface="楷体" panose="02010609060101010101" pitchFamily="126" charset="-122"/>
                <a:ea typeface="楷体" panose="02010609060101010101" pitchFamily="126" charset="-122"/>
              </a:rPr>
              <a:t>充分</a:t>
            </a:r>
            <a:r>
              <a:rPr lang="zh-CN" altLang="en-US" sz="4400" b="1">
                <a:latin typeface="楷体" panose="02010609060101010101" pitchFamily="126" charset="-122"/>
                <a:ea typeface="楷体" panose="02010609060101010101" pitchFamily="126" charset="-122"/>
              </a:rPr>
              <a:t>的准备，一定不会出错。</a:t>
            </a:r>
          </a:p>
        </p:txBody>
      </p:sp>
      <p:sp>
        <p:nvSpPr>
          <p:cNvPr id="2" name="标题 1"/>
          <p:cNvSpPr>
            <a:spLocks noGrp="1"/>
          </p:cNvSpPr>
          <p:nvPr/>
        </p:nvSpPr>
        <p:spPr>
          <a:xfrm>
            <a:off x="142875" y="3530600"/>
            <a:ext cx="11906250" cy="1516063"/>
          </a:xfrm>
          <a:prstGeom prst="rect">
            <a:avLst/>
          </a:prstGeom>
          <a:noFill/>
          <a:ln w="9525">
            <a:noFill/>
          </a:ln>
        </p:spPr>
        <p:txBody>
          <a:bodyPr anchor="ctr"/>
          <a:lstStyle/>
          <a:p>
            <a:pPr eaLnBrk="0" hangingPunct="0">
              <a:lnSpc>
                <a:spcPct val="90000"/>
              </a:lnSpc>
            </a:pPr>
            <a:r>
              <a:rPr lang="zh-CN" altLang="en-US" sz="4400" b="1">
                <a:latin typeface="楷体" panose="02010609060101010101" pitchFamily="126" charset="-122"/>
                <a:ea typeface="楷体" panose="02010609060101010101" pitchFamily="126" charset="-122"/>
              </a:rPr>
              <a:t>父母的经验比我们多，</a:t>
            </a:r>
          </a:p>
          <a:p>
            <a:pPr eaLnBrk="0" hangingPunct="0">
              <a:lnSpc>
                <a:spcPct val="90000"/>
              </a:lnSpc>
            </a:pPr>
            <a:r>
              <a:rPr lang="zh-CN" altLang="en-US" sz="4400" b="1">
                <a:latin typeface="楷体" panose="02010609060101010101" pitchFamily="126" charset="-122"/>
                <a:ea typeface="楷体" panose="02010609060101010101" pitchFamily="126" charset="-122"/>
              </a:rPr>
              <a:t>            我们应该</a:t>
            </a:r>
            <a:r>
              <a:rPr lang="zh-CN" altLang="en-US" sz="6000" b="1">
                <a:solidFill>
                  <a:srgbClr val="FF0000"/>
                </a:solidFill>
                <a:latin typeface="楷体" panose="02010609060101010101" pitchFamily="126" charset="-122"/>
                <a:ea typeface="楷体" panose="02010609060101010101" pitchFamily="126" charset="-122"/>
              </a:rPr>
              <a:t>充分</a:t>
            </a:r>
            <a:r>
              <a:rPr lang="zh-CN" altLang="en-US" sz="4400" b="1">
                <a:latin typeface="楷体" panose="02010609060101010101" pitchFamily="126" charset="-122"/>
                <a:ea typeface="楷体" panose="02010609060101010101" pitchFamily="126" charset="-122"/>
              </a:rPr>
              <a:t>尊重他们的意见。</a:t>
            </a:r>
          </a:p>
        </p:txBody>
      </p:sp>
      <p:sp>
        <p:nvSpPr>
          <p:cNvPr id="3" name="标题 1"/>
          <p:cNvSpPr>
            <a:spLocks noGrp="1"/>
          </p:cNvSpPr>
          <p:nvPr/>
        </p:nvSpPr>
        <p:spPr>
          <a:xfrm>
            <a:off x="284163" y="5303838"/>
            <a:ext cx="11907837" cy="1073150"/>
          </a:xfrm>
          <a:prstGeom prst="rect">
            <a:avLst/>
          </a:prstGeom>
          <a:noFill/>
          <a:ln w="9525">
            <a:noFill/>
          </a:ln>
        </p:spPr>
        <p:txBody>
          <a:bodyPr anchor="ctr"/>
          <a:lstStyle/>
          <a:p>
            <a:pPr eaLnBrk="0" hangingPunct="0">
              <a:lnSpc>
                <a:spcPct val="90000"/>
              </a:lnSpc>
            </a:pPr>
            <a:r>
              <a:rPr lang="zh-CN" altLang="en-US" sz="4400" b="1">
                <a:latin typeface="楷体" panose="02010609060101010101" pitchFamily="126" charset="-122"/>
                <a:ea typeface="楷体" panose="02010609060101010101" pitchFamily="126" charset="-122"/>
              </a:rPr>
              <a:t>这幅画</a:t>
            </a:r>
            <a:r>
              <a:rPr lang="zh-CN" altLang="en-US" sz="6000" b="1">
                <a:solidFill>
                  <a:srgbClr val="FF0000"/>
                </a:solidFill>
                <a:latin typeface="楷体" panose="02010609060101010101" pitchFamily="126" charset="-122"/>
                <a:ea typeface="楷体" panose="02010609060101010101" pitchFamily="126" charset="-122"/>
              </a:rPr>
              <a:t>充分</a:t>
            </a:r>
            <a:r>
              <a:rPr lang="zh-CN" altLang="en-US" sz="4400" b="1">
                <a:latin typeface="楷体" panose="02010609060101010101" pitchFamily="126" charset="-122"/>
                <a:ea typeface="楷体" panose="02010609060101010101" pitchFamily="126" charset="-122"/>
              </a:rPr>
              <a:t>体现了中国古代建筑美。</a:t>
            </a:r>
          </a:p>
        </p:txBody>
      </p:sp>
      <p:sp>
        <p:nvSpPr>
          <p:cNvPr id="10241" name="Rectangle 2"/>
          <p:cNvSpPr>
            <a:spLocks noGrp="1"/>
          </p:cNvSpPr>
          <p:nvPr/>
        </p:nvSpPr>
        <p:spPr>
          <a:xfrm>
            <a:off x="5375910" y="661035"/>
            <a:ext cx="3366135" cy="734695"/>
          </a:xfrm>
          <a:prstGeom prst="rect">
            <a:avLst/>
          </a:prstGeom>
          <a:noFill/>
          <a:ln w="9525">
            <a:noFill/>
          </a:ln>
        </p:spPr>
        <p:txBody>
          <a:bodyPr lIns="68580" tIns="34290" rIns="68580" bIns="34290" anchor="t"/>
          <a:lstStyle/>
          <a:p>
            <a:pPr marL="812800" indent="-812800" algn="l" eaLnBrk="0" hangingPunct="0">
              <a:spcBef>
                <a:spcPct val="20000"/>
              </a:spcBef>
            </a:pPr>
            <a:r>
              <a:rPr lang="zh-CN" altLang="en-US" sz="4800" b="1" dirty="0">
                <a:solidFill>
                  <a:srgbClr val="000090"/>
                </a:solidFill>
                <a:latin typeface="楷体" panose="02010609060101010101" pitchFamily="126" charset="-122"/>
                <a:ea typeface="楷体" panose="02010609060101010101" pitchFamily="126" charset="-122"/>
                <a:sym typeface="等线" panose="02010600030101010101" pitchFamily="2" charset="-122"/>
              </a:rPr>
              <a:t>足够</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1000" fill="hold"/>
                                        <p:tgtEl>
                                          <p:spTgt spid="2"/>
                                        </p:tgtEl>
                                        <p:attrNameLst>
                                          <p:attrName>ppt_w</p:attrName>
                                        </p:attrNameLst>
                                      </p:cBhvr>
                                      <p:tavLst>
                                        <p:tav tm="0">
                                          <p:val>
                                            <p:strVal val="#ppt_w*0.70"/>
                                          </p:val>
                                        </p:tav>
                                        <p:tav tm="100000">
                                          <p:val>
                                            <p:strVal val="#ppt_w"/>
                                          </p:val>
                                        </p:tav>
                                      </p:tavLst>
                                    </p:anim>
                                    <p:anim calcmode="lin" valueType="num">
                                      <p:cBhvr>
                                        <p:cTn id="15" dur="1000" fill="hold"/>
                                        <p:tgtEl>
                                          <p:spTgt spid="2"/>
                                        </p:tgtEl>
                                        <p:attrNameLst>
                                          <p:attrName>ppt_h</p:attrName>
                                        </p:attrNameLst>
                                      </p:cBhvr>
                                      <p:tavLst>
                                        <p:tav tm="0">
                                          <p:val>
                                            <p:strVal val="#ppt_h"/>
                                          </p:val>
                                        </p:tav>
                                        <p:tav tm="100000">
                                          <p:val>
                                            <p:strVal val="#ppt_h"/>
                                          </p:val>
                                        </p:tav>
                                      </p:tavLst>
                                    </p:anim>
                                    <p:animEffect transition="in" filter="fade">
                                      <p:cBhvr>
                                        <p:cTn id="16" dur="10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1000" fill="hold"/>
                                        <p:tgtEl>
                                          <p:spTgt spid="3"/>
                                        </p:tgtEl>
                                        <p:attrNameLst>
                                          <p:attrName>ppt_w</p:attrName>
                                        </p:attrNameLst>
                                      </p:cBhvr>
                                      <p:tavLst>
                                        <p:tav tm="0">
                                          <p:val>
                                            <p:strVal val="#ppt_w*0.70"/>
                                          </p:val>
                                        </p:tav>
                                        <p:tav tm="100000">
                                          <p:val>
                                            <p:strVal val="#ppt_w"/>
                                          </p:val>
                                        </p:tav>
                                      </p:tavLst>
                                    </p:anim>
                                    <p:anim calcmode="lin" valueType="num">
                                      <p:cBhvr>
                                        <p:cTn id="22" dur="1000" fill="hold"/>
                                        <p:tgtEl>
                                          <p:spTgt spid="3"/>
                                        </p:tgtEl>
                                        <p:attrNameLst>
                                          <p:attrName>ppt_h</p:attrName>
                                        </p:attrNameLst>
                                      </p:cBhvr>
                                      <p:tavLst>
                                        <p:tav tm="0">
                                          <p:val>
                                            <p:strVal val="#ppt_h"/>
                                          </p:val>
                                        </p:tav>
                                        <p:tav tm="100000">
                                          <p:val>
                                            <p:strVal val="#ppt_h"/>
                                          </p:val>
                                        </p:tav>
                                      </p:tavLst>
                                    </p:anim>
                                    <p:animEffect transition="in" filter="fade">
                                      <p:cBhvr>
                                        <p:cTn id="23"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2" grpId="0"/>
      <p:bldP spid="2" grpId="1"/>
      <p:bldP spid="3" grpId="0"/>
      <p:bldP spid="3"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标题 1"/>
          <p:cNvSpPr>
            <a:spLocks noGrp="1"/>
          </p:cNvSpPr>
          <p:nvPr>
            <p:ph type="title"/>
          </p:nvPr>
        </p:nvSpPr>
        <p:spPr>
          <a:xfrm>
            <a:off x="1114743" y="821055"/>
            <a:ext cx="3881437" cy="1325563"/>
          </a:xfrm>
        </p:spPr>
        <p:txBody>
          <a:bodyPr anchor="ctr"/>
          <a:lstStyle/>
          <a:p>
            <a:r>
              <a:rPr lang="zh-CN" altLang="en-US" sz="7200" b="1">
                <a:solidFill>
                  <a:srgbClr val="FF0000"/>
                </a:solidFill>
                <a:latin typeface="楷体" panose="02010609060101010101" pitchFamily="126" charset="-122"/>
                <a:ea typeface="楷体" panose="02010609060101010101" pitchFamily="126" charset="-122"/>
              </a:rPr>
              <a:t>提供 </a:t>
            </a:r>
            <a:r>
              <a:rPr lang="en-US" altLang="zh-CN" sz="7200" b="1">
                <a:solidFill>
                  <a:srgbClr val="FF0000"/>
                </a:solidFill>
                <a:latin typeface="楷体" panose="02010609060101010101" pitchFamily="126" charset="-122"/>
                <a:ea typeface="楷体" panose="02010609060101010101" pitchFamily="126" charset="-122"/>
              </a:rPr>
              <a:t>V.</a:t>
            </a:r>
          </a:p>
        </p:txBody>
      </p:sp>
      <p:sp>
        <p:nvSpPr>
          <p:cNvPr id="4" name="标题 1"/>
          <p:cNvSpPr>
            <a:spLocks noGrp="1"/>
          </p:cNvSpPr>
          <p:nvPr/>
        </p:nvSpPr>
        <p:spPr>
          <a:xfrm>
            <a:off x="346075" y="4264025"/>
            <a:ext cx="11196638" cy="1073150"/>
          </a:xfrm>
          <a:prstGeom prst="rect">
            <a:avLst/>
          </a:prstGeom>
          <a:noFill/>
          <a:ln w="9525">
            <a:noFill/>
          </a:ln>
        </p:spPr>
        <p:txBody>
          <a:bodyPr anchor="ctr"/>
          <a:lstStyle/>
          <a:p>
            <a:pPr eaLnBrk="0" hangingPunct="0">
              <a:lnSpc>
                <a:spcPct val="90000"/>
              </a:lnSpc>
            </a:pPr>
            <a:r>
              <a:rPr lang="zh-CN" altLang="en-US" sz="4400" b="1">
                <a:latin typeface="楷体" panose="02010609060101010101" pitchFamily="126" charset="-122"/>
                <a:ea typeface="楷体" panose="02010609060101010101" pitchFamily="126" charset="-122"/>
              </a:rPr>
              <a:t>所有的火车上都为乘客</a:t>
            </a:r>
            <a:r>
              <a:rPr lang="zh-CN" altLang="en-US" sz="6000" b="1">
                <a:solidFill>
                  <a:srgbClr val="FF0000"/>
                </a:solidFill>
                <a:latin typeface="楷体" panose="02010609060101010101" pitchFamily="126" charset="-122"/>
                <a:ea typeface="楷体" panose="02010609060101010101" pitchFamily="126" charset="-122"/>
              </a:rPr>
              <a:t>提供</a:t>
            </a:r>
            <a:r>
              <a:rPr lang="zh-CN" altLang="en-US" sz="4400" b="1">
                <a:latin typeface="楷体" panose="02010609060101010101" pitchFamily="126" charset="-122"/>
                <a:ea typeface="楷体" panose="02010609060101010101" pitchFamily="126" charset="-122"/>
              </a:rPr>
              <a:t>免费的热水。</a:t>
            </a:r>
          </a:p>
        </p:txBody>
      </p:sp>
      <p:sp>
        <p:nvSpPr>
          <p:cNvPr id="5" name="标题 1"/>
          <p:cNvSpPr>
            <a:spLocks noGrp="1"/>
          </p:cNvSpPr>
          <p:nvPr/>
        </p:nvSpPr>
        <p:spPr>
          <a:xfrm>
            <a:off x="0" y="5443538"/>
            <a:ext cx="12430125" cy="1073150"/>
          </a:xfrm>
          <a:prstGeom prst="rect">
            <a:avLst/>
          </a:prstGeom>
          <a:noFill/>
          <a:ln w="9525">
            <a:noFill/>
          </a:ln>
        </p:spPr>
        <p:txBody>
          <a:bodyPr anchor="ctr"/>
          <a:lstStyle/>
          <a:p>
            <a:pPr eaLnBrk="0" hangingPunct="0">
              <a:lnSpc>
                <a:spcPct val="90000"/>
              </a:lnSpc>
            </a:pPr>
            <a:r>
              <a:rPr lang="zh-CN" altLang="en-US" sz="4400" b="1">
                <a:latin typeface="楷体" panose="02010609060101010101" pitchFamily="126" charset="-122"/>
                <a:ea typeface="楷体" panose="02010609060101010101" pitchFamily="126" charset="-122"/>
              </a:rPr>
              <a:t>他向警察</a:t>
            </a:r>
            <a:r>
              <a:rPr lang="zh-CN" altLang="en-US" sz="6000" b="1">
                <a:solidFill>
                  <a:srgbClr val="FF0000"/>
                </a:solidFill>
                <a:latin typeface="楷体" panose="02010609060101010101" pitchFamily="126" charset="-122"/>
                <a:ea typeface="楷体" panose="02010609060101010101" pitchFamily="126" charset="-122"/>
              </a:rPr>
              <a:t>提供</a:t>
            </a:r>
            <a:r>
              <a:rPr lang="zh-CN" altLang="en-US" sz="4400" b="1">
                <a:latin typeface="楷体" panose="02010609060101010101" pitchFamily="126" charset="-122"/>
                <a:ea typeface="楷体" panose="02010609060101010101" pitchFamily="126" charset="-122"/>
              </a:rPr>
              <a:t>的证据使罪犯没几天就被抓住了。</a:t>
            </a:r>
          </a:p>
        </p:txBody>
      </p:sp>
      <p:pic>
        <p:nvPicPr>
          <p:cNvPr id="7" name="图片 6"/>
          <p:cNvPicPr>
            <a:picLocks noChangeAspect="1"/>
          </p:cNvPicPr>
          <p:nvPr/>
        </p:nvPicPr>
        <p:blipFill>
          <a:blip r:embed="rId2"/>
          <a:stretch>
            <a:fillRect/>
          </a:stretch>
        </p:blipFill>
        <p:spPr>
          <a:xfrm>
            <a:off x="6266178" y="379094"/>
            <a:ext cx="5031108" cy="3550282"/>
          </a:xfrm>
          <a:prstGeom prst="rect">
            <a:avLst/>
          </a:prstGeom>
          <a:effectLst>
            <a:softEdge rad="63500"/>
          </a:effectLst>
        </p:spPr>
      </p:pic>
      <p:sp>
        <p:nvSpPr>
          <p:cNvPr id="10241" name="Rectangle 2"/>
          <p:cNvSpPr>
            <a:spLocks noGrp="1"/>
          </p:cNvSpPr>
          <p:nvPr/>
        </p:nvSpPr>
        <p:spPr>
          <a:xfrm>
            <a:off x="180340" y="2321560"/>
            <a:ext cx="7030720" cy="734695"/>
          </a:xfrm>
          <a:prstGeom prst="rect">
            <a:avLst/>
          </a:prstGeom>
          <a:noFill/>
          <a:ln w="9525">
            <a:noFill/>
          </a:ln>
        </p:spPr>
        <p:txBody>
          <a:bodyPr lIns="68580" tIns="34290" rIns="68580" bIns="34290" anchor="t"/>
          <a:lstStyle/>
          <a:p>
            <a:pPr marL="812800" indent="-812800" algn="l" eaLnBrk="0" hangingPunct="0">
              <a:spcBef>
                <a:spcPct val="20000"/>
              </a:spcBef>
            </a:pPr>
            <a:r>
              <a:rPr lang="zh-CN" altLang="en-US" sz="4400" b="1" dirty="0">
                <a:solidFill>
                  <a:srgbClr val="000090"/>
                </a:solidFill>
                <a:latin typeface="楷体" panose="02010609060101010101" pitchFamily="126" charset="-122"/>
                <a:ea typeface="楷体" panose="02010609060101010101" pitchFamily="126" charset="-122"/>
                <a:sym typeface="等线" panose="02010600030101010101" pitchFamily="2" charset="-122"/>
              </a:rPr>
              <a:t>提供</a:t>
            </a:r>
            <a:r>
              <a:rPr lang="en-US" altLang="zh-CN" sz="4400" b="1" dirty="0">
                <a:solidFill>
                  <a:srgbClr val="000090"/>
                </a:solidFill>
                <a:latin typeface="楷体" panose="02010609060101010101" pitchFamily="126" charset="-122"/>
                <a:ea typeface="楷体" panose="02010609060101010101" pitchFamily="126" charset="-122"/>
                <a:sym typeface="等线" panose="02010600030101010101" pitchFamily="2" charset="-122"/>
              </a:rPr>
              <a:t>+</a:t>
            </a:r>
            <a:r>
              <a:rPr lang="zh-CN" altLang="en-US" sz="4400" b="1" dirty="0">
                <a:solidFill>
                  <a:srgbClr val="000090"/>
                </a:solidFill>
                <a:latin typeface="楷体" panose="02010609060101010101" pitchFamily="126" charset="-122"/>
                <a:ea typeface="楷体" panose="02010609060101010101" pitchFamily="126" charset="-122"/>
                <a:sym typeface="等线" panose="02010600030101010101" pitchFamily="2" charset="-122"/>
              </a:rPr>
              <a:t>帮助</a:t>
            </a:r>
            <a:r>
              <a:rPr lang="en-US" altLang="zh-CN" sz="4400" b="1" dirty="0">
                <a:solidFill>
                  <a:srgbClr val="000090"/>
                </a:solidFill>
                <a:latin typeface="楷体" panose="02010609060101010101" pitchFamily="126" charset="-122"/>
                <a:ea typeface="楷体" panose="02010609060101010101" pitchFamily="126" charset="-122"/>
                <a:sym typeface="等线" panose="02010600030101010101" pitchFamily="2" charset="-122"/>
              </a:rPr>
              <a:t>/</a:t>
            </a:r>
            <a:r>
              <a:rPr lang="zh-CN" altLang="en-US" sz="4400" b="1" dirty="0">
                <a:solidFill>
                  <a:srgbClr val="000090"/>
                </a:solidFill>
                <a:latin typeface="楷体" panose="02010609060101010101" pitchFamily="126" charset="-122"/>
                <a:ea typeface="楷体" panose="02010609060101010101" pitchFamily="126" charset="-122"/>
                <a:sym typeface="等线" panose="02010600030101010101" pitchFamily="2" charset="-122"/>
              </a:rPr>
              <a:t>服务</a:t>
            </a:r>
            <a:r>
              <a:rPr lang="en-US" altLang="zh-CN" sz="4400" b="1" dirty="0">
                <a:solidFill>
                  <a:srgbClr val="000090"/>
                </a:solidFill>
                <a:latin typeface="楷体" panose="02010609060101010101" pitchFamily="126" charset="-122"/>
                <a:ea typeface="楷体" panose="02010609060101010101" pitchFamily="126" charset="-122"/>
                <a:sym typeface="等线" panose="02010600030101010101" pitchFamily="2" charset="-122"/>
              </a:rPr>
              <a:t>/</a:t>
            </a:r>
            <a:r>
              <a:rPr lang="zh-CN" altLang="en-US" sz="4400" b="1" dirty="0">
                <a:solidFill>
                  <a:srgbClr val="000090"/>
                </a:solidFill>
                <a:latin typeface="楷体" panose="02010609060101010101" pitchFamily="126" charset="-122"/>
                <a:ea typeface="楷体" panose="02010609060101010101" pitchFamily="126" charset="-122"/>
                <a:sym typeface="等线" panose="02010600030101010101" pitchFamily="2" charset="-122"/>
              </a:rPr>
              <a:t>便利</a:t>
            </a:r>
            <a:r>
              <a:rPr lang="en-US" altLang="zh-CN" sz="4400" b="1" dirty="0">
                <a:solidFill>
                  <a:srgbClr val="000090"/>
                </a:solidFill>
                <a:latin typeface="楷体" panose="02010609060101010101" pitchFamily="126" charset="-122"/>
                <a:ea typeface="楷体" panose="02010609060101010101" pitchFamily="126" charset="-122"/>
                <a:sym typeface="等线" panose="02010600030101010101" pitchFamily="2" charset="-122"/>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strVal val="#ppt_w*0.70"/>
                                          </p:val>
                                        </p:tav>
                                        <p:tav tm="100000">
                                          <p:val>
                                            <p:strVal val="#ppt_w"/>
                                          </p:val>
                                        </p:tav>
                                      </p:tavLst>
                                    </p:anim>
                                    <p:anim calcmode="lin" valueType="num">
                                      <p:cBhvr>
                                        <p:cTn id="15" dur="1000" fill="hold"/>
                                        <p:tgtEl>
                                          <p:spTgt spid="5"/>
                                        </p:tgtEl>
                                        <p:attrNameLst>
                                          <p:attrName>ppt_h</p:attrName>
                                        </p:attrNameLst>
                                      </p:cBhvr>
                                      <p:tavLst>
                                        <p:tav tm="0">
                                          <p:val>
                                            <p:strVal val="#ppt_h"/>
                                          </p:val>
                                        </p:tav>
                                        <p:tav tm="100000">
                                          <p:val>
                                            <p:strVal val="#ppt_h"/>
                                          </p:val>
                                        </p:tav>
                                      </p:tavLst>
                                    </p:anim>
                                    <p:animEffect transition="in" filter="fade">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nvSpPr>
        <p:spPr>
          <a:xfrm>
            <a:off x="300038" y="5284788"/>
            <a:ext cx="11749087" cy="1074737"/>
          </a:xfrm>
          <a:prstGeom prst="rect">
            <a:avLst/>
          </a:prstGeom>
          <a:noFill/>
          <a:ln w="9525">
            <a:noFill/>
          </a:ln>
        </p:spPr>
        <p:txBody>
          <a:bodyPr anchor="ctr"/>
          <a:lstStyle/>
          <a:p>
            <a:pPr eaLnBrk="0" hangingPunct="0">
              <a:lnSpc>
                <a:spcPct val="90000"/>
              </a:lnSpc>
            </a:pPr>
            <a:r>
              <a:rPr lang="zh-CN" altLang="en-US" sz="4400" b="1">
                <a:latin typeface="楷体" panose="02010609060101010101" pitchFamily="126" charset="-122"/>
                <a:ea typeface="楷体" panose="02010609060101010101" pitchFamily="126" charset="-122"/>
              </a:rPr>
              <a:t>自选超市给周围的居民</a:t>
            </a:r>
            <a:r>
              <a:rPr lang="zh-CN" altLang="en-US" sz="6000" b="1">
                <a:solidFill>
                  <a:srgbClr val="FF0000"/>
                </a:solidFill>
                <a:latin typeface="楷体" panose="02010609060101010101" pitchFamily="126" charset="-122"/>
                <a:ea typeface="楷体" panose="02010609060101010101" pitchFamily="126" charset="-122"/>
              </a:rPr>
              <a:t>提供</a:t>
            </a:r>
            <a:r>
              <a:rPr lang="zh-CN" altLang="en-US" sz="4400" b="1">
                <a:latin typeface="楷体" panose="02010609060101010101" pitchFamily="126" charset="-122"/>
                <a:ea typeface="楷体" panose="02010609060101010101" pitchFamily="126" charset="-122"/>
              </a:rPr>
              <a:t>了很大的</a:t>
            </a:r>
            <a:r>
              <a:rPr lang="zh-CN" altLang="en-US" sz="5400" b="1">
                <a:solidFill>
                  <a:srgbClr val="00B050"/>
                </a:solidFill>
                <a:latin typeface="楷体" panose="02010609060101010101" pitchFamily="126" charset="-122"/>
                <a:ea typeface="楷体" panose="02010609060101010101" pitchFamily="126" charset="-122"/>
              </a:rPr>
              <a:t>便利</a:t>
            </a:r>
            <a:r>
              <a:rPr lang="zh-CN" altLang="en-US" sz="4400" b="1">
                <a:latin typeface="楷体" panose="02010609060101010101" pitchFamily="126" charset="-122"/>
                <a:ea typeface="楷体" panose="02010609060101010101" pitchFamily="126" charset="-122"/>
              </a:rPr>
              <a:t>。</a:t>
            </a:r>
          </a:p>
        </p:txBody>
      </p:sp>
      <p:sp>
        <p:nvSpPr>
          <p:cNvPr id="6" name="标题 1"/>
          <p:cNvSpPr>
            <a:spLocks noGrp="1"/>
          </p:cNvSpPr>
          <p:nvPr/>
        </p:nvSpPr>
        <p:spPr>
          <a:xfrm>
            <a:off x="300038" y="3925888"/>
            <a:ext cx="11891962" cy="1074737"/>
          </a:xfrm>
          <a:prstGeom prst="rect">
            <a:avLst/>
          </a:prstGeom>
          <a:noFill/>
          <a:ln w="9525">
            <a:noFill/>
          </a:ln>
        </p:spPr>
        <p:txBody>
          <a:bodyPr anchor="ctr"/>
          <a:lstStyle/>
          <a:p>
            <a:pPr eaLnBrk="0" hangingPunct="0">
              <a:lnSpc>
                <a:spcPct val="90000"/>
              </a:lnSpc>
            </a:pPr>
            <a:r>
              <a:rPr lang="zh-CN" altLang="en-US" sz="4400" b="1">
                <a:latin typeface="楷体" panose="02010609060101010101" pitchFamily="126" charset="-122"/>
                <a:ea typeface="楷体" panose="02010609060101010101" pitchFamily="126" charset="-122"/>
              </a:rPr>
              <a:t>今后我们会努力为所有顾客</a:t>
            </a:r>
            <a:r>
              <a:rPr lang="zh-CN" altLang="en-US" sz="6000" b="1">
                <a:solidFill>
                  <a:srgbClr val="FF0000"/>
                </a:solidFill>
                <a:latin typeface="楷体" panose="02010609060101010101" pitchFamily="126" charset="-122"/>
                <a:ea typeface="楷体" panose="02010609060101010101" pitchFamily="126" charset="-122"/>
              </a:rPr>
              <a:t>提供</a:t>
            </a:r>
            <a:r>
              <a:rPr lang="zh-CN" altLang="en-US" sz="4400" b="1">
                <a:latin typeface="楷体" panose="02010609060101010101" pitchFamily="126" charset="-122"/>
                <a:ea typeface="楷体" panose="02010609060101010101" pitchFamily="126" charset="-122"/>
              </a:rPr>
              <a:t>满意的服务。</a:t>
            </a:r>
          </a:p>
        </p:txBody>
      </p:sp>
      <p:sp>
        <p:nvSpPr>
          <p:cNvPr id="20483" name="标题 4"/>
          <p:cNvSpPr>
            <a:spLocks noGrp="1"/>
          </p:cNvSpPr>
          <p:nvPr>
            <p:ph type="title"/>
          </p:nvPr>
        </p:nvSpPr>
        <p:spPr>
          <a:xfrm>
            <a:off x="1250950" y="1568450"/>
            <a:ext cx="3879850" cy="1325563"/>
          </a:xfrm>
        </p:spPr>
        <p:txBody>
          <a:bodyPr anchor="ctr"/>
          <a:lstStyle/>
          <a:p>
            <a:r>
              <a:rPr lang="zh-CN" altLang="en-US" sz="7200" b="1">
                <a:solidFill>
                  <a:srgbClr val="FF0000"/>
                </a:solidFill>
                <a:latin typeface="楷体" panose="02010609060101010101" pitchFamily="126" charset="-122"/>
                <a:ea typeface="楷体" panose="02010609060101010101" pitchFamily="126" charset="-122"/>
              </a:rPr>
              <a:t>提供 </a:t>
            </a:r>
            <a:r>
              <a:rPr lang="en-US" altLang="zh-CN" sz="7200" b="1">
                <a:solidFill>
                  <a:srgbClr val="FF0000"/>
                </a:solidFill>
                <a:latin typeface="楷体" panose="02010609060101010101" pitchFamily="126" charset="-122"/>
                <a:ea typeface="楷体" panose="02010609060101010101" pitchFamily="126" charset="-122"/>
              </a:rPr>
              <a:t>V.</a:t>
            </a:r>
          </a:p>
        </p:txBody>
      </p:sp>
      <p:pic>
        <p:nvPicPr>
          <p:cNvPr id="7" name="图片 6"/>
          <p:cNvPicPr>
            <a:picLocks noChangeAspect="1"/>
          </p:cNvPicPr>
          <p:nvPr/>
        </p:nvPicPr>
        <p:blipFill>
          <a:blip r:embed="rId2"/>
          <a:srcRect b="13318"/>
          <a:stretch>
            <a:fillRect/>
          </a:stretch>
        </p:blipFill>
        <p:spPr>
          <a:xfrm>
            <a:off x="6177915" y="369569"/>
            <a:ext cx="5006975" cy="3248025"/>
          </a:xfrm>
          <a:prstGeom prst="rect">
            <a:avLst/>
          </a:prstGeom>
          <a:effectLst>
            <a:softEdge rad="63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0.70"/>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strVal val="#ppt_w*0.70"/>
                                          </p:val>
                                        </p:tav>
                                        <p:tav tm="100000">
                                          <p:val>
                                            <p:strVal val="#ppt_w"/>
                                          </p:val>
                                        </p:tav>
                                      </p:tavLst>
                                    </p:anim>
                                    <p:anim calcmode="lin" valueType="num">
                                      <p:cBhvr>
                                        <p:cTn id="15" dur="1000" fill="hold"/>
                                        <p:tgtEl>
                                          <p:spTgt spid="4"/>
                                        </p:tgtEl>
                                        <p:attrNameLst>
                                          <p:attrName>ppt_h</p:attrName>
                                        </p:attrNameLst>
                                      </p:cBhvr>
                                      <p:tavLst>
                                        <p:tav tm="0">
                                          <p:val>
                                            <p:strVal val="#ppt_h"/>
                                          </p:val>
                                        </p:tav>
                                        <p:tav tm="100000">
                                          <p:val>
                                            <p:strVal val="#ppt_h"/>
                                          </p:val>
                                        </p:tav>
                                      </p:tavLst>
                                    </p:anim>
                                    <p:animEffect transition="in" filter="fade">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2"/>
          <p:cNvSpPr>
            <a:spLocks noGrp="1"/>
          </p:cNvSpPr>
          <p:nvPr/>
        </p:nvSpPr>
        <p:spPr>
          <a:xfrm>
            <a:off x="-244475" y="467043"/>
            <a:ext cx="12192000" cy="1035050"/>
          </a:xfrm>
          <a:prstGeom prst="rect">
            <a:avLst/>
          </a:prstGeom>
          <a:noFill/>
          <a:ln w="9525">
            <a:noFill/>
          </a:ln>
        </p:spPr>
        <p:txBody>
          <a:bodyPr lIns="68580" tIns="34290" rIns="68580" bIns="34290" anchor="t"/>
          <a:lstStyle/>
          <a:p>
            <a:pPr marL="812800" indent="-812800" algn="ctr" eaLnBrk="0" hangingPunct="0">
              <a:spcBef>
                <a:spcPct val="20000"/>
              </a:spcBef>
            </a:pPr>
            <a:r>
              <a:rPr lang="zh-CN" altLang="en-US" sz="4800" b="1" dirty="0">
                <a:solidFill>
                  <a:srgbClr val="000090"/>
                </a:solidFill>
                <a:latin typeface="楷体" panose="02010609060101010101" pitchFamily="126" charset="-122"/>
                <a:ea typeface="楷体" panose="02010609060101010101" pitchFamily="126" charset="-122"/>
                <a:sym typeface="等线" panose="02010600030101010101" pitchFamily="2" charset="-122"/>
              </a:rPr>
              <a:t>展示   迅速   广泛   提供   充分  </a:t>
            </a:r>
          </a:p>
        </p:txBody>
      </p:sp>
      <p:sp>
        <p:nvSpPr>
          <p:cNvPr id="5123" name="Text Box 4"/>
          <p:cNvSpPr txBox="1"/>
          <p:nvPr/>
        </p:nvSpPr>
        <p:spPr>
          <a:xfrm>
            <a:off x="111125" y="1617663"/>
            <a:ext cx="12928600" cy="645160"/>
          </a:xfrm>
          <a:prstGeom prst="rect">
            <a:avLst/>
          </a:prstGeom>
          <a:noFill/>
          <a:ln w="9525">
            <a:noFill/>
          </a:ln>
        </p:spPr>
        <p:txBody>
          <a:bodyPr wrap="square" anchor="t">
            <a:spAutoFit/>
          </a:bodyPr>
          <a:lstStyle/>
          <a:p>
            <a:pPr eaLnBrk="0" hangingPunct="0"/>
            <a:r>
              <a:rPr lang="en-US" altLang="zh-CN" sz="3600" b="1" dirty="0">
                <a:solidFill>
                  <a:srgbClr val="000000"/>
                </a:solidFill>
                <a:latin typeface="楷体" panose="02010609060101010101" pitchFamily="126" charset="-122"/>
                <a:ea typeface="楷体" panose="02010609060101010101" pitchFamily="126" charset="-122"/>
              </a:rPr>
              <a:t>1.</a:t>
            </a:r>
            <a:r>
              <a:rPr lang="zh-CN" altLang="en-US" sz="3600" b="1" dirty="0">
                <a:solidFill>
                  <a:srgbClr val="000000"/>
                </a:solidFill>
                <a:latin typeface="楷体" panose="02010609060101010101" pitchFamily="126" charset="-122"/>
                <a:ea typeface="楷体" panose="02010609060101010101" pitchFamily="126" charset="-122"/>
              </a:rPr>
              <a:t>我一发朋友圈，他就</a:t>
            </a:r>
            <a:r>
              <a:rPr lang="en-US" altLang="zh-CN" sz="3600" b="1" dirty="0">
                <a:solidFill>
                  <a:srgbClr val="000000"/>
                </a:solidFill>
                <a:latin typeface="楷体" panose="02010609060101010101" pitchFamily="126" charset="-122"/>
                <a:ea typeface="楷体" panose="02010609060101010101" pitchFamily="126" charset="-122"/>
              </a:rPr>
              <a:t>______</a:t>
            </a:r>
            <a:r>
              <a:rPr lang="zh-CN" altLang="en-US" sz="3600" b="1" dirty="0">
                <a:solidFill>
                  <a:srgbClr val="000000"/>
                </a:solidFill>
                <a:latin typeface="楷体" panose="02010609060101010101" pitchFamily="126" charset="-122"/>
                <a:ea typeface="楷体" panose="02010609060101010101" pitchFamily="126" charset="-122"/>
              </a:rPr>
              <a:t>地给我点了个赞。</a:t>
            </a:r>
          </a:p>
        </p:txBody>
      </p:sp>
      <p:sp>
        <p:nvSpPr>
          <p:cNvPr id="5124" name="Rectangle 5"/>
          <p:cNvSpPr/>
          <p:nvPr/>
        </p:nvSpPr>
        <p:spPr>
          <a:xfrm>
            <a:off x="4854893" y="1185545"/>
            <a:ext cx="2232025" cy="1444625"/>
          </a:xfrm>
          <a:prstGeom prst="rect">
            <a:avLst/>
          </a:prstGeom>
          <a:noFill/>
          <a:ln w="9525">
            <a:noFill/>
          </a:ln>
        </p:spPr>
        <p:txBody>
          <a:bodyPr anchor="ctr"/>
          <a:lstStyle/>
          <a:p>
            <a:pPr eaLnBrk="0" hangingPunct="0"/>
            <a:r>
              <a:rPr lang="zh-CN" altLang="en-US" sz="4000" b="1" dirty="0">
                <a:solidFill>
                  <a:srgbClr val="FF0000"/>
                </a:solidFill>
                <a:latin typeface="楷体" panose="02010609060101010101" pitchFamily="126" charset="-122"/>
                <a:ea typeface="楷体" panose="02010609060101010101" pitchFamily="126" charset="-122"/>
              </a:rPr>
              <a:t>迅速</a:t>
            </a:r>
          </a:p>
        </p:txBody>
      </p:sp>
      <p:sp>
        <p:nvSpPr>
          <p:cNvPr id="5125" name="Text Box 4"/>
          <p:cNvSpPr txBox="1"/>
          <p:nvPr/>
        </p:nvSpPr>
        <p:spPr>
          <a:xfrm>
            <a:off x="111125" y="2201863"/>
            <a:ext cx="12049125" cy="1531620"/>
          </a:xfrm>
          <a:prstGeom prst="rect">
            <a:avLst/>
          </a:prstGeom>
          <a:noFill/>
          <a:ln w="9525">
            <a:noFill/>
          </a:ln>
        </p:spPr>
        <p:txBody>
          <a:bodyPr anchor="t">
            <a:spAutoFit/>
          </a:bodyPr>
          <a:lstStyle/>
          <a:p>
            <a:pPr eaLnBrk="0" hangingPunct="0">
              <a:lnSpc>
                <a:spcPct val="130000"/>
              </a:lnSpc>
            </a:pPr>
            <a:r>
              <a:rPr lang="zh-CN" altLang="en-US" sz="3600" b="1" dirty="0">
                <a:solidFill>
                  <a:srgbClr val="000000"/>
                </a:solidFill>
                <a:latin typeface="楷体" panose="02010609060101010101" pitchFamily="126" charset="-122"/>
                <a:ea typeface="楷体" panose="02010609060101010101" pitchFamily="126" charset="-122"/>
              </a:rPr>
              <a:t>2</a:t>
            </a:r>
            <a:r>
              <a:rPr lang="en-US" altLang="zh-CN" sz="3600" b="1" dirty="0">
                <a:solidFill>
                  <a:srgbClr val="000000"/>
                </a:solidFill>
                <a:latin typeface="楷体" panose="02010609060101010101" pitchFamily="126" charset="-122"/>
                <a:ea typeface="楷体" panose="02010609060101010101" pitchFamily="126" charset="-122"/>
              </a:rPr>
              <a:t>.</a:t>
            </a:r>
            <a:r>
              <a:rPr lang="zh-CN" altLang="en-US" sz="3600" b="1" dirty="0">
                <a:solidFill>
                  <a:srgbClr val="000000"/>
                </a:solidFill>
                <a:latin typeface="楷体" panose="02010609060101010101" pitchFamily="126" charset="-122"/>
                <a:ea typeface="楷体" panose="02010609060101010101" pitchFamily="126" charset="-122"/>
              </a:rPr>
              <a:t>为了给面试的老板留一个好印象，他在面试前做了</a:t>
            </a:r>
            <a:r>
              <a:rPr lang="en-US" altLang="zh-CN" sz="3600" b="1" dirty="0">
                <a:solidFill>
                  <a:srgbClr val="000000"/>
                </a:solidFill>
                <a:latin typeface="楷体" panose="02010609060101010101" pitchFamily="126" charset="-122"/>
                <a:ea typeface="楷体" panose="02010609060101010101" pitchFamily="126" charset="-122"/>
              </a:rPr>
              <a:t>____</a:t>
            </a:r>
            <a:r>
              <a:rPr lang="zh-CN" altLang="en-US" sz="3600" b="1" dirty="0">
                <a:solidFill>
                  <a:srgbClr val="000000"/>
                </a:solidFill>
                <a:latin typeface="楷体" panose="02010609060101010101" pitchFamily="126" charset="-122"/>
                <a:ea typeface="楷体" panose="02010609060101010101" pitchFamily="126" charset="-122"/>
              </a:rPr>
              <a:t>的</a:t>
            </a:r>
            <a:r>
              <a:rPr lang="zh-CN" altLang="en-US" sz="3600" b="1" dirty="0">
                <a:solidFill>
                  <a:srgbClr val="000000"/>
                </a:solidFill>
                <a:latin typeface="楷体" panose="02010609060101010101" pitchFamily="126" charset="-122"/>
                <a:ea typeface="楷体" panose="02010609060101010101" pitchFamily="126" charset="-122"/>
                <a:sym typeface="等线" panose="02010600030101010101" pitchFamily="2" charset="-122"/>
              </a:rPr>
              <a:t>准备</a:t>
            </a:r>
            <a:r>
              <a:rPr lang="zh-CN" altLang="en-US" sz="3600" b="1" dirty="0">
                <a:solidFill>
                  <a:srgbClr val="000000"/>
                </a:solidFill>
                <a:latin typeface="楷体" panose="02010609060101010101" pitchFamily="126" charset="-122"/>
                <a:ea typeface="楷体" panose="02010609060101010101" pitchFamily="126" charset="-122"/>
              </a:rPr>
              <a:t>。</a:t>
            </a:r>
          </a:p>
        </p:txBody>
      </p:sp>
      <p:sp>
        <p:nvSpPr>
          <p:cNvPr id="5126" name="Rectangle 5"/>
          <p:cNvSpPr/>
          <p:nvPr/>
        </p:nvSpPr>
        <p:spPr>
          <a:xfrm>
            <a:off x="10673715" y="1951673"/>
            <a:ext cx="2232025" cy="1363662"/>
          </a:xfrm>
          <a:prstGeom prst="rect">
            <a:avLst/>
          </a:prstGeom>
          <a:noFill/>
          <a:ln w="9525">
            <a:noFill/>
          </a:ln>
        </p:spPr>
        <p:txBody>
          <a:bodyPr anchor="ctr"/>
          <a:lstStyle/>
          <a:p>
            <a:pPr eaLnBrk="0" hangingPunct="0"/>
            <a:r>
              <a:rPr lang="zh-CN" altLang="en-US" sz="4000" b="1" dirty="0">
                <a:solidFill>
                  <a:srgbClr val="FF0000"/>
                </a:solidFill>
                <a:latin typeface="楷体" panose="02010609060101010101" pitchFamily="126" charset="-122"/>
                <a:ea typeface="楷体" panose="02010609060101010101" pitchFamily="126" charset="-122"/>
              </a:rPr>
              <a:t>充分</a:t>
            </a:r>
          </a:p>
        </p:txBody>
      </p:sp>
      <p:sp>
        <p:nvSpPr>
          <p:cNvPr id="5127" name="Rectangle 5"/>
          <p:cNvSpPr/>
          <p:nvPr/>
        </p:nvSpPr>
        <p:spPr>
          <a:xfrm>
            <a:off x="4819968" y="3210560"/>
            <a:ext cx="2232025" cy="1609725"/>
          </a:xfrm>
          <a:prstGeom prst="rect">
            <a:avLst/>
          </a:prstGeom>
          <a:noFill/>
          <a:ln w="9525">
            <a:noFill/>
          </a:ln>
        </p:spPr>
        <p:txBody>
          <a:bodyPr anchor="ctr"/>
          <a:lstStyle/>
          <a:p>
            <a:pPr eaLnBrk="0" hangingPunct="0"/>
            <a:r>
              <a:rPr lang="zh-CN" altLang="en-US" sz="4000" b="1" dirty="0">
                <a:solidFill>
                  <a:srgbClr val="FF0000"/>
                </a:solidFill>
                <a:latin typeface="楷体" panose="02010609060101010101" pitchFamily="126" charset="-122"/>
                <a:ea typeface="楷体" panose="02010609060101010101" pitchFamily="126" charset="-122"/>
              </a:rPr>
              <a:t>提供</a:t>
            </a:r>
          </a:p>
        </p:txBody>
      </p:sp>
      <p:sp>
        <p:nvSpPr>
          <p:cNvPr id="5128" name="Text Box 4"/>
          <p:cNvSpPr txBox="1"/>
          <p:nvPr/>
        </p:nvSpPr>
        <p:spPr>
          <a:xfrm>
            <a:off x="111125" y="3510915"/>
            <a:ext cx="11917363" cy="922020"/>
          </a:xfrm>
          <a:prstGeom prst="rect">
            <a:avLst/>
          </a:prstGeom>
          <a:noFill/>
          <a:ln w="9525">
            <a:noFill/>
          </a:ln>
        </p:spPr>
        <p:txBody>
          <a:bodyPr wrap="square" anchor="t">
            <a:spAutoFit/>
          </a:bodyPr>
          <a:lstStyle/>
          <a:p>
            <a:pPr eaLnBrk="0" hangingPunct="0">
              <a:lnSpc>
                <a:spcPct val="150000"/>
              </a:lnSpc>
            </a:pPr>
            <a:r>
              <a:rPr lang="zh-CN" altLang="en-US" sz="3600" b="1" dirty="0">
                <a:solidFill>
                  <a:srgbClr val="000000"/>
                </a:solidFill>
                <a:latin typeface="楷体" panose="02010609060101010101" pitchFamily="126" charset="-122"/>
                <a:ea typeface="楷体" panose="02010609060101010101" pitchFamily="126" charset="-122"/>
              </a:rPr>
              <a:t>3</a:t>
            </a:r>
            <a:r>
              <a:rPr lang="en-US" altLang="zh-CN" sz="3600" b="1" dirty="0">
                <a:solidFill>
                  <a:srgbClr val="000000"/>
                </a:solidFill>
                <a:latin typeface="楷体" panose="02010609060101010101" pitchFamily="126" charset="-122"/>
                <a:ea typeface="楷体" panose="02010609060101010101" pitchFamily="126" charset="-122"/>
              </a:rPr>
              <a:t>.</a:t>
            </a:r>
            <a:r>
              <a:rPr lang="zh-CN" altLang="en-US" sz="3600" b="1" dirty="0">
                <a:solidFill>
                  <a:srgbClr val="000000"/>
                </a:solidFill>
                <a:latin typeface="楷体" panose="02010609060101010101" pitchFamily="126" charset="-122"/>
                <a:ea typeface="楷体" panose="02010609060101010101" pitchFamily="126" charset="-122"/>
              </a:rPr>
              <a:t>我新应聘的这家公司</a:t>
            </a:r>
            <a:r>
              <a:rPr lang="en-US" altLang="zh-CN" sz="3600" b="1" dirty="0">
                <a:solidFill>
                  <a:srgbClr val="000000"/>
                </a:solidFill>
                <a:latin typeface="楷体" panose="02010609060101010101" pitchFamily="126" charset="-122"/>
                <a:ea typeface="楷体" panose="02010609060101010101" pitchFamily="126" charset="-122"/>
              </a:rPr>
              <a:t>______</a:t>
            </a:r>
            <a:r>
              <a:rPr lang="zh-CN" altLang="en-US" sz="3600" b="1" dirty="0">
                <a:solidFill>
                  <a:srgbClr val="000000"/>
                </a:solidFill>
                <a:latin typeface="楷体" panose="02010609060101010101" pitchFamily="126" charset="-122"/>
                <a:ea typeface="楷体" panose="02010609060101010101" pitchFamily="126" charset="-122"/>
              </a:rPr>
              <a:t>免费的食宿。</a:t>
            </a:r>
          </a:p>
        </p:txBody>
      </p:sp>
      <p:sp>
        <p:nvSpPr>
          <p:cNvPr id="2" name="Text Box 4"/>
          <p:cNvSpPr txBox="1"/>
          <p:nvPr/>
        </p:nvSpPr>
        <p:spPr>
          <a:xfrm>
            <a:off x="111125" y="4346893"/>
            <a:ext cx="11917363" cy="1531620"/>
          </a:xfrm>
          <a:prstGeom prst="rect">
            <a:avLst/>
          </a:prstGeom>
          <a:noFill/>
          <a:ln w="9525">
            <a:noFill/>
          </a:ln>
        </p:spPr>
        <p:txBody>
          <a:bodyPr wrap="square" anchor="t">
            <a:spAutoFit/>
          </a:bodyPr>
          <a:lstStyle/>
          <a:p>
            <a:pPr eaLnBrk="0" hangingPunct="0">
              <a:lnSpc>
                <a:spcPct val="130000"/>
              </a:lnSpc>
            </a:pPr>
            <a:r>
              <a:rPr lang="en-US" altLang="zh-CN" sz="3600" b="1" dirty="0">
                <a:solidFill>
                  <a:srgbClr val="000000"/>
                </a:solidFill>
                <a:latin typeface="楷体" panose="02010609060101010101" pitchFamily="126" charset="-122"/>
                <a:ea typeface="楷体" panose="02010609060101010101" pitchFamily="126" charset="-122"/>
              </a:rPr>
              <a:t>4.</a:t>
            </a:r>
            <a:r>
              <a:rPr lang="zh-CN" altLang="en-US" sz="3600" b="1" dirty="0">
                <a:solidFill>
                  <a:srgbClr val="000000"/>
                </a:solidFill>
                <a:latin typeface="楷体" panose="02010609060101010101" pitchFamily="126" charset="-122"/>
                <a:ea typeface="楷体" panose="02010609060101010101" pitchFamily="126" charset="-122"/>
              </a:rPr>
              <a:t>她是一个爱好</a:t>
            </a:r>
            <a:r>
              <a:rPr lang="en-US" altLang="zh-CN" sz="3600" b="1" dirty="0">
                <a:solidFill>
                  <a:srgbClr val="000000"/>
                </a:solidFill>
                <a:latin typeface="楷体" panose="02010609060101010101" pitchFamily="126" charset="-122"/>
                <a:ea typeface="楷体" panose="02010609060101010101" pitchFamily="126" charset="-122"/>
              </a:rPr>
              <a:t>_______</a:t>
            </a:r>
            <a:r>
              <a:rPr lang="zh-CN" altLang="en-US" sz="3600" b="1" dirty="0">
                <a:solidFill>
                  <a:srgbClr val="000000"/>
                </a:solidFill>
                <a:latin typeface="楷体" panose="02010609060101010101" pitchFamily="126" charset="-122"/>
                <a:ea typeface="楷体" panose="02010609060101010101" pitchFamily="126" charset="-122"/>
              </a:rPr>
              <a:t>的女孩子，比如唱歌啦、跳舞啦、画画啦什么的。</a:t>
            </a:r>
          </a:p>
        </p:txBody>
      </p:sp>
      <p:sp>
        <p:nvSpPr>
          <p:cNvPr id="3" name="Text Box 4"/>
          <p:cNvSpPr txBox="1"/>
          <p:nvPr/>
        </p:nvSpPr>
        <p:spPr>
          <a:xfrm>
            <a:off x="169545" y="5681663"/>
            <a:ext cx="11917363" cy="922020"/>
          </a:xfrm>
          <a:prstGeom prst="rect">
            <a:avLst/>
          </a:prstGeom>
          <a:noFill/>
          <a:ln w="9525">
            <a:noFill/>
          </a:ln>
        </p:spPr>
        <p:txBody>
          <a:bodyPr wrap="square" anchor="t">
            <a:spAutoFit/>
          </a:bodyPr>
          <a:lstStyle/>
          <a:p>
            <a:pPr eaLnBrk="0" hangingPunct="0">
              <a:lnSpc>
                <a:spcPct val="150000"/>
              </a:lnSpc>
            </a:pPr>
            <a:r>
              <a:rPr lang="en-US" altLang="zh-CN" sz="3600" b="1" dirty="0">
                <a:solidFill>
                  <a:srgbClr val="000000"/>
                </a:solidFill>
                <a:latin typeface="楷体" panose="02010609060101010101" pitchFamily="126" charset="-122"/>
                <a:ea typeface="楷体" panose="02010609060101010101" pitchFamily="126" charset="-122"/>
              </a:rPr>
              <a:t>5.</a:t>
            </a:r>
            <a:r>
              <a:rPr lang="zh-CN" altLang="en-US" sz="3600" b="1" dirty="0">
                <a:solidFill>
                  <a:srgbClr val="000000"/>
                </a:solidFill>
                <a:latin typeface="楷体" panose="02010609060101010101" pitchFamily="126" charset="-122"/>
                <a:ea typeface="楷体" panose="02010609060101010101" pitchFamily="126" charset="-122"/>
              </a:rPr>
              <a:t>经理正在向大家</a:t>
            </a:r>
            <a:r>
              <a:rPr lang="en-US" altLang="zh-CN" sz="3600" b="1" dirty="0">
                <a:solidFill>
                  <a:srgbClr val="000000"/>
                </a:solidFill>
                <a:latin typeface="楷体" panose="02010609060101010101" pitchFamily="126" charset="-122"/>
                <a:ea typeface="楷体" panose="02010609060101010101" pitchFamily="126" charset="-122"/>
              </a:rPr>
              <a:t>_______</a:t>
            </a:r>
            <a:r>
              <a:rPr lang="zh-CN" altLang="en-US" sz="3600" b="1" dirty="0">
                <a:solidFill>
                  <a:srgbClr val="000000"/>
                </a:solidFill>
                <a:latin typeface="楷体" panose="02010609060101010101" pitchFamily="126" charset="-122"/>
                <a:ea typeface="楷体" panose="02010609060101010101" pitchFamily="126" charset="-122"/>
              </a:rPr>
              <a:t>新产品的设计图。</a:t>
            </a:r>
          </a:p>
        </p:txBody>
      </p:sp>
      <p:sp>
        <p:nvSpPr>
          <p:cNvPr id="5" name="Rectangle 5"/>
          <p:cNvSpPr/>
          <p:nvPr/>
        </p:nvSpPr>
        <p:spPr>
          <a:xfrm>
            <a:off x="3543935" y="4032885"/>
            <a:ext cx="2232025" cy="1444625"/>
          </a:xfrm>
          <a:prstGeom prst="rect">
            <a:avLst/>
          </a:prstGeom>
          <a:noFill/>
          <a:ln w="9525">
            <a:noFill/>
          </a:ln>
        </p:spPr>
        <p:txBody>
          <a:bodyPr anchor="ctr"/>
          <a:lstStyle/>
          <a:p>
            <a:pPr eaLnBrk="0" hangingPunct="0"/>
            <a:r>
              <a:rPr lang="zh-CN" altLang="en-US" sz="4000" b="1" dirty="0">
                <a:solidFill>
                  <a:srgbClr val="FF0000"/>
                </a:solidFill>
                <a:latin typeface="楷体" panose="02010609060101010101" pitchFamily="126" charset="-122"/>
                <a:ea typeface="楷体" panose="02010609060101010101" pitchFamily="126" charset="-122"/>
              </a:rPr>
              <a:t>广泛</a:t>
            </a:r>
          </a:p>
        </p:txBody>
      </p:sp>
      <p:sp>
        <p:nvSpPr>
          <p:cNvPr id="6" name="Rectangle 5"/>
          <p:cNvSpPr/>
          <p:nvPr/>
        </p:nvSpPr>
        <p:spPr>
          <a:xfrm>
            <a:off x="3968115" y="5439728"/>
            <a:ext cx="2232025" cy="1444625"/>
          </a:xfrm>
          <a:prstGeom prst="rect">
            <a:avLst/>
          </a:prstGeom>
          <a:noFill/>
          <a:ln w="9525">
            <a:noFill/>
          </a:ln>
        </p:spPr>
        <p:txBody>
          <a:bodyPr anchor="ctr"/>
          <a:lstStyle/>
          <a:p>
            <a:pPr eaLnBrk="0" hangingPunct="0"/>
            <a:r>
              <a:rPr lang="zh-CN" altLang="en-US" sz="4000" b="1" dirty="0">
                <a:solidFill>
                  <a:srgbClr val="FF0000"/>
                </a:solidFill>
                <a:latin typeface="楷体" panose="02010609060101010101" pitchFamily="126" charset="-122"/>
                <a:ea typeface="楷体" panose="02010609060101010101" pitchFamily="126" charset="-122"/>
              </a:rPr>
              <a:t>展示</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5123"/>
                                        </p:tgtEl>
                                        <p:attrNameLst>
                                          <p:attrName>style.visibility</p:attrName>
                                        </p:attrNameLst>
                                      </p:cBhvr>
                                      <p:to>
                                        <p:strVal val="visible"/>
                                      </p:to>
                                    </p:set>
                                    <p:anim calcmode="lin" valueType="num">
                                      <p:cBhvr>
                                        <p:cTn id="7" dur="1000" fill="hold"/>
                                        <p:tgtEl>
                                          <p:spTgt spid="5123"/>
                                        </p:tgtEl>
                                        <p:attrNameLst>
                                          <p:attrName>ppt_w</p:attrName>
                                        </p:attrNameLst>
                                      </p:cBhvr>
                                      <p:tavLst>
                                        <p:tav tm="0">
                                          <p:val>
                                            <p:strVal val="#ppt_w*0.70"/>
                                          </p:val>
                                        </p:tav>
                                        <p:tav tm="100000">
                                          <p:val>
                                            <p:strVal val="#ppt_w"/>
                                          </p:val>
                                        </p:tav>
                                      </p:tavLst>
                                    </p:anim>
                                    <p:anim calcmode="lin" valueType="num">
                                      <p:cBhvr>
                                        <p:cTn id="8" dur="1000" fill="hold"/>
                                        <p:tgtEl>
                                          <p:spTgt spid="5123"/>
                                        </p:tgtEl>
                                        <p:attrNameLst>
                                          <p:attrName>ppt_h</p:attrName>
                                        </p:attrNameLst>
                                      </p:cBhvr>
                                      <p:tavLst>
                                        <p:tav tm="0">
                                          <p:val>
                                            <p:strVal val="#ppt_h"/>
                                          </p:val>
                                        </p:tav>
                                        <p:tav tm="100000">
                                          <p:val>
                                            <p:strVal val="#ppt_h"/>
                                          </p:val>
                                        </p:tav>
                                      </p:tavLst>
                                    </p:anim>
                                    <p:animEffect transition="in" filter="fade">
                                      <p:cBhvr>
                                        <p:cTn id="9" dur="1000"/>
                                        <p:tgtEl>
                                          <p:spTgt spid="5123"/>
                                        </p:tgtEl>
                                      </p:cBhvr>
                                    </p:animEffect>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grpId="0" nodeType="clickEffect">
                                  <p:stCondLst>
                                    <p:cond delay="0"/>
                                  </p:stCondLst>
                                  <p:childTnLst>
                                    <p:set>
                                      <p:cBhvr>
                                        <p:cTn id="13" dur="1" fill="hold">
                                          <p:stCondLst>
                                            <p:cond delay="0"/>
                                          </p:stCondLst>
                                        </p:cTn>
                                        <p:tgtEl>
                                          <p:spTgt spid="5124"/>
                                        </p:tgtEl>
                                        <p:attrNameLst>
                                          <p:attrName>style.visibility</p:attrName>
                                        </p:attrNameLst>
                                      </p:cBhvr>
                                      <p:to>
                                        <p:strVal val="visible"/>
                                      </p:to>
                                    </p:set>
                                    <p:animEffect transition="in" filter="blinds(horizontal)">
                                      <p:cBhvr>
                                        <p:cTn id="14" dur="500"/>
                                        <p:tgtEl>
                                          <p:spTgt spid="5124"/>
                                        </p:tgtEl>
                                      </p:cBhvr>
                                    </p:animEffect>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grpId="0" nodeType="clickEffect">
                                  <p:stCondLst>
                                    <p:cond delay="0"/>
                                  </p:stCondLst>
                                  <p:childTnLst>
                                    <p:set>
                                      <p:cBhvr>
                                        <p:cTn id="18" dur="1" fill="hold">
                                          <p:stCondLst>
                                            <p:cond delay="0"/>
                                          </p:stCondLst>
                                        </p:cTn>
                                        <p:tgtEl>
                                          <p:spTgt spid="5125"/>
                                        </p:tgtEl>
                                        <p:attrNameLst>
                                          <p:attrName>style.visibility</p:attrName>
                                        </p:attrNameLst>
                                      </p:cBhvr>
                                      <p:to>
                                        <p:strVal val="visible"/>
                                      </p:to>
                                    </p:set>
                                    <p:anim calcmode="lin" valueType="num">
                                      <p:cBhvr>
                                        <p:cTn id="19" dur="1000" fill="hold"/>
                                        <p:tgtEl>
                                          <p:spTgt spid="5125"/>
                                        </p:tgtEl>
                                        <p:attrNameLst>
                                          <p:attrName>ppt_w</p:attrName>
                                        </p:attrNameLst>
                                      </p:cBhvr>
                                      <p:tavLst>
                                        <p:tav tm="0">
                                          <p:val>
                                            <p:strVal val="#ppt_w*0.70"/>
                                          </p:val>
                                        </p:tav>
                                        <p:tav tm="100000">
                                          <p:val>
                                            <p:strVal val="#ppt_w"/>
                                          </p:val>
                                        </p:tav>
                                      </p:tavLst>
                                    </p:anim>
                                    <p:anim calcmode="lin" valueType="num">
                                      <p:cBhvr>
                                        <p:cTn id="20" dur="1000" fill="hold"/>
                                        <p:tgtEl>
                                          <p:spTgt spid="5125"/>
                                        </p:tgtEl>
                                        <p:attrNameLst>
                                          <p:attrName>ppt_h</p:attrName>
                                        </p:attrNameLst>
                                      </p:cBhvr>
                                      <p:tavLst>
                                        <p:tav tm="0">
                                          <p:val>
                                            <p:strVal val="#ppt_h"/>
                                          </p:val>
                                        </p:tav>
                                        <p:tav tm="100000">
                                          <p:val>
                                            <p:strVal val="#ppt_h"/>
                                          </p:val>
                                        </p:tav>
                                      </p:tavLst>
                                    </p:anim>
                                    <p:animEffect transition="in" filter="fade">
                                      <p:cBhvr>
                                        <p:cTn id="21" dur="1000"/>
                                        <p:tgtEl>
                                          <p:spTgt spid="5125"/>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5126"/>
                                        </p:tgtEl>
                                        <p:attrNameLst>
                                          <p:attrName>style.visibility</p:attrName>
                                        </p:attrNameLst>
                                      </p:cBhvr>
                                      <p:to>
                                        <p:strVal val="visible"/>
                                      </p:to>
                                    </p:set>
                                    <p:animEffect transition="in" filter="blinds(horizontal)">
                                      <p:cBhvr>
                                        <p:cTn id="26" dur="500"/>
                                        <p:tgtEl>
                                          <p:spTgt spid="5126"/>
                                        </p:tgtEl>
                                      </p:cBhvr>
                                    </p:animEffect>
                                  </p:childTnLst>
                                </p:cTn>
                              </p:par>
                            </p:childTnLst>
                          </p:cTn>
                        </p:par>
                      </p:childTnLst>
                    </p:cTn>
                  </p:par>
                  <p:par>
                    <p:cTn id="27" fill="hold">
                      <p:stCondLst>
                        <p:cond delay="indefinite"/>
                      </p:stCondLst>
                      <p:childTnLst>
                        <p:par>
                          <p:cTn id="28" fill="hold">
                            <p:stCondLst>
                              <p:cond delay="0"/>
                            </p:stCondLst>
                            <p:childTnLst>
                              <p:par>
                                <p:cTn id="29" presetID="55" presetClass="entr" presetSubtype="0" fill="hold" grpId="0" nodeType="clickEffect">
                                  <p:stCondLst>
                                    <p:cond delay="0"/>
                                  </p:stCondLst>
                                  <p:childTnLst>
                                    <p:set>
                                      <p:cBhvr>
                                        <p:cTn id="30" dur="1" fill="hold">
                                          <p:stCondLst>
                                            <p:cond delay="0"/>
                                          </p:stCondLst>
                                        </p:cTn>
                                        <p:tgtEl>
                                          <p:spTgt spid="5128"/>
                                        </p:tgtEl>
                                        <p:attrNameLst>
                                          <p:attrName>style.visibility</p:attrName>
                                        </p:attrNameLst>
                                      </p:cBhvr>
                                      <p:to>
                                        <p:strVal val="visible"/>
                                      </p:to>
                                    </p:set>
                                    <p:anim calcmode="lin" valueType="num">
                                      <p:cBhvr>
                                        <p:cTn id="31" dur="1000" fill="hold"/>
                                        <p:tgtEl>
                                          <p:spTgt spid="5128"/>
                                        </p:tgtEl>
                                        <p:attrNameLst>
                                          <p:attrName>ppt_w</p:attrName>
                                        </p:attrNameLst>
                                      </p:cBhvr>
                                      <p:tavLst>
                                        <p:tav tm="0">
                                          <p:val>
                                            <p:strVal val="#ppt_w*0.70"/>
                                          </p:val>
                                        </p:tav>
                                        <p:tav tm="100000">
                                          <p:val>
                                            <p:strVal val="#ppt_w"/>
                                          </p:val>
                                        </p:tav>
                                      </p:tavLst>
                                    </p:anim>
                                    <p:anim calcmode="lin" valueType="num">
                                      <p:cBhvr>
                                        <p:cTn id="32" dur="1000" fill="hold"/>
                                        <p:tgtEl>
                                          <p:spTgt spid="5128"/>
                                        </p:tgtEl>
                                        <p:attrNameLst>
                                          <p:attrName>ppt_h</p:attrName>
                                        </p:attrNameLst>
                                      </p:cBhvr>
                                      <p:tavLst>
                                        <p:tav tm="0">
                                          <p:val>
                                            <p:strVal val="#ppt_h"/>
                                          </p:val>
                                        </p:tav>
                                        <p:tav tm="100000">
                                          <p:val>
                                            <p:strVal val="#ppt_h"/>
                                          </p:val>
                                        </p:tav>
                                      </p:tavLst>
                                    </p:anim>
                                    <p:animEffect transition="in" filter="fade">
                                      <p:cBhvr>
                                        <p:cTn id="33" dur="1000"/>
                                        <p:tgtEl>
                                          <p:spTgt spid="5128"/>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5127"/>
                                        </p:tgtEl>
                                        <p:attrNameLst>
                                          <p:attrName>style.visibility</p:attrName>
                                        </p:attrNameLst>
                                      </p:cBhvr>
                                      <p:to>
                                        <p:strVal val="visible"/>
                                      </p:to>
                                    </p:set>
                                    <p:animEffect transition="in" filter="blinds(horizontal)">
                                      <p:cBhvr>
                                        <p:cTn id="38" dur="500"/>
                                        <p:tgtEl>
                                          <p:spTgt spid="5127"/>
                                        </p:tgtEl>
                                      </p:cBhvr>
                                    </p:animEffect>
                                  </p:childTnLst>
                                </p:cTn>
                              </p:par>
                            </p:childTnLst>
                          </p:cTn>
                        </p:par>
                      </p:childTnLst>
                    </p:cTn>
                  </p:par>
                  <p:par>
                    <p:cTn id="39" fill="hold">
                      <p:stCondLst>
                        <p:cond delay="indefinite"/>
                      </p:stCondLst>
                      <p:childTnLst>
                        <p:par>
                          <p:cTn id="40" fill="hold">
                            <p:stCondLst>
                              <p:cond delay="0"/>
                            </p:stCondLst>
                            <p:childTnLst>
                              <p:par>
                                <p:cTn id="41" presetID="55" presetClass="entr" presetSubtype="0" fill="hold" grpId="0" nodeType="clickEffect">
                                  <p:stCondLst>
                                    <p:cond delay="0"/>
                                  </p:stCondLst>
                                  <p:childTnLst>
                                    <p:set>
                                      <p:cBhvr>
                                        <p:cTn id="42" dur="1" fill="hold">
                                          <p:stCondLst>
                                            <p:cond delay="0"/>
                                          </p:stCondLst>
                                        </p:cTn>
                                        <p:tgtEl>
                                          <p:spTgt spid="2"/>
                                        </p:tgtEl>
                                        <p:attrNameLst>
                                          <p:attrName>style.visibility</p:attrName>
                                        </p:attrNameLst>
                                      </p:cBhvr>
                                      <p:to>
                                        <p:strVal val="visible"/>
                                      </p:to>
                                    </p:set>
                                    <p:anim calcmode="lin" valueType="num">
                                      <p:cBhvr>
                                        <p:cTn id="43" dur="1000" fill="hold"/>
                                        <p:tgtEl>
                                          <p:spTgt spid="2"/>
                                        </p:tgtEl>
                                        <p:attrNameLst>
                                          <p:attrName>ppt_w</p:attrName>
                                        </p:attrNameLst>
                                      </p:cBhvr>
                                      <p:tavLst>
                                        <p:tav tm="0">
                                          <p:val>
                                            <p:strVal val="#ppt_w*0.70"/>
                                          </p:val>
                                        </p:tav>
                                        <p:tav tm="100000">
                                          <p:val>
                                            <p:strVal val="#ppt_w"/>
                                          </p:val>
                                        </p:tav>
                                      </p:tavLst>
                                    </p:anim>
                                    <p:anim calcmode="lin" valueType="num">
                                      <p:cBhvr>
                                        <p:cTn id="44" dur="1000" fill="hold"/>
                                        <p:tgtEl>
                                          <p:spTgt spid="2"/>
                                        </p:tgtEl>
                                        <p:attrNameLst>
                                          <p:attrName>ppt_h</p:attrName>
                                        </p:attrNameLst>
                                      </p:cBhvr>
                                      <p:tavLst>
                                        <p:tav tm="0">
                                          <p:val>
                                            <p:strVal val="#ppt_h"/>
                                          </p:val>
                                        </p:tav>
                                        <p:tav tm="100000">
                                          <p:val>
                                            <p:strVal val="#ppt_h"/>
                                          </p:val>
                                        </p:tav>
                                      </p:tavLst>
                                    </p:anim>
                                    <p:animEffect transition="in" filter="fade">
                                      <p:cBhvr>
                                        <p:cTn id="45" dur="1000"/>
                                        <p:tgtEl>
                                          <p:spTgt spid="2"/>
                                        </p:tgtEl>
                                      </p:cBhvr>
                                    </p:animEffect>
                                  </p:childTnLst>
                                </p:cTn>
                              </p:par>
                            </p:childTnLst>
                          </p:cTn>
                        </p:par>
                      </p:childTnLst>
                    </p:cTn>
                  </p:par>
                  <p:par>
                    <p:cTn id="46" fill="hold">
                      <p:stCondLst>
                        <p:cond delay="indefinite"/>
                      </p:stCondLst>
                      <p:childTnLst>
                        <p:par>
                          <p:cTn id="47" fill="hold">
                            <p:stCondLst>
                              <p:cond delay="0"/>
                            </p:stCondLst>
                            <p:childTnLst>
                              <p:par>
                                <p:cTn id="48" presetID="3" presetClass="entr" presetSubtype="10" fill="hold" grpId="0" nodeType="clickEffect">
                                  <p:stCondLst>
                                    <p:cond delay="0"/>
                                  </p:stCondLst>
                                  <p:childTnLst>
                                    <p:set>
                                      <p:cBhvr>
                                        <p:cTn id="49" dur="1" fill="hold">
                                          <p:stCondLst>
                                            <p:cond delay="0"/>
                                          </p:stCondLst>
                                        </p:cTn>
                                        <p:tgtEl>
                                          <p:spTgt spid="5"/>
                                        </p:tgtEl>
                                        <p:attrNameLst>
                                          <p:attrName>style.visibility</p:attrName>
                                        </p:attrNameLst>
                                      </p:cBhvr>
                                      <p:to>
                                        <p:strVal val="visible"/>
                                      </p:to>
                                    </p:set>
                                    <p:animEffect transition="in" filter="blinds(horizontal)">
                                      <p:cBhvr>
                                        <p:cTn id="50" dur="500"/>
                                        <p:tgtEl>
                                          <p:spTgt spid="5"/>
                                        </p:tgtEl>
                                      </p:cBhvr>
                                    </p:animEffect>
                                  </p:childTnLst>
                                </p:cTn>
                              </p:par>
                            </p:childTnLst>
                          </p:cTn>
                        </p:par>
                      </p:childTnLst>
                    </p:cTn>
                  </p:par>
                  <p:par>
                    <p:cTn id="51" fill="hold">
                      <p:stCondLst>
                        <p:cond delay="indefinite"/>
                      </p:stCondLst>
                      <p:childTnLst>
                        <p:par>
                          <p:cTn id="52" fill="hold">
                            <p:stCondLst>
                              <p:cond delay="0"/>
                            </p:stCondLst>
                            <p:childTnLst>
                              <p:par>
                                <p:cTn id="53" presetID="55" presetClass="entr" presetSubtype="0" fill="hold" grpId="0" nodeType="clickEffect">
                                  <p:stCondLst>
                                    <p:cond delay="0"/>
                                  </p:stCondLst>
                                  <p:childTnLst>
                                    <p:set>
                                      <p:cBhvr>
                                        <p:cTn id="54" dur="1" fill="hold">
                                          <p:stCondLst>
                                            <p:cond delay="0"/>
                                          </p:stCondLst>
                                        </p:cTn>
                                        <p:tgtEl>
                                          <p:spTgt spid="3"/>
                                        </p:tgtEl>
                                        <p:attrNameLst>
                                          <p:attrName>style.visibility</p:attrName>
                                        </p:attrNameLst>
                                      </p:cBhvr>
                                      <p:to>
                                        <p:strVal val="visible"/>
                                      </p:to>
                                    </p:set>
                                    <p:anim calcmode="lin" valueType="num">
                                      <p:cBhvr>
                                        <p:cTn id="55" dur="1000" fill="hold"/>
                                        <p:tgtEl>
                                          <p:spTgt spid="3"/>
                                        </p:tgtEl>
                                        <p:attrNameLst>
                                          <p:attrName>ppt_w</p:attrName>
                                        </p:attrNameLst>
                                      </p:cBhvr>
                                      <p:tavLst>
                                        <p:tav tm="0">
                                          <p:val>
                                            <p:strVal val="#ppt_w*0.70"/>
                                          </p:val>
                                        </p:tav>
                                        <p:tav tm="100000">
                                          <p:val>
                                            <p:strVal val="#ppt_w"/>
                                          </p:val>
                                        </p:tav>
                                      </p:tavLst>
                                    </p:anim>
                                    <p:anim calcmode="lin" valueType="num">
                                      <p:cBhvr>
                                        <p:cTn id="56" dur="1000" fill="hold"/>
                                        <p:tgtEl>
                                          <p:spTgt spid="3"/>
                                        </p:tgtEl>
                                        <p:attrNameLst>
                                          <p:attrName>ppt_h</p:attrName>
                                        </p:attrNameLst>
                                      </p:cBhvr>
                                      <p:tavLst>
                                        <p:tav tm="0">
                                          <p:val>
                                            <p:strVal val="#ppt_h"/>
                                          </p:val>
                                        </p:tav>
                                        <p:tav tm="100000">
                                          <p:val>
                                            <p:strVal val="#ppt_h"/>
                                          </p:val>
                                        </p:tav>
                                      </p:tavLst>
                                    </p:anim>
                                    <p:animEffect transition="in" filter="fade">
                                      <p:cBhvr>
                                        <p:cTn id="57" dur="1000"/>
                                        <p:tgtEl>
                                          <p:spTgt spid="3"/>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grpId="0" nodeType="click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blinds(horizontal)">
                                      <p:cBhvr>
                                        <p:cTn id="6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p:bldP spid="5124" grpId="0"/>
      <p:bldP spid="5125" grpId="0"/>
      <p:bldP spid="5126" grpId="0"/>
      <p:bldP spid="5127" grpId="0"/>
      <p:bldP spid="5128" grpId="0"/>
      <p:bldP spid="2" grpId="0"/>
      <p:bldP spid="3" grpId="0"/>
      <p:bldP spid="5"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标题 1"/>
          <p:cNvSpPr>
            <a:spLocks noGrp="1"/>
          </p:cNvSpPr>
          <p:nvPr>
            <p:ph type="title"/>
          </p:nvPr>
        </p:nvSpPr>
        <p:spPr>
          <a:xfrm>
            <a:off x="584200" y="508000"/>
            <a:ext cx="8060690" cy="1325880"/>
          </a:xfrm>
        </p:spPr>
        <p:txBody>
          <a:bodyPr anchor="ctr"/>
          <a:lstStyle/>
          <a:p>
            <a:r>
              <a:rPr lang="zh-CN" altLang="zh-CN" sz="7200" b="1">
                <a:solidFill>
                  <a:srgbClr val="FF0000"/>
                </a:solidFill>
                <a:latin typeface="楷体" panose="02010609060101010101" pitchFamily="126" charset="-122"/>
                <a:ea typeface="楷体" panose="02010609060101010101" pitchFamily="126" charset="-122"/>
              </a:rPr>
              <a:t>便利 </a:t>
            </a:r>
            <a:r>
              <a:rPr lang="en-US" altLang="zh-CN" sz="7200" b="1">
                <a:solidFill>
                  <a:srgbClr val="FF0000"/>
                </a:solidFill>
                <a:latin typeface="楷体" panose="02010609060101010101" pitchFamily="126" charset="-122"/>
                <a:ea typeface="楷体" panose="02010609060101010101" pitchFamily="126" charset="-122"/>
              </a:rPr>
              <a:t>n.&amp;adj.</a:t>
            </a:r>
          </a:p>
        </p:txBody>
      </p:sp>
      <p:sp>
        <p:nvSpPr>
          <p:cNvPr id="6" name="标题 1"/>
          <p:cNvSpPr>
            <a:spLocks noGrp="1"/>
          </p:cNvSpPr>
          <p:nvPr/>
        </p:nvSpPr>
        <p:spPr>
          <a:xfrm>
            <a:off x="284163" y="2200275"/>
            <a:ext cx="11623675" cy="1073150"/>
          </a:xfrm>
          <a:prstGeom prst="rect">
            <a:avLst/>
          </a:prstGeom>
          <a:noFill/>
          <a:ln w="9525">
            <a:noFill/>
          </a:ln>
        </p:spPr>
        <p:txBody>
          <a:bodyPr anchor="ctr"/>
          <a:lstStyle/>
          <a:p>
            <a:pPr eaLnBrk="0" hangingPunct="0">
              <a:lnSpc>
                <a:spcPct val="90000"/>
              </a:lnSpc>
            </a:pPr>
            <a:r>
              <a:rPr lang="zh-CN" altLang="en-US" sz="4400" b="1">
                <a:latin typeface="楷体" panose="02010609060101010101" pitchFamily="126" charset="-122"/>
                <a:ea typeface="楷体" panose="02010609060101010101" pitchFamily="126" charset="-122"/>
              </a:rPr>
              <a:t>学校周围有一家大型超市，购物十分</a:t>
            </a:r>
            <a:r>
              <a:rPr lang="zh-CN" altLang="en-US" sz="6000" b="1">
                <a:solidFill>
                  <a:srgbClr val="FF0000"/>
                </a:solidFill>
                <a:latin typeface="楷体" panose="02010609060101010101" pitchFamily="126" charset="-122"/>
                <a:ea typeface="楷体" panose="02010609060101010101" pitchFamily="126" charset="-122"/>
              </a:rPr>
              <a:t>便利</a:t>
            </a:r>
            <a:r>
              <a:rPr lang="zh-CN" altLang="en-US" sz="4400" b="1">
                <a:latin typeface="楷体" panose="02010609060101010101" pitchFamily="126" charset="-122"/>
                <a:ea typeface="楷体" panose="02010609060101010101" pitchFamily="126" charset="-122"/>
              </a:rPr>
              <a:t>。</a:t>
            </a:r>
          </a:p>
        </p:txBody>
      </p:sp>
      <p:sp>
        <p:nvSpPr>
          <p:cNvPr id="4" name="标题 1"/>
          <p:cNvSpPr>
            <a:spLocks noGrp="1"/>
          </p:cNvSpPr>
          <p:nvPr/>
        </p:nvSpPr>
        <p:spPr>
          <a:xfrm>
            <a:off x="284163" y="3562350"/>
            <a:ext cx="11623675" cy="1501775"/>
          </a:xfrm>
          <a:prstGeom prst="rect">
            <a:avLst/>
          </a:prstGeom>
          <a:noFill/>
          <a:ln w="9525">
            <a:noFill/>
          </a:ln>
        </p:spPr>
        <p:txBody>
          <a:bodyPr anchor="ctr"/>
          <a:lstStyle/>
          <a:p>
            <a:pPr eaLnBrk="0" hangingPunct="0">
              <a:lnSpc>
                <a:spcPct val="90000"/>
              </a:lnSpc>
            </a:pPr>
            <a:r>
              <a:rPr lang="zh-CN" altLang="en-US" sz="4400" b="1">
                <a:latin typeface="楷体" panose="02010609060101010101" pitchFamily="126" charset="-122"/>
                <a:ea typeface="楷体" panose="02010609060101010101" pitchFamily="126" charset="-122"/>
              </a:rPr>
              <a:t>随着地铁线路的增加，</a:t>
            </a:r>
          </a:p>
          <a:p>
            <a:pPr eaLnBrk="0" hangingPunct="0">
              <a:lnSpc>
                <a:spcPct val="90000"/>
              </a:lnSpc>
            </a:pPr>
            <a:r>
              <a:rPr lang="zh-CN" altLang="en-US" sz="4400" b="1">
                <a:latin typeface="楷体" panose="02010609060101010101" pitchFamily="126" charset="-122"/>
                <a:ea typeface="楷体" panose="02010609060101010101" pitchFamily="126" charset="-122"/>
              </a:rPr>
              <a:t>             人们的出行变得越来越</a:t>
            </a:r>
            <a:r>
              <a:rPr lang="zh-CN" altLang="en-US" sz="6000" b="1">
                <a:solidFill>
                  <a:srgbClr val="FF0000"/>
                </a:solidFill>
                <a:latin typeface="楷体" panose="02010609060101010101" pitchFamily="126" charset="-122"/>
                <a:ea typeface="楷体" panose="02010609060101010101" pitchFamily="126" charset="-122"/>
              </a:rPr>
              <a:t>便利</a:t>
            </a:r>
            <a:r>
              <a:rPr lang="zh-CN" altLang="en-US" sz="4400" b="1">
                <a:latin typeface="楷体" panose="02010609060101010101" pitchFamily="126" charset="-122"/>
                <a:ea typeface="楷体" panose="02010609060101010101" pitchFamily="126" charset="-122"/>
              </a:rPr>
              <a:t>。</a:t>
            </a:r>
          </a:p>
        </p:txBody>
      </p:sp>
      <p:sp>
        <p:nvSpPr>
          <p:cNvPr id="7" name="标题 1"/>
          <p:cNvSpPr>
            <a:spLocks noGrp="1"/>
          </p:cNvSpPr>
          <p:nvPr/>
        </p:nvSpPr>
        <p:spPr>
          <a:xfrm>
            <a:off x="284163" y="5351463"/>
            <a:ext cx="11623675" cy="1074737"/>
          </a:xfrm>
          <a:prstGeom prst="rect">
            <a:avLst/>
          </a:prstGeom>
          <a:noFill/>
          <a:ln w="9525">
            <a:noFill/>
          </a:ln>
        </p:spPr>
        <p:txBody>
          <a:bodyPr anchor="ctr"/>
          <a:lstStyle/>
          <a:p>
            <a:pPr eaLnBrk="0" hangingPunct="0">
              <a:lnSpc>
                <a:spcPct val="90000"/>
              </a:lnSpc>
            </a:pPr>
            <a:r>
              <a:rPr lang="zh-CN" altLang="en-US" sz="4400" b="1">
                <a:latin typeface="楷体" panose="02010609060101010101" pitchFamily="126" charset="-122"/>
                <a:ea typeface="楷体" panose="02010609060101010101" pitchFamily="126" charset="-122"/>
              </a:rPr>
              <a:t>爸爸新买的房子交通</a:t>
            </a:r>
            <a:r>
              <a:rPr lang="zh-CN" altLang="en-US" sz="6000" b="1">
                <a:solidFill>
                  <a:srgbClr val="FF0000"/>
                </a:solidFill>
                <a:latin typeface="楷体" panose="02010609060101010101" pitchFamily="126" charset="-122"/>
                <a:ea typeface="楷体" panose="02010609060101010101" pitchFamily="126" charset="-122"/>
              </a:rPr>
              <a:t>便利</a:t>
            </a:r>
            <a:r>
              <a:rPr lang="zh-CN" altLang="en-US" sz="4400" b="1">
                <a:latin typeface="楷体" panose="02010609060101010101" pitchFamily="126" charset="-122"/>
                <a:ea typeface="楷体" panose="02010609060101010101" pitchFamily="126" charset="-122"/>
              </a:rPr>
              <a:t>，环境优美。</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0.70"/>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strVal val="#ppt_w*0.70"/>
                                          </p:val>
                                        </p:tav>
                                        <p:tav tm="100000">
                                          <p:val>
                                            <p:strVal val="#ppt_w"/>
                                          </p:val>
                                        </p:tav>
                                      </p:tavLst>
                                    </p:anim>
                                    <p:anim calcmode="lin" valueType="num">
                                      <p:cBhvr>
                                        <p:cTn id="15" dur="1000" fill="hold"/>
                                        <p:tgtEl>
                                          <p:spTgt spid="4"/>
                                        </p:tgtEl>
                                        <p:attrNameLst>
                                          <p:attrName>ppt_h</p:attrName>
                                        </p:attrNameLst>
                                      </p:cBhvr>
                                      <p:tavLst>
                                        <p:tav tm="0">
                                          <p:val>
                                            <p:strVal val="#ppt_h"/>
                                          </p:val>
                                        </p:tav>
                                        <p:tav tm="100000">
                                          <p:val>
                                            <p:strVal val="#ppt_h"/>
                                          </p:val>
                                        </p:tav>
                                      </p:tavLst>
                                    </p:anim>
                                    <p:animEffect transition="in" filter="fade">
                                      <p:cBhvr>
                                        <p:cTn id="16" dur="10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1000" fill="hold"/>
                                        <p:tgtEl>
                                          <p:spTgt spid="7"/>
                                        </p:tgtEl>
                                        <p:attrNameLst>
                                          <p:attrName>ppt_w</p:attrName>
                                        </p:attrNameLst>
                                      </p:cBhvr>
                                      <p:tavLst>
                                        <p:tav tm="0">
                                          <p:val>
                                            <p:strVal val="#ppt_w*0.70"/>
                                          </p:val>
                                        </p:tav>
                                        <p:tav tm="100000">
                                          <p:val>
                                            <p:strVal val="#ppt_w"/>
                                          </p:val>
                                        </p:tav>
                                      </p:tavLst>
                                    </p:anim>
                                    <p:anim calcmode="lin" valueType="num">
                                      <p:cBhvr>
                                        <p:cTn id="22" dur="1000" fill="hold"/>
                                        <p:tgtEl>
                                          <p:spTgt spid="7"/>
                                        </p:tgtEl>
                                        <p:attrNameLst>
                                          <p:attrName>ppt_h</p:attrName>
                                        </p:attrNameLst>
                                      </p:cBhvr>
                                      <p:tavLst>
                                        <p:tav tm="0">
                                          <p:val>
                                            <p:strVal val="#ppt_h"/>
                                          </p:val>
                                        </p:tav>
                                        <p:tav tm="100000">
                                          <p:val>
                                            <p:strVal val="#ppt_h"/>
                                          </p:val>
                                        </p:tav>
                                      </p:tavLst>
                                    </p:anim>
                                    <p:animEffect transition="in" filter="fade">
                                      <p:cBhvr>
                                        <p:cTn id="23"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4" grpId="0"/>
      <p:bldP spid="4" grpId="1"/>
      <p:bldP spid="7" grpId="0"/>
      <p:bldP spid="7"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标题 1"/>
          <p:cNvSpPr>
            <a:spLocks noGrp="1"/>
          </p:cNvSpPr>
          <p:nvPr>
            <p:ph type="title"/>
          </p:nvPr>
        </p:nvSpPr>
        <p:spPr>
          <a:xfrm>
            <a:off x="679450" y="555625"/>
            <a:ext cx="3881438" cy="1325563"/>
          </a:xfrm>
        </p:spPr>
        <p:txBody>
          <a:bodyPr anchor="ctr"/>
          <a:lstStyle/>
          <a:p>
            <a:r>
              <a:rPr lang="zh-CN" altLang="en-US" sz="7200" b="1">
                <a:solidFill>
                  <a:srgbClr val="FF0000"/>
                </a:solidFill>
                <a:latin typeface="楷体" panose="02010609060101010101" pitchFamily="126" charset="-122"/>
                <a:ea typeface="楷体" panose="02010609060101010101" pitchFamily="126" charset="-122"/>
              </a:rPr>
              <a:t>寻求 </a:t>
            </a:r>
            <a:r>
              <a:rPr lang="en-US" altLang="zh-CN" sz="7200" b="1">
                <a:solidFill>
                  <a:srgbClr val="FF0000"/>
                </a:solidFill>
                <a:latin typeface="楷体" panose="02010609060101010101" pitchFamily="126" charset="-122"/>
                <a:ea typeface="楷体" panose="02010609060101010101" pitchFamily="126" charset="-122"/>
              </a:rPr>
              <a:t>V.</a:t>
            </a:r>
          </a:p>
        </p:txBody>
      </p:sp>
      <p:sp>
        <p:nvSpPr>
          <p:cNvPr id="4" name="标题 1"/>
          <p:cNvSpPr>
            <a:spLocks noGrp="1"/>
          </p:cNvSpPr>
          <p:nvPr/>
        </p:nvSpPr>
        <p:spPr>
          <a:xfrm>
            <a:off x="0" y="2108200"/>
            <a:ext cx="12906375" cy="1073150"/>
          </a:xfrm>
          <a:prstGeom prst="rect">
            <a:avLst/>
          </a:prstGeom>
          <a:noFill/>
          <a:ln w="9525">
            <a:noFill/>
          </a:ln>
        </p:spPr>
        <p:txBody>
          <a:bodyPr anchor="ctr"/>
          <a:lstStyle/>
          <a:p>
            <a:pPr eaLnBrk="0" hangingPunct="0">
              <a:lnSpc>
                <a:spcPct val="90000"/>
              </a:lnSpc>
            </a:pPr>
            <a:r>
              <a:rPr lang="zh-CN" altLang="en-US" sz="4400" b="1">
                <a:latin typeface="楷体" panose="02010609060101010101" pitchFamily="126" charset="-122"/>
                <a:ea typeface="楷体" panose="02010609060101010101" pitchFamily="126" charset="-122"/>
              </a:rPr>
              <a:t>如果自己解决不了，也可以通过网络</a:t>
            </a:r>
            <a:r>
              <a:rPr lang="zh-CN" altLang="en-US" sz="6000" b="1">
                <a:solidFill>
                  <a:srgbClr val="FF0000"/>
                </a:solidFill>
                <a:latin typeface="楷体" panose="02010609060101010101" pitchFamily="126" charset="-122"/>
                <a:ea typeface="楷体" panose="02010609060101010101" pitchFamily="126" charset="-122"/>
              </a:rPr>
              <a:t>寻求</a:t>
            </a:r>
            <a:r>
              <a:rPr lang="zh-CN" altLang="en-US" sz="5400" b="1">
                <a:solidFill>
                  <a:srgbClr val="00B050"/>
                </a:solidFill>
                <a:latin typeface="楷体" panose="02010609060101010101" pitchFamily="126" charset="-122"/>
                <a:ea typeface="楷体" panose="02010609060101010101" pitchFamily="126" charset="-122"/>
              </a:rPr>
              <a:t>帮助</a:t>
            </a:r>
            <a:r>
              <a:rPr lang="zh-CN" altLang="en-US" sz="4400" b="1">
                <a:latin typeface="楷体" panose="02010609060101010101" pitchFamily="126" charset="-122"/>
                <a:ea typeface="楷体" panose="02010609060101010101" pitchFamily="126" charset="-122"/>
              </a:rPr>
              <a:t>。</a:t>
            </a:r>
          </a:p>
        </p:txBody>
      </p:sp>
      <p:sp>
        <p:nvSpPr>
          <p:cNvPr id="3" name="标题 1"/>
          <p:cNvSpPr>
            <a:spLocks noGrp="1"/>
          </p:cNvSpPr>
          <p:nvPr/>
        </p:nvSpPr>
        <p:spPr>
          <a:xfrm>
            <a:off x="395288" y="3438525"/>
            <a:ext cx="11133137" cy="1546225"/>
          </a:xfrm>
          <a:prstGeom prst="rect">
            <a:avLst/>
          </a:prstGeom>
          <a:noFill/>
          <a:ln w="9525">
            <a:noFill/>
          </a:ln>
        </p:spPr>
        <p:txBody>
          <a:bodyPr anchor="ctr"/>
          <a:lstStyle/>
          <a:p>
            <a:pPr eaLnBrk="0" hangingPunct="0">
              <a:lnSpc>
                <a:spcPct val="90000"/>
              </a:lnSpc>
            </a:pPr>
            <a:r>
              <a:rPr lang="zh-CN" altLang="en-US" sz="4400" b="1">
                <a:latin typeface="楷体" panose="02010609060101010101" pitchFamily="126" charset="-122"/>
                <a:ea typeface="楷体" panose="02010609060101010101" pitchFamily="126" charset="-122"/>
              </a:rPr>
              <a:t>你与其在这儿烦恼，</a:t>
            </a:r>
          </a:p>
          <a:p>
            <a:pPr eaLnBrk="0" hangingPunct="0">
              <a:lnSpc>
                <a:spcPct val="90000"/>
              </a:lnSpc>
            </a:pPr>
            <a:r>
              <a:rPr lang="zh-CN" altLang="en-US" sz="4400" b="1">
                <a:latin typeface="楷体" panose="02010609060101010101" pitchFamily="126" charset="-122"/>
                <a:ea typeface="楷体" panose="02010609060101010101" pitchFamily="126" charset="-122"/>
              </a:rPr>
              <a:t>            不如多</a:t>
            </a:r>
            <a:r>
              <a:rPr lang="zh-CN" altLang="en-US" sz="6000" b="1">
                <a:solidFill>
                  <a:srgbClr val="FF0000"/>
                </a:solidFill>
                <a:latin typeface="楷体" panose="02010609060101010101" pitchFamily="126" charset="-122"/>
                <a:ea typeface="楷体" panose="02010609060101010101" pitchFamily="126" charset="-122"/>
              </a:rPr>
              <a:t>寻求</a:t>
            </a:r>
            <a:r>
              <a:rPr lang="zh-CN" altLang="en-US" sz="4400" b="1">
                <a:latin typeface="楷体" panose="02010609060101010101" pitchFamily="126" charset="-122"/>
                <a:ea typeface="楷体" panose="02010609060101010101" pitchFamily="126" charset="-122"/>
              </a:rPr>
              <a:t>其他人的</a:t>
            </a:r>
            <a:r>
              <a:rPr lang="zh-CN" altLang="en-US" sz="5400" b="1">
                <a:solidFill>
                  <a:srgbClr val="00B050"/>
                </a:solidFill>
                <a:latin typeface="楷体" panose="02010609060101010101" pitchFamily="126" charset="-122"/>
                <a:ea typeface="楷体" panose="02010609060101010101" pitchFamily="126" charset="-122"/>
              </a:rPr>
              <a:t>建议</a:t>
            </a:r>
            <a:r>
              <a:rPr lang="zh-CN" altLang="en-US" sz="4400" b="1">
                <a:latin typeface="楷体" panose="02010609060101010101" pitchFamily="126" charset="-122"/>
                <a:ea typeface="楷体" panose="02010609060101010101" pitchFamily="126" charset="-122"/>
              </a:rPr>
              <a:t>。</a:t>
            </a:r>
          </a:p>
        </p:txBody>
      </p:sp>
      <p:sp>
        <p:nvSpPr>
          <p:cNvPr id="6" name="标题 1"/>
          <p:cNvSpPr>
            <a:spLocks noGrp="1"/>
          </p:cNvSpPr>
          <p:nvPr/>
        </p:nvSpPr>
        <p:spPr>
          <a:xfrm>
            <a:off x="395288" y="5226050"/>
            <a:ext cx="11514137" cy="1074738"/>
          </a:xfrm>
          <a:prstGeom prst="rect">
            <a:avLst/>
          </a:prstGeom>
          <a:noFill/>
          <a:ln w="9525">
            <a:noFill/>
          </a:ln>
        </p:spPr>
        <p:txBody>
          <a:bodyPr anchor="ctr"/>
          <a:lstStyle/>
          <a:p>
            <a:pPr eaLnBrk="0" hangingPunct="0">
              <a:lnSpc>
                <a:spcPct val="90000"/>
              </a:lnSpc>
            </a:pPr>
            <a:r>
              <a:rPr lang="zh-CN" altLang="en-US" sz="4400" b="1">
                <a:latin typeface="楷体" panose="02010609060101010101" pitchFamily="126" charset="-122"/>
                <a:ea typeface="楷体" panose="02010609060101010101" pitchFamily="126" charset="-122"/>
              </a:rPr>
              <a:t>你也可以试着在辛苦的工作中</a:t>
            </a:r>
            <a:r>
              <a:rPr lang="zh-CN" altLang="en-US" sz="6000" b="1">
                <a:solidFill>
                  <a:srgbClr val="FF0000"/>
                </a:solidFill>
                <a:latin typeface="楷体" panose="02010609060101010101" pitchFamily="126" charset="-122"/>
                <a:ea typeface="楷体" panose="02010609060101010101" pitchFamily="126" charset="-122"/>
              </a:rPr>
              <a:t>寻求</a:t>
            </a:r>
            <a:r>
              <a:rPr lang="zh-CN" altLang="en-US" sz="5400" b="1">
                <a:solidFill>
                  <a:srgbClr val="00B050"/>
                </a:solidFill>
                <a:latin typeface="楷体" panose="02010609060101010101" pitchFamily="126" charset="-122"/>
                <a:ea typeface="楷体" panose="02010609060101010101" pitchFamily="126" charset="-122"/>
              </a:rPr>
              <a:t>乐趣</a:t>
            </a:r>
            <a:r>
              <a:rPr lang="zh-CN" altLang="en-US" sz="4400" b="1">
                <a:latin typeface="楷体" panose="02010609060101010101" pitchFamily="126" charset="-122"/>
                <a:ea typeface="楷体" panose="02010609060101010101" pitchFamily="126" charset="-122"/>
              </a:rPr>
              <a:t>。</a:t>
            </a:r>
          </a:p>
        </p:txBody>
      </p:sp>
      <p:sp>
        <p:nvSpPr>
          <p:cNvPr id="10241" name="Rectangle 2"/>
          <p:cNvSpPr>
            <a:spLocks noGrp="1"/>
          </p:cNvSpPr>
          <p:nvPr/>
        </p:nvSpPr>
        <p:spPr>
          <a:xfrm>
            <a:off x="4561205" y="850900"/>
            <a:ext cx="7030720" cy="734695"/>
          </a:xfrm>
          <a:prstGeom prst="rect">
            <a:avLst/>
          </a:prstGeom>
          <a:noFill/>
          <a:ln w="9525">
            <a:noFill/>
          </a:ln>
        </p:spPr>
        <p:txBody>
          <a:bodyPr lIns="68580" tIns="34290" rIns="68580" bIns="34290" anchor="t"/>
          <a:lstStyle/>
          <a:p>
            <a:pPr marL="812800" indent="-812800" algn="l" eaLnBrk="0" hangingPunct="0">
              <a:spcBef>
                <a:spcPct val="20000"/>
              </a:spcBef>
            </a:pPr>
            <a:r>
              <a:rPr lang="zh-CN" altLang="en-US" sz="4000" b="1" dirty="0">
                <a:solidFill>
                  <a:srgbClr val="000090"/>
                </a:solidFill>
                <a:latin typeface="楷体" panose="02010609060101010101" pitchFamily="126" charset="-122"/>
                <a:ea typeface="楷体" panose="02010609060101010101" pitchFamily="126" charset="-122"/>
                <a:sym typeface="等线" panose="02010600030101010101" pitchFamily="2" charset="-122"/>
              </a:rPr>
              <a:t>寻求</a:t>
            </a:r>
            <a:r>
              <a:rPr lang="en-US" altLang="zh-CN" sz="4000" b="1" dirty="0">
                <a:solidFill>
                  <a:srgbClr val="000090"/>
                </a:solidFill>
                <a:latin typeface="楷体" panose="02010609060101010101" pitchFamily="126" charset="-122"/>
                <a:ea typeface="楷体" panose="02010609060101010101" pitchFamily="126" charset="-122"/>
                <a:sym typeface="等线" panose="02010600030101010101" pitchFamily="2" charset="-122"/>
              </a:rPr>
              <a:t>+</a:t>
            </a:r>
            <a:r>
              <a:rPr lang="zh-CN" altLang="en-US" sz="4000" b="1" dirty="0">
                <a:solidFill>
                  <a:srgbClr val="000090"/>
                </a:solidFill>
                <a:latin typeface="楷体" panose="02010609060101010101" pitchFamily="126" charset="-122"/>
                <a:ea typeface="楷体" panose="02010609060101010101" pitchFamily="126" charset="-122"/>
                <a:sym typeface="等线" panose="02010600030101010101" pitchFamily="2" charset="-122"/>
              </a:rPr>
              <a:t>（谁的）帮助</a:t>
            </a:r>
            <a:r>
              <a:rPr lang="en-US" sz="4000" b="1" dirty="0">
                <a:solidFill>
                  <a:srgbClr val="000090"/>
                </a:solidFill>
                <a:latin typeface="楷体" panose="02010609060101010101" pitchFamily="126" charset="-122"/>
                <a:ea typeface="楷体" panose="02010609060101010101" pitchFamily="126" charset="-122"/>
                <a:sym typeface="等线" panose="02010600030101010101" pitchFamily="2" charset="-122"/>
              </a:rPr>
              <a:t>/</a:t>
            </a:r>
            <a:r>
              <a:rPr lang="zh-CN" altLang="en-US" sz="4000" b="1" dirty="0">
                <a:solidFill>
                  <a:srgbClr val="000090"/>
                </a:solidFill>
                <a:latin typeface="楷体" panose="02010609060101010101" pitchFamily="126" charset="-122"/>
                <a:ea typeface="楷体" panose="02010609060101010101" pitchFamily="126" charset="-122"/>
                <a:sym typeface="等线" panose="02010600030101010101" pitchFamily="2" charset="-122"/>
              </a:rPr>
              <a:t>建议</a:t>
            </a:r>
            <a:r>
              <a:rPr lang="en-US" altLang="zh-CN" sz="4000" b="1" dirty="0">
                <a:solidFill>
                  <a:srgbClr val="000090"/>
                </a:solidFill>
                <a:latin typeface="楷体" panose="02010609060101010101" pitchFamily="126" charset="-122"/>
                <a:ea typeface="楷体" panose="02010609060101010101" pitchFamily="126" charset="-122"/>
                <a:sym typeface="等线" panose="02010600030101010101" pitchFamily="2" charset="-122"/>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ppt_w</p:attrName>
                                        </p:attrNameLst>
                                      </p:cBhvr>
                                      <p:tavLst>
                                        <p:tav tm="0">
                                          <p:val>
                                            <p:strVal val="#ppt_w*0.70"/>
                                          </p:val>
                                        </p:tav>
                                        <p:tav tm="100000">
                                          <p:val>
                                            <p:strVal val="#ppt_w"/>
                                          </p:val>
                                        </p:tav>
                                      </p:tavLst>
                                    </p:anim>
                                    <p:anim calcmode="lin" valueType="num">
                                      <p:cBhvr>
                                        <p:cTn id="15" dur="1000" fill="hold"/>
                                        <p:tgtEl>
                                          <p:spTgt spid="3"/>
                                        </p:tgtEl>
                                        <p:attrNameLst>
                                          <p:attrName>ppt_h</p:attrName>
                                        </p:attrNameLst>
                                      </p:cBhvr>
                                      <p:tavLst>
                                        <p:tav tm="0">
                                          <p:val>
                                            <p:strVal val="#ppt_h"/>
                                          </p:val>
                                        </p:tav>
                                        <p:tav tm="100000">
                                          <p:val>
                                            <p:strVal val="#ppt_h"/>
                                          </p:val>
                                        </p:tav>
                                      </p:tavLst>
                                    </p:anim>
                                    <p:animEffect transition="in" filter="fade">
                                      <p:cBhvr>
                                        <p:cTn id="16" dur="10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ppt_w</p:attrName>
                                        </p:attrNameLst>
                                      </p:cBhvr>
                                      <p:tavLst>
                                        <p:tav tm="0">
                                          <p:val>
                                            <p:strVal val="#ppt_w*0.70"/>
                                          </p:val>
                                        </p:tav>
                                        <p:tav tm="100000">
                                          <p:val>
                                            <p:strVal val="#ppt_w"/>
                                          </p:val>
                                        </p:tav>
                                      </p:tavLst>
                                    </p:anim>
                                    <p:anim calcmode="lin" valueType="num">
                                      <p:cBhvr>
                                        <p:cTn id="22" dur="1000" fill="hold"/>
                                        <p:tgtEl>
                                          <p:spTgt spid="6"/>
                                        </p:tgtEl>
                                        <p:attrNameLst>
                                          <p:attrName>ppt_h</p:attrName>
                                        </p:attrNameLst>
                                      </p:cBhvr>
                                      <p:tavLst>
                                        <p:tav tm="0">
                                          <p:val>
                                            <p:strVal val="#ppt_h"/>
                                          </p:val>
                                        </p:tav>
                                        <p:tav tm="100000">
                                          <p:val>
                                            <p:strVal val="#ppt_h"/>
                                          </p:val>
                                        </p:tav>
                                      </p:tavLst>
                                    </p:anim>
                                    <p:animEffect transition="in" filter="fade">
                                      <p:cBhvr>
                                        <p:cTn id="2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3" grpId="0"/>
      <p:bldP spid="3" grpId="1"/>
      <p:bldP spid="6" grpId="0"/>
      <p:bldP spid="6"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691513" y="686435"/>
            <a:ext cx="4599305" cy="3460115"/>
          </a:xfrm>
          <a:prstGeom prst="rect">
            <a:avLst/>
          </a:prstGeom>
          <a:effectLst>
            <a:softEdge rad="63500"/>
          </a:effectLst>
        </p:spPr>
      </p:pic>
      <p:sp>
        <p:nvSpPr>
          <p:cNvPr id="16386" name="标题 4"/>
          <p:cNvSpPr>
            <a:spLocks noGrp="1"/>
          </p:cNvSpPr>
          <p:nvPr>
            <p:ph type="title"/>
          </p:nvPr>
        </p:nvSpPr>
        <p:spPr>
          <a:xfrm>
            <a:off x="5746750" y="1443038"/>
            <a:ext cx="2628900" cy="1325562"/>
          </a:xfrm>
        </p:spPr>
        <p:txBody>
          <a:bodyPr anchor="ctr"/>
          <a:lstStyle/>
          <a:p>
            <a:r>
              <a:rPr lang="zh-CN" altLang="en-US" sz="7200" b="1">
                <a:solidFill>
                  <a:srgbClr val="FF0000"/>
                </a:solidFill>
                <a:latin typeface="楷体" panose="02010609060101010101" pitchFamily="126" charset="-122"/>
                <a:ea typeface="楷体" panose="02010609060101010101" pitchFamily="126" charset="-122"/>
              </a:rPr>
              <a:t>寻求</a:t>
            </a:r>
            <a:endParaRPr lang="en-US" altLang="zh-CN" sz="7200" b="1">
              <a:solidFill>
                <a:srgbClr val="FF0000"/>
              </a:solidFill>
              <a:latin typeface="楷体" panose="02010609060101010101" pitchFamily="126" charset="-122"/>
              <a:ea typeface="楷体" panose="02010609060101010101" pitchFamily="126" charset="-122"/>
            </a:endParaRPr>
          </a:p>
        </p:txBody>
      </p:sp>
      <p:sp>
        <p:nvSpPr>
          <p:cNvPr id="16387" name="标题 4"/>
          <p:cNvSpPr>
            <a:spLocks noGrp="1"/>
          </p:cNvSpPr>
          <p:nvPr/>
        </p:nvSpPr>
        <p:spPr>
          <a:xfrm>
            <a:off x="9009063" y="1443038"/>
            <a:ext cx="2630487" cy="1325562"/>
          </a:xfrm>
          <a:prstGeom prst="rect">
            <a:avLst/>
          </a:prstGeom>
          <a:noFill/>
          <a:ln w="9525">
            <a:noFill/>
          </a:ln>
        </p:spPr>
        <p:txBody>
          <a:bodyPr anchor="ctr"/>
          <a:lstStyle/>
          <a:p>
            <a:pPr eaLnBrk="0" hangingPunct="0">
              <a:lnSpc>
                <a:spcPct val="90000"/>
              </a:lnSpc>
            </a:pPr>
            <a:r>
              <a:rPr lang="zh-CN" altLang="en-US" sz="7200" b="1">
                <a:solidFill>
                  <a:srgbClr val="FF0000"/>
                </a:solidFill>
                <a:latin typeface="楷体" panose="02010609060101010101" pitchFamily="126" charset="-122"/>
                <a:ea typeface="楷体" panose="02010609060101010101" pitchFamily="126" charset="-122"/>
              </a:rPr>
              <a:t>寻找</a:t>
            </a:r>
            <a:endParaRPr lang="en-US" altLang="zh-CN" sz="7200" b="1">
              <a:solidFill>
                <a:srgbClr val="FF0000"/>
              </a:solidFill>
              <a:latin typeface="楷体" panose="02010609060101010101" pitchFamily="126" charset="-122"/>
              <a:ea typeface="楷体" panose="02010609060101010101" pitchFamily="126" charset="-122"/>
            </a:endParaRPr>
          </a:p>
        </p:txBody>
      </p:sp>
      <p:sp>
        <p:nvSpPr>
          <p:cNvPr id="7" name="标题 1"/>
          <p:cNvSpPr>
            <a:spLocks noGrp="1"/>
          </p:cNvSpPr>
          <p:nvPr/>
        </p:nvSpPr>
        <p:spPr>
          <a:xfrm>
            <a:off x="1455738" y="4719638"/>
            <a:ext cx="10183812" cy="1074737"/>
          </a:xfrm>
          <a:prstGeom prst="rect">
            <a:avLst/>
          </a:prstGeom>
          <a:noFill/>
          <a:ln w="9525">
            <a:noFill/>
          </a:ln>
        </p:spPr>
        <p:txBody>
          <a:bodyPr anchor="ctr"/>
          <a:lstStyle/>
          <a:p>
            <a:pPr eaLnBrk="0" hangingPunct="0">
              <a:lnSpc>
                <a:spcPct val="90000"/>
              </a:lnSpc>
            </a:pPr>
            <a:r>
              <a:rPr lang="zh-CN" altLang="en-US" sz="4400" b="1">
                <a:latin typeface="楷体" panose="02010609060101010101" pitchFamily="126" charset="-122"/>
                <a:ea typeface="楷体" panose="02010609060101010101" pitchFamily="126" charset="-122"/>
              </a:rPr>
              <a:t>警察帮助她</a:t>
            </a:r>
            <a:r>
              <a:rPr lang="zh-CN" altLang="en-US" sz="6000" b="1">
                <a:solidFill>
                  <a:srgbClr val="FF0000"/>
                </a:solidFill>
                <a:latin typeface="楷体" panose="02010609060101010101" pitchFamily="126" charset="-122"/>
                <a:ea typeface="楷体" panose="02010609060101010101" pitchFamily="126" charset="-122"/>
              </a:rPr>
              <a:t>寻找</a:t>
            </a:r>
            <a:r>
              <a:rPr lang="zh-CN" altLang="en-US" sz="4400" b="1">
                <a:latin typeface="楷体" panose="02010609060101010101" pitchFamily="126" charset="-122"/>
                <a:ea typeface="楷体" panose="02010609060101010101" pitchFamily="126" charset="-122"/>
              </a:rPr>
              <a:t>到了走散的孩子。</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410844" y="1026794"/>
            <a:ext cx="11043915" cy="5739131"/>
          </a:xfrm>
          <a:prstGeom prst="rect">
            <a:avLst/>
          </a:prstGeom>
          <a:effectLst>
            <a:softEdge rad="317500"/>
          </a:effectLst>
        </p:spPr>
      </p:pic>
      <p:sp>
        <p:nvSpPr>
          <p:cNvPr id="7170" name="标题 1"/>
          <p:cNvSpPr>
            <a:spLocks noGrp="1"/>
          </p:cNvSpPr>
          <p:nvPr>
            <p:ph type="ctrTitle"/>
          </p:nvPr>
        </p:nvSpPr>
        <p:spPr>
          <a:xfrm>
            <a:off x="4056063" y="101600"/>
            <a:ext cx="3752850" cy="1216025"/>
          </a:xfrm>
        </p:spPr>
        <p:txBody>
          <a:bodyPr vert="horz" wrap="square" lIns="91440" tIns="45720" rIns="91440" bIns="45720" anchor="b"/>
          <a:lstStyle/>
          <a:p>
            <a:pPr eaLnBrk="1" hangingPunct="1">
              <a:buClrTx/>
              <a:buSzTx/>
              <a:buFontTx/>
            </a:pPr>
            <a:r>
              <a:rPr kumimoji="1" lang="zh-CN" altLang="en-US" b="1" kern="1200">
                <a:solidFill>
                  <a:srgbClr val="FF0000"/>
                </a:solidFill>
                <a:latin typeface="楷体" panose="02010609060101010101" pitchFamily="126" charset="-122"/>
                <a:ea typeface="楷体" panose="02010609060101010101" pitchFamily="126" charset="-122"/>
                <a:cs typeface="等线 Light" panose="02010600030101010101" charset="-122"/>
              </a:rPr>
              <a:t>第十五课</a:t>
            </a:r>
          </a:p>
        </p:txBody>
      </p:sp>
      <p:sp>
        <p:nvSpPr>
          <p:cNvPr id="7171" name="标题 1"/>
          <p:cNvSpPr txBox="1"/>
          <p:nvPr/>
        </p:nvSpPr>
        <p:spPr>
          <a:xfrm>
            <a:off x="1727200" y="1630363"/>
            <a:ext cx="8307388" cy="827087"/>
          </a:xfrm>
          <a:prstGeom prst="rect">
            <a:avLst/>
          </a:prstGeom>
          <a:noFill/>
          <a:ln w="9525">
            <a:noFill/>
          </a:ln>
        </p:spPr>
        <p:txBody>
          <a:bodyPr anchor="b"/>
          <a:lstStyle/>
          <a:p>
            <a:pPr algn="ctr" eaLnBrk="0" hangingPunct="0">
              <a:lnSpc>
                <a:spcPct val="90000"/>
              </a:lnSpc>
            </a:pPr>
            <a:r>
              <a:rPr lang="zh-CN" altLang="en-US" sz="6000" b="1">
                <a:solidFill>
                  <a:srgbClr val="FF0000"/>
                </a:solidFill>
                <a:latin typeface="楷体" panose="02010609060101010101" pitchFamily="126" charset="-122"/>
                <a:ea typeface="楷体" panose="02010609060101010101" pitchFamily="126" charset="-122"/>
              </a:rPr>
              <a:t>无处不在的朋友圈</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标题 1"/>
          <p:cNvSpPr>
            <a:spLocks noGrp="1"/>
          </p:cNvSpPr>
          <p:nvPr>
            <p:ph type="title"/>
          </p:nvPr>
        </p:nvSpPr>
        <p:spPr>
          <a:xfrm>
            <a:off x="568325" y="365125"/>
            <a:ext cx="3881438" cy="1325563"/>
          </a:xfrm>
        </p:spPr>
        <p:txBody>
          <a:bodyPr anchor="ctr"/>
          <a:lstStyle/>
          <a:p>
            <a:r>
              <a:rPr lang="zh-CN" altLang="en-US" sz="7200" b="1">
                <a:solidFill>
                  <a:srgbClr val="FF0000"/>
                </a:solidFill>
                <a:latin typeface="楷体" panose="02010609060101010101" pitchFamily="126" charset="-122"/>
                <a:ea typeface="楷体" panose="02010609060101010101" pitchFamily="126" charset="-122"/>
              </a:rPr>
              <a:t>追求 </a:t>
            </a:r>
            <a:r>
              <a:rPr lang="en-US" altLang="zh-CN" sz="7200" b="1">
                <a:solidFill>
                  <a:srgbClr val="FF0000"/>
                </a:solidFill>
                <a:latin typeface="楷体" panose="02010609060101010101" pitchFamily="126" charset="-122"/>
                <a:ea typeface="楷体" panose="02010609060101010101" pitchFamily="126" charset="-122"/>
              </a:rPr>
              <a:t>V.</a:t>
            </a:r>
          </a:p>
        </p:txBody>
      </p:sp>
      <p:sp>
        <p:nvSpPr>
          <p:cNvPr id="6" name="标题 1"/>
          <p:cNvSpPr>
            <a:spLocks noGrp="1"/>
          </p:cNvSpPr>
          <p:nvPr/>
        </p:nvSpPr>
        <p:spPr>
          <a:xfrm>
            <a:off x="204788" y="1933575"/>
            <a:ext cx="11514137" cy="1422400"/>
          </a:xfrm>
          <a:prstGeom prst="rect">
            <a:avLst/>
          </a:prstGeom>
          <a:noFill/>
          <a:ln w="9525">
            <a:noFill/>
          </a:ln>
        </p:spPr>
        <p:txBody>
          <a:bodyPr anchor="ctr"/>
          <a:lstStyle/>
          <a:p>
            <a:pPr eaLnBrk="0" hangingPunct="0">
              <a:lnSpc>
                <a:spcPct val="90000"/>
              </a:lnSpc>
            </a:pPr>
            <a:r>
              <a:rPr lang="zh-CN" altLang="en-US" sz="4400" b="1">
                <a:latin typeface="楷体" panose="02010609060101010101" pitchFamily="126" charset="-122"/>
                <a:ea typeface="楷体" panose="02010609060101010101" pitchFamily="126" charset="-122"/>
              </a:rPr>
              <a:t>之所以许多男孩都</a:t>
            </a:r>
            <a:r>
              <a:rPr lang="zh-CN" altLang="en-US" sz="6000" b="1">
                <a:solidFill>
                  <a:srgbClr val="FF0000"/>
                </a:solidFill>
                <a:latin typeface="楷体" panose="02010609060101010101" pitchFamily="126" charset="-122"/>
                <a:ea typeface="楷体" panose="02010609060101010101" pitchFamily="126" charset="-122"/>
              </a:rPr>
              <a:t>追求</a:t>
            </a:r>
            <a:r>
              <a:rPr lang="zh-CN" altLang="en-US" sz="4400" b="1">
                <a:latin typeface="楷体" panose="02010609060101010101" pitchFamily="126" charset="-122"/>
                <a:ea typeface="楷体" panose="02010609060101010101" pitchFamily="126" charset="-122"/>
              </a:rPr>
              <a:t>她，是因为她漂亮、聪明，还很善良。</a:t>
            </a:r>
          </a:p>
        </p:txBody>
      </p:sp>
      <p:sp>
        <p:nvSpPr>
          <p:cNvPr id="3" name="标题 1"/>
          <p:cNvSpPr>
            <a:spLocks noGrp="1"/>
          </p:cNvSpPr>
          <p:nvPr/>
        </p:nvSpPr>
        <p:spPr>
          <a:xfrm>
            <a:off x="204788" y="3355975"/>
            <a:ext cx="11514137" cy="1817688"/>
          </a:xfrm>
          <a:prstGeom prst="rect">
            <a:avLst/>
          </a:prstGeom>
          <a:noFill/>
          <a:ln w="9525">
            <a:noFill/>
          </a:ln>
        </p:spPr>
        <p:txBody>
          <a:bodyPr anchor="ctr"/>
          <a:lstStyle/>
          <a:p>
            <a:pPr eaLnBrk="0" hangingPunct="0">
              <a:lnSpc>
                <a:spcPct val="90000"/>
              </a:lnSpc>
            </a:pPr>
            <a:r>
              <a:rPr lang="zh-CN" altLang="en-US" sz="4400" b="1">
                <a:latin typeface="楷体" panose="02010609060101010101" pitchFamily="126" charset="-122"/>
                <a:ea typeface="楷体" panose="02010609060101010101" pitchFamily="126" charset="-122"/>
              </a:rPr>
              <a:t>任何工作单位都不该只</a:t>
            </a:r>
            <a:r>
              <a:rPr lang="zh-CN" altLang="en-US" sz="6000" b="1">
                <a:solidFill>
                  <a:srgbClr val="FF0000"/>
                </a:solidFill>
                <a:latin typeface="楷体" panose="02010609060101010101" pitchFamily="126" charset="-122"/>
                <a:ea typeface="楷体" panose="02010609060101010101" pitchFamily="126" charset="-122"/>
              </a:rPr>
              <a:t>追求</a:t>
            </a:r>
            <a:r>
              <a:rPr lang="zh-CN" altLang="en-US" sz="4400" b="1">
                <a:latin typeface="楷体" panose="02010609060101010101" pitchFamily="126" charset="-122"/>
                <a:ea typeface="楷体" panose="02010609060101010101" pitchFamily="126" charset="-122"/>
              </a:rPr>
              <a:t>数量，</a:t>
            </a:r>
          </a:p>
          <a:p>
            <a:pPr eaLnBrk="0" hangingPunct="0">
              <a:lnSpc>
                <a:spcPct val="90000"/>
              </a:lnSpc>
            </a:pPr>
            <a:r>
              <a:rPr lang="zh-CN" altLang="en-US" sz="4400" b="1">
                <a:latin typeface="楷体" panose="02010609060101010101" pitchFamily="126" charset="-122"/>
                <a:ea typeface="楷体" panose="02010609060101010101" pitchFamily="126" charset="-122"/>
              </a:rPr>
              <a:t>                    而不重视产品的质量。</a:t>
            </a:r>
          </a:p>
        </p:txBody>
      </p:sp>
      <p:sp>
        <p:nvSpPr>
          <p:cNvPr id="4" name="标题 1"/>
          <p:cNvSpPr>
            <a:spLocks noGrp="1"/>
          </p:cNvSpPr>
          <p:nvPr/>
        </p:nvSpPr>
        <p:spPr>
          <a:xfrm>
            <a:off x="425450" y="5173663"/>
            <a:ext cx="9266238" cy="1074737"/>
          </a:xfrm>
          <a:prstGeom prst="rect">
            <a:avLst/>
          </a:prstGeom>
          <a:noFill/>
          <a:ln w="9525">
            <a:noFill/>
          </a:ln>
        </p:spPr>
        <p:txBody>
          <a:bodyPr anchor="ctr"/>
          <a:lstStyle/>
          <a:p>
            <a:pPr eaLnBrk="0" hangingPunct="0">
              <a:lnSpc>
                <a:spcPct val="90000"/>
              </a:lnSpc>
            </a:pPr>
            <a:r>
              <a:rPr lang="zh-CN" altLang="en-US" sz="4400" b="1">
                <a:latin typeface="楷体" panose="02010609060101010101" pitchFamily="126" charset="-122"/>
                <a:ea typeface="楷体" panose="02010609060101010101" pitchFamily="126" charset="-122"/>
              </a:rPr>
              <a:t>现代的年轻人都特别爱</a:t>
            </a:r>
            <a:r>
              <a:rPr lang="zh-CN" altLang="en-US" sz="6000" b="1">
                <a:solidFill>
                  <a:srgbClr val="FF0000"/>
                </a:solidFill>
                <a:latin typeface="楷体" panose="02010609060101010101" pitchFamily="126" charset="-122"/>
                <a:ea typeface="楷体" panose="02010609060101010101" pitchFamily="126" charset="-122"/>
              </a:rPr>
              <a:t>追求</a:t>
            </a:r>
            <a:r>
              <a:rPr lang="zh-CN" altLang="en-US" sz="4400" b="1">
                <a:latin typeface="楷体" panose="02010609060101010101" pitchFamily="126" charset="-122"/>
                <a:ea typeface="楷体" panose="02010609060101010101" pitchFamily="126" charset="-122"/>
              </a:rPr>
              <a:t>时尚。</a:t>
            </a:r>
          </a:p>
        </p:txBody>
      </p:sp>
      <p:sp>
        <p:nvSpPr>
          <p:cNvPr id="10241" name="Rectangle 2"/>
          <p:cNvSpPr>
            <a:spLocks noGrp="1"/>
          </p:cNvSpPr>
          <p:nvPr/>
        </p:nvSpPr>
        <p:spPr>
          <a:xfrm>
            <a:off x="4397375" y="260350"/>
            <a:ext cx="7030720" cy="1430655"/>
          </a:xfrm>
          <a:prstGeom prst="rect">
            <a:avLst/>
          </a:prstGeom>
          <a:noFill/>
          <a:ln w="9525">
            <a:noFill/>
          </a:ln>
        </p:spPr>
        <p:txBody>
          <a:bodyPr lIns="68580" tIns="34290" rIns="68580" bIns="34290" anchor="t"/>
          <a:lstStyle/>
          <a:p>
            <a:pPr marL="812800" indent="-812800" algn="l" eaLnBrk="0" hangingPunct="0">
              <a:spcBef>
                <a:spcPct val="20000"/>
              </a:spcBef>
            </a:pPr>
            <a:r>
              <a:rPr lang="zh-CN" sz="3600" b="1" dirty="0">
                <a:solidFill>
                  <a:srgbClr val="000090"/>
                </a:solidFill>
                <a:latin typeface="楷体" panose="02010609060101010101" pitchFamily="126" charset="-122"/>
                <a:ea typeface="楷体" panose="02010609060101010101" pitchFamily="126" charset="-122"/>
                <a:sym typeface="等线" panose="02010600030101010101" pitchFamily="2" charset="-122"/>
              </a:rPr>
              <a:t>追求</a:t>
            </a:r>
            <a:r>
              <a:rPr lang="en-US" altLang="zh-CN" sz="3600" b="1" dirty="0">
                <a:solidFill>
                  <a:srgbClr val="000090"/>
                </a:solidFill>
                <a:latin typeface="楷体" panose="02010609060101010101" pitchFamily="126" charset="-122"/>
                <a:ea typeface="楷体" panose="02010609060101010101" pitchFamily="126" charset="-122"/>
                <a:sym typeface="等线" panose="02010600030101010101" pitchFamily="2" charset="-122"/>
              </a:rPr>
              <a:t>+</a:t>
            </a:r>
            <a:r>
              <a:rPr lang="zh-CN" altLang="en-US" sz="3600" b="1" dirty="0">
                <a:solidFill>
                  <a:srgbClr val="000090"/>
                </a:solidFill>
                <a:latin typeface="楷体" panose="02010609060101010101" pitchFamily="126" charset="-122"/>
                <a:ea typeface="楷体" panose="02010609060101010101" pitchFamily="126" charset="-122"/>
                <a:sym typeface="等线" panose="02010600030101010101" pitchFamily="2" charset="-122"/>
              </a:rPr>
              <a:t>人</a:t>
            </a:r>
          </a:p>
          <a:p>
            <a:pPr marL="812800" indent="-812800" algn="l" eaLnBrk="0" hangingPunct="0">
              <a:spcBef>
                <a:spcPct val="20000"/>
              </a:spcBef>
            </a:pPr>
            <a:r>
              <a:rPr lang="zh-CN" altLang="en-US" sz="3600" b="1" dirty="0">
                <a:solidFill>
                  <a:srgbClr val="000090"/>
                </a:solidFill>
                <a:latin typeface="楷体" panose="02010609060101010101" pitchFamily="126" charset="-122"/>
                <a:ea typeface="楷体" panose="02010609060101010101" pitchFamily="126" charset="-122"/>
                <a:sym typeface="等线" panose="02010600030101010101" pitchFamily="2" charset="-122"/>
              </a:rPr>
              <a:t>追求</a:t>
            </a:r>
            <a:r>
              <a:rPr lang="en-US" altLang="zh-CN" sz="3600" b="1" dirty="0">
                <a:solidFill>
                  <a:srgbClr val="000090"/>
                </a:solidFill>
                <a:latin typeface="楷体" panose="02010609060101010101" pitchFamily="126" charset="-122"/>
                <a:ea typeface="楷体" panose="02010609060101010101" pitchFamily="126" charset="-122"/>
                <a:sym typeface="等线" panose="02010600030101010101" pitchFamily="2" charset="-122"/>
              </a:rPr>
              <a:t>+</a:t>
            </a:r>
            <a:r>
              <a:rPr lang="zh-CN" altLang="en-US" sz="3600" b="1" dirty="0">
                <a:solidFill>
                  <a:srgbClr val="000090"/>
                </a:solidFill>
                <a:latin typeface="楷体" panose="02010609060101010101" pitchFamily="126" charset="-122"/>
                <a:ea typeface="楷体" panose="02010609060101010101" pitchFamily="126" charset="-122"/>
                <a:sym typeface="等线" panose="02010600030101010101" pitchFamily="2" charset="-122"/>
              </a:rPr>
              <a:t>数量</a:t>
            </a:r>
            <a:r>
              <a:rPr lang="en-US" altLang="zh-CN" sz="3600" b="1" dirty="0">
                <a:solidFill>
                  <a:srgbClr val="000090"/>
                </a:solidFill>
                <a:latin typeface="楷体" panose="02010609060101010101" pitchFamily="126" charset="-122"/>
                <a:ea typeface="楷体" panose="02010609060101010101" pitchFamily="126" charset="-122"/>
                <a:sym typeface="等线" panose="02010600030101010101" pitchFamily="2" charset="-122"/>
              </a:rPr>
              <a:t>/</a:t>
            </a:r>
            <a:r>
              <a:rPr lang="zh-CN" altLang="en-US" sz="3600" b="1" dirty="0">
                <a:solidFill>
                  <a:srgbClr val="000090"/>
                </a:solidFill>
                <a:latin typeface="楷体" panose="02010609060101010101" pitchFamily="126" charset="-122"/>
                <a:ea typeface="楷体" panose="02010609060101010101" pitchFamily="126" charset="-122"/>
                <a:sym typeface="等线" panose="02010600030101010101" pitchFamily="2" charset="-122"/>
              </a:rPr>
              <a:t>品质</a:t>
            </a:r>
            <a:r>
              <a:rPr lang="en-US" altLang="zh-CN" sz="3600" b="1" dirty="0">
                <a:solidFill>
                  <a:srgbClr val="000090"/>
                </a:solidFill>
                <a:latin typeface="楷体" panose="02010609060101010101" pitchFamily="126" charset="-122"/>
                <a:ea typeface="楷体" panose="02010609060101010101" pitchFamily="126" charset="-122"/>
                <a:sym typeface="等线" panose="02010600030101010101" pitchFamily="2" charset="-122"/>
              </a:rPr>
              <a:t>/</a:t>
            </a:r>
            <a:r>
              <a:rPr lang="zh-CN" altLang="en-US" sz="3600" b="1" dirty="0">
                <a:solidFill>
                  <a:srgbClr val="000090"/>
                </a:solidFill>
                <a:latin typeface="楷体" panose="02010609060101010101" pitchFamily="126" charset="-122"/>
                <a:ea typeface="楷体" panose="02010609060101010101" pitchFamily="126" charset="-122"/>
                <a:sym typeface="等线" panose="02010600030101010101" pitchFamily="2" charset="-122"/>
              </a:rPr>
              <a:t>时尚</a:t>
            </a:r>
            <a:r>
              <a:rPr lang="en-US" altLang="zh-CN" sz="3600" b="1" dirty="0">
                <a:solidFill>
                  <a:srgbClr val="000090"/>
                </a:solidFill>
                <a:latin typeface="楷体" panose="02010609060101010101" pitchFamily="126" charset="-122"/>
                <a:ea typeface="楷体" panose="02010609060101010101" pitchFamily="126" charset="-122"/>
                <a:sym typeface="等线" panose="02010600030101010101" pitchFamily="2" charset="-122"/>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0.70"/>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ppt_w</p:attrName>
                                        </p:attrNameLst>
                                      </p:cBhvr>
                                      <p:tavLst>
                                        <p:tav tm="0">
                                          <p:val>
                                            <p:strVal val="#ppt_w*0.70"/>
                                          </p:val>
                                        </p:tav>
                                        <p:tav tm="100000">
                                          <p:val>
                                            <p:strVal val="#ppt_w"/>
                                          </p:val>
                                        </p:tav>
                                      </p:tavLst>
                                    </p:anim>
                                    <p:anim calcmode="lin" valueType="num">
                                      <p:cBhvr>
                                        <p:cTn id="15" dur="1000" fill="hold"/>
                                        <p:tgtEl>
                                          <p:spTgt spid="3"/>
                                        </p:tgtEl>
                                        <p:attrNameLst>
                                          <p:attrName>ppt_h</p:attrName>
                                        </p:attrNameLst>
                                      </p:cBhvr>
                                      <p:tavLst>
                                        <p:tav tm="0">
                                          <p:val>
                                            <p:strVal val="#ppt_h"/>
                                          </p:val>
                                        </p:tav>
                                        <p:tav tm="100000">
                                          <p:val>
                                            <p:strVal val="#ppt_h"/>
                                          </p:val>
                                        </p:tav>
                                      </p:tavLst>
                                    </p:anim>
                                    <p:animEffect transition="in" filter="fade">
                                      <p:cBhvr>
                                        <p:cTn id="16" dur="10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1000" fill="hold"/>
                                        <p:tgtEl>
                                          <p:spTgt spid="4"/>
                                        </p:tgtEl>
                                        <p:attrNameLst>
                                          <p:attrName>ppt_w</p:attrName>
                                        </p:attrNameLst>
                                      </p:cBhvr>
                                      <p:tavLst>
                                        <p:tav tm="0">
                                          <p:val>
                                            <p:strVal val="#ppt_w*0.70"/>
                                          </p:val>
                                        </p:tav>
                                        <p:tav tm="100000">
                                          <p:val>
                                            <p:strVal val="#ppt_w"/>
                                          </p:val>
                                        </p:tav>
                                      </p:tavLst>
                                    </p:anim>
                                    <p:anim calcmode="lin" valueType="num">
                                      <p:cBhvr>
                                        <p:cTn id="22" dur="1000" fill="hold"/>
                                        <p:tgtEl>
                                          <p:spTgt spid="4"/>
                                        </p:tgtEl>
                                        <p:attrNameLst>
                                          <p:attrName>ppt_h</p:attrName>
                                        </p:attrNameLst>
                                      </p:cBhvr>
                                      <p:tavLst>
                                        <p:tav tm="0">
                                          <p:val>
                                            <p:strVal val="#ppt_h"/>
                                          </p:val>
                                        </p:tav>
                                        <p:tav tm="100000">
                                          <p:val>
                                            <p:strVal val="#ppt_h"/>
                                          </p:val>
                                        </p:tav>
                                      </p:tavLst>
                                    </p:anim>
                                    <p:animEffect transition="in" filter="fade">
                                      <p:cBhvr>
                                        <p:cTn id="23"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3" grpId="0"/>
      <p:bldP spid="3" grpId="1"/>
      <p:bldP spid="4" grpId="0"/>
      <p:bldP spid="4"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标题 1"/>
          <p:cNvSpPr>
            <a:spLocks noGrp="1"/>
          </p:cNvSpPr>
          <p:nvPr>
            <p:ph type="title"/>
          </p:nvPr>
        </p:nvSpPr>
        <p:spPr>
          <a:xfrm>
            <a:off x="774700" y="539750"/>
            <a:ext cx="2566988" cy="1325563"/>
          </a:xfrm>
        </p:spPr>
        <p:txBody>
          <a:bodyPr anchor="ctr"/>
          <a:lstStyle/>
          <a:p>
            <a:r>
              <a:rPr lang="zh-CN" altLang="en-US" sz="7200" b="1">
                <a:solidFill>
                  <a:srgbClr val="FF0000"/>
                </a:solidFill>
                <a:latin typeface="楷体" panose="02010609060101010101" pitchFamily="126" charset="-122"/>
                <a:ea typeface="楷体" panose="02010609060101010101" pitchFamily="126" charset="-122"/>
              </a:rPr>
              <a:t>彼此</a:t>
            </a:r>
          </a:p>
        </p:txBody>
      </p:sp>
      <p:sp>
        <p:nvSpPr>
          <p:cNvPr id="6" name="标题 1"/>
          <p:cNvSpPr>
            <a:spLocks noGrp="1"/>
          </p:cNvSpPr>
          <p:nvPr/>
        </p:nvSpPr>
        <p:spPr>
          <a:xfrm>
            <a:off x="284163" y="3617913"/>
            <a:ext cx="11623675" cy="1073150"/>
          </a:xfrm>
          <a:prstGeom prst="rect">
            <a:avLst/>
          </a:prstGeom>
          <a:noFill/>
          <a:ln w="9525">
            <a:noFill/>
          </a:ln>
        </p:spPr>
        <p:txBody>
          <a:bodyPr anchor="ctr"/>
          <a:lstStyle/>
          <a:p>
            <a:pPr eaLnBrk="0" hangingPunct="0">
              <a:lnSpc>
                <a:spcPct val="90000"/>
              </a:lnSpc>
            </a:pPr>
            <a:r>
              <a:rPr lang="zh-CN" altLang="en-US" sz="4400" b="1">
                <a:latin typeface="楷体" panose="02010609060101010101" pitchFamily="126" charset="-122"/>
                <a:ea typeface="楷体" panose="02010609060101010101" pitchFamily="126" charset="-122"/>
              </a:rPr>
              <a:t>他们虽然是好朋友，但</a:t>
            </a:r>
            <a:r>
              <a:rPr lang="zh-CN" altLang="en-US" sz="6000" b="1">
                <a:solidFill>
                  <a:srgbClr val="FF0000"/>
                </a:solidFill>
                <a:latin typeface="楷体" panose="02010609060101010101" pitchFamily="126" charset="-122"/>
                <a:ea typeface="楷体" panose="02010609060101010101" pitchFamily="126" charset="-122"/>
              </a:rPr>
              <a:t>彼此</a:t>
            </a:r>
            <a:r>
              <a:rPr lang="zh-CN" altLang="en-US" sz="4400" b="1">
                <a:latin typeface="楷体" panose="02010609060101010101" pitchFamily="126" charset="-122"/>
                <a:ea typeface="楷体" panose="02010609060101010101" pitchFamily="126" charset="-122"/>
              </a:rPr>
              <a:t>之间并不了解。</a:t>
            </a:r>
          </a:p>
        </p:txBody>
      </p:sp>
      <p:sp>
        <p:nvSpPr>
          <p:cNvPr id="3" name="标题 1"/>
          <p:cNvSpPr>
            <a:spLocks noGrp="1"/>
          </p:cNvSpPr>
          <p:nvPr/>
        </p:nvSpPr>
        <p:spPr>
          <a:xfrm>
            <a:off x="284163" y="5035550"/>
            <a:ext cx="11623675" cy="1073150"/>
          </a:xfrm>
          <a:prstGeom prst="rect">
            <a:avLst/>
          </a:prstGeom>
          <a:noFill/>
          <a:ln w="9525">
            <a:noFill/>
          </a:ln>
        </p:spPr>
        <p:txBody>
          <a:bodyPr anchor="ctr"/>
          <a:lstStyle/>
          <a:p>
            <a:pPr eaLnBrk="0" hangingPunct="0">
              <a:lnSpc>
                <a:spcPct val="90000"/>
              </a:lnSpc>
            </a:pPr>
            <a:r>
              <a:rPr lang="zh-CN" altLang="en-US" sz="4400" b="1">
                <a:latin typeface="楷体" panose="02010609060101010101" pitchFamily="126" charset="-122"/>
                <a:ea typeface="楷体" panose="02010609060101010101" pitchFamily="126" charset="-122"/>
              </a:rPr>
              <a:t>夫妻之间就应该互相理解、</a:t>
            </a:r>
            <a:r>
              <a:rPr lang="zh-CN" altLang="en-US" sz="6000" b="1">
                <a:solidFill>
                  <a:srgbClr val="FF0000"/>
                </a:solidFill>
                <a:latin typeface="楷体" panose="02010609060101010101" pitchFamily="126" charset="-122"/>
                <a:ea typeface="楷体" panose="02010609060101010101" pitchFamily="126" charset="-122"/>
              </a:rPr>
              <a:t>彼此</a:t>
            </a:r>
            <a:r>
              <a:rPr lang="zh-CN" altLang="en-US" sz="4400" b="1">
                <a:latin typeface="楷体" panose="02010609060101010101" pitchFamily="126" charset="-122"/>
                <a:ea typeface="楷体" panose="02010609060101010101" pitchFamily="126" charset="-122"/>
              </a:rPr>
              <a:t>信任。</a:t>
            </a:r>
          </a:p>
        </p:txBody>
      </p:sp>
      <p:sp>
        <p:nvSpPr>
          <p:cNvPr id="4" name="标题 1"/>
          <p:cNvSpPr>
            <a:spLocks noGrp="1"/>
          </p:cNvSpPr>
          <p:nvPr/>
        </p:nvSpPr>
        <p:spPr>
          <a:xfrm>
            <a:off x="284163" y="2200275"/>
            <a:ext cx="11907837" cy="1073150"/>
          </a:xfrm>
          <a:prstGeom prst="rect">
            <a:avLst/>
          </a:prstGeom>
          <a:noFill/>
          <a:ln w="9525">
            <a:noFill/>
          </a:ln>
        </p:spPr>
        <p:txBody>
          <a:bodyPr anchor="ctr"/>
          <a:lstStyle/>
          <a:p>
            <a:pPr eaLnBrk="0" hangingPunct="0">
              <a:lnSpc>
                <a:spcPct val="90000"/>
              </a:lnSpc>
            </a:pPr>
            <a:r>
              <a:rPr lang="zh-CN" altLang="en-US" sz="4400" b="1">
                <a:latin typeface="楷体" panose="02010609060101010101" pitchFamily="126" charset="-122"/>
                <a:ea typeface="楷体" panose="02010609060101010101" pitchFamily="126" charset="-122"/>
              </a:rPr>
              <a:t>两个人站的距离很远，因此看不清</a:t>
            </a:r>
            <a:r>
              <a:rPr lang="zh-CN" altLang="en-US" sz="6000" b="1">
                <a:solidFill>
                  <a:srgbClr val="FF0000"/>
                </a:solidFill>
                <a:latin typeface="楷体" panose="02010609060101010101" pitchFamily="126" charset="-122"/>
                <a:ea typeface="楷体" panose="02010609060101010101" pitchFamily="126" charset="-122"/>
              </a:rPr>
              <a:t>彼此</a:t>
            </a:r>
            <a:r>
              <a:rPr lang="zh-CN" altLang="en-US" sz="4400" b="1">
                <a:latin typeface="楷体" panose="02010609060101010101" pitchFamily="126" charset="-122"/>
                <a:ea typeface="楷体" panose="02010609060101010101" pitchFamily="126" charset="-122"/>
              </a:rPr>
              <a:t>的脸。</a:t>
            </a:r>
          </a:p>
        </p:txBody>
      </p:sp>
      <p:sp>
        <p:nvSpPr>
          <p:cNvPr id="10241" name="Rectangle 2"/>
          <p:cNvSpPr>
            <a:spLocks noGrp="1"/>
          </p:cNvSpPr>
          <p:nvPr/>
        </p:nvSpPr>
        <p:spPr>
          <a:xfrm>
            <a:off x="3342005" y="819150"/>
            <a:ext cx="7030720" cy="631825"/>
          </a:xfrm>
          <a:prstGeom prst="rect">
            <a:avLst/>
          </a:prstGeom>
          <a:noFill/>
          <a:ln w="9525">
            <a:noFill/>
          </a:ln>
        </p:spPr>
        <p:txBody>
          <a:bodyPr lIns="68580" tIns="34290" rIns="68580" bIns="34290" anchor="t"/>
          <a:lstStyle/>
          <a:p>
            <a:pPr marL="812800" indent="-812800" algn="l" eaLnBrk="0" hangingPunct="0">
              <a:spcBef>
                <a:spcPct val="20000"/>
              </a:spcBef>
            </a:pPr>
            <a:r>
              <a:rPr lang="zh-CN" sz="4000" b="1" dirty="0">
                <a:solidFill>
                  <a:srgbClr val="000090"/>
                </a:solidFill>
                <a:latin typeface="楷体" panose="02010609060101010101" pitchFamily="126" charset="-122"/>
                <a:ea typeface="楷体" panose="02010609060101010101" pitchFamily="126" charset="-122"/>
                <a:sym typeface="等线" panose="02010600030101010101" pitchFamily="2" charset="-122"/>
              </a:rPr>
              <a:t>彼此</a:t>
            </a:r>
            <a:r>
              <a:rPr lang="en-US" altLang="zh-CN" sz="4000" b="1" dirty="0">
                <a:solidFill>
                  <a:srgbClr val="000090"/>
                </a:solidFill>
                <a:latin typeface="楷体" panose="02010609060101010101" pitchFamily="126" charset="-122"/>
                <a:ea typeface="楷体" panose="02010609060101010101" pitchFamily="126" charset="-122"/>
                <a:sym typeface="等线" panose="02010600030101010101" pitchFamily="2" charset="-122"/>
              </a:rPr>
              <a:t>+</a:t>
            </a:r>
            <a:r>
              <a:rPr lang="zh-CN" altLang="en-US" sz="4000" b="1" dirty="0">
                <a:solidFill>
                  <a:srgbClr val="000090"/>
                </a:solidFill>
                <a:latin typeface="楷体" panose="02010609060101010101" pitchFamily="126" charset="-122"/>
                <a:ea typeface="楷体" panose="02010609060101010101" pitchFamily="126" charset="-122"/>
                <a:sym typeface="等线" panose="02010600030101010101" pitchFamily="2" charset="-122"/>
              </a:rPr>
              <a:t>帮助</a:t>
            </a:r>
            <a:r>
              <a:rPr lang="en-US" altLang="zh-CN" sz="4000" b="1" dirty="0">
                <a:solidFill>
                  <a:srgbClr val="000090"/>
                </a:solidFill>
                <a:latin typeface="楷体" panose="02010609060101010101" pitchFamily="126" charset="-122"/>
                <a:ea typeface="楷体" panose="02010609060101010101" pitchFamily="126" charset="-122"/>
                <a:sym typeface="等线" panose="02010600030101010101" pitchFamily="2" charset="-122"/>
              </a:rPr>
              <a:t>/</a:t>
            </a:r>
            <a:r>
              <a:rPr lang="zh-CN" altLang="en-US" sz="4000" b="1" dirty="0">
                <a:solidFill>
                  <a:srgbClr val="000090"/>
                </a:solidFill>
                <a:latin typeface="楷体" panose="02010609060101010101" pitchFamily="126" charset="-122"/>
                <a:ea typeface="楷体" panose="02010609060101010101" pitchFamily="126" charset="-122"/>
                <a:sym typeface="等线" panose="02010600030101010101" pitchFamily="2" charset="-122"/>
              </a:rPr>
              <a:t>信任</a:t>
            </a:r>
            <a:r>
              <a:rPr lang="en-US" altLang="zh-CN" sz="4000" b="1" dirty="0">
                <a:solidFill>
                  <a:srgbClr val="000090"/>
                </a:solidFill>
                <a:latin typeface="楷体" panose="02010609060101010101" pitchFamily="126" charset="-122"/>
                <a:ea typeface="楷体" panose="02010609060101010101" pitchFamily="126" charset="-122"/>
                <a:sym typeface="等线" panose="02010600030101010101" pitchFamily="2" charset="-122"/>
              </a:rPr>
              <a:t>/</a:t>
            </a:r>
            <a:r>
              <a:rPr lang="zh-CN" altLang="en-US" sz="4000" b="1" dirty="0">
                <a:solidFill>
                  <a:srgbClr val="000090"/>
                </a:solidFill>
                <a:latin typeface="楷体" panose="02010609060101010101" pitchFamily="126" charset="-122"/>
                <a:ea typeface="楷体" panose="02010609060101010101" pitchFamily="126" charset="-122"/>
                <a:sym typeface="等线" panose="02010600030101010101" pitchFamily="2" charset="-122"/>
              </a:rPr>
              <a:t>喜欢</a:t>
            </a:r>
            <a:r>
              <a:rPr lang="en-US" altLang="zh-CN" sz="4000" b="1" dirty="0">
                <a:solidFill>
                  <a:srgbClr val="000090"/>
                </a:solidFill>
                <a:latin typeface="楷体" panose="02010609060101010101" pitchFamily="126" charset="-122"/>
                <a:ea typeface="楷体" panose="02010609060101010101" pitchFamily="126" charset="-122"/>
                <a:sym typeface="等线" panose="02010600030101010101" pitchFamily="2" charset="-122"/>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ppt_w</p:attrName>
                                        </p:attrNameLst>
                                      </p:cBhvr>
                                      <p:tavLst>
                                        <p:tav tm="0">
                                          <p:val>
                                            <p:strVal val="#ppt_w*0.70"/>
                                          </p:val>
                                        </p:tav>
                                        <p:tav tm="100000">
                                          <p:val>
                                            <p:strVal val="#ppt_w"/>
                                          </p:val>
                                        </p:tav>
                                      </p:tavLst>
                                    </p:anim>
                                    <p:anim calcmode="lin" valueType="num">
                                      <p:cBhvr>
                                        <p:cTn id="15" dur="1000" fill="hold"/>
                                        <p:tgtEl>
                                          <p:spTgt spid="6"/>
                                        </p:tgtEl>
                                        <p:attrNameLst>
                                          <p:attrName>ppt_h</p:attrName>
                                        </p:attrNameLst>
                                      </p:cBhvr>
                                      <p:tavLst>
                                        <p:tav tm="0">
                                          <p:val>
                                            <p:strVal val="#ppt_h"/>
                                          </p:val>
                                        </p:tav>
                                        <p:tav tm="100000">
                                          <p:val>
                                            <p:strVal val="#ppt_h"/>
                                          </p:val>
                                        </p:tav>
                                      </p:tavLst>
                                    </p:anim>
                                    <p:animEffect transition="in" filter="fade">
                                      <p:cBhvr>
                                        <p:cTn id="16" dur="10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1000" fill="hold"/>
                                        <p:tgtEl>
                                          <p:spTgt spid="3"/>
                                        </p:tgtEl>
                                        <p:attrNameLst>
                                          <p:attrName>ppt_w</p:attrName>
                                        </p:attrNameLst>
                                      </p:cBhvr>
                                      <p:tavLst>
                                        <p:tav tm="0">
                                          <p:val>
                                            <p:strVal val="#ppt_w*0.70"/>
                                          </p:val>
                                        </p:tav>
                                        <p:tav tm="100000">
                                          <p:val>
                                            <p:strVal val="#ppt_w"/>
                                          </p:val>
                                        </p:tav>
                                      </p:tavLst>
                                    </p:anim>
                                    <p:anim calcmode="lin" valueType="num">
                                      <p:cBhvr>
                                        <p:cTn id="22" dur="1000" fill="hold"/>
                                        <p:tgtEl>
                                          <p:spTgt spid="3"/>
                                        </p:tgtEl>
                                        <p:attrNameLst>
                                          <p:attrName>ppt_h</p:attrName>
                                        </p:attrNameLst>
                                      </p:cBhvr>
                                      <p:tavLst>
                                        <p:tav tm="0">
                                          <p:val>
                                            <p:strVal val="#ppt_h"/>
                                          </p:val>
                                        </p:tav>
                                        <p:tav tm="100000">
                                          <p:val>
                                            <p:strVal val="#ppt_h"/>
                                          </p:val>
                                        </p:tav>
                                      </p:tavLst>
                                    </p:anim>
                                    <p:animEffect transition="in" filter="fade">
                                      <p:cBhvr>
                                        <p:cTn id="23"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3" grpId="0"/>
      <p:bldP spid="3" grpId="1"/>
      <p:bldP spid="4" grpId="0"/>
      <p:bldP spid="4"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标题 1"/>
          <p:cNvSpPr>
            <a:spLocks noGrp="1"/>
          </p:cNvSpPr>
          <p:nvPr>
            <p:ph type="title"/>
          </p:nvPr>
        </p:nvSpPr>
        <p:spPr>
          <a:xfrm>
            <a:off x="568325" y="412750"/>
            <a:ext cx="3881438" cy="1325563"/>
          </a:xfrm>
        </p:spPr>
        <p:txBody>
          <a:bodyPr anchor="ctr"/>
          <a:lstStyle/>
          <a:p>
            <a:r>
              <a:rPr lang="zh-CN" altLang="en-US" sz="7200" b="1">
                <a:solidFill>
                  <a:srgbClr val="FF0000"/>
                </a:solidFill>
                <a:latin typeface="楷体" panose="02010609060101010101" pitchFamily="126" charset="-122"/>
                <a:ea typeface="楷体" panose="02010609060101010101" pitchFamily="126" charset="-122"/>
              </a:rPr>
              <a:t>扩大 </a:t>
            </a:r>
            <a:r>
              <a:rPr lang="en-US" altLang="zh-CN" sz="7200" b="1">
                <a:solidFill>
                  <a:srgbClr val="FF0000"/>
                </a:solidFill>
                <a:latin typeface="楷体" panose="02010609060101010101" pitchFamily="126" charset="-122"/>
                <a:ea typeface="楷体" panose="02010609060101010101" pitchFamily="126" charset="-122"/>
              </a:rPr>
              <a:t>V.</a:t>
            </a:r>
          </a:p>
        </p:txBody>
      </p:sp>
      <p:sp>
        <p:nvSpPr>
          <p:cNvPr id="5" name="标题 1"/>
          <p:cNvSpPr>
            <a:spLocks noGrp="1"/>
          </p:cNvSpPr>
          <p:nvPr/>
        </p:nvSpPr>
        <p:spPr>
          <a:xfrm>
            <a:off x="363538" y="2106613"/>
            <a:ext cx="10988675" cy="1627187"/>
          </a:xfrm>
          <a:prstGeom prst="rect">
            <a:avLst/>
          </a:prstGeom>
          <a:noFill/>
          <a:ln w="9525">
            <a:noFill/>
          </a:ln>
        </p:spPr>
        <p:txBody>
          <a:bodyPr anchor="ctr"/>
          <a:lstStyle/>
          <a:p>
            <a:pPr eaLnBrk="0" hangingPunct="0">
              <a:lnSpc>
                <a:spcPct val="90000"/>
              </a:lnSpc>
            </a:pPr>
            <a:r>
              <a:rPr lang="en-US" altLang="zh-CN" sz="4400" b="1">
                <a:latin typeface="楷体" panose="02010609060101010101" pitchFamily="126" charset="-122"/>
                <a:ea typeface="楷体" panose="02010609060101010101" pitchFamily="126" charset="-122"/>
              </a:rPr>
              <a:t> </a:t>
            </a:r>
            <a:r>
              <a:rPr lang="zh-CN" altLang="en-US" sz="4400" b="1">
                <a:latin typeface="楷体" panose="02010609060101010101" pitchFamily="126" charset="-122"/>
                <a:ea typeface="楷体" panose="02010609060101010101" pitchFamily="126" charset="-122"/>
              </a:rPr>
              <a:t>由于人口的增加，</a:t>
            </a:r>
          </a:p>
          <a:p>
            <a:pPr eaLnBrk="0" hangingPunct="0">
              <a:lnSpc>
                <a:spcPct val="90000"/>
              </a:lnSpc>
            </a:pPr>
            <a:r>
              <a:rPr lang="zh-CN" altLang="en-US" sz="4400" b="1">
                <a:latin typeface="楷体" panose="02010609060101010101" pitchFamily="126" charset="-122"/>
                <a:ea typeface="楷体" panose="02010609060101010101" pitchFamily="126" charset="-122"/>
              </a:rPr>
              <a:t>         城市</a:t>
            </a:r>
            <a:r>
              <a:rPr lang="zh-CN" altLang="en-US" sz="6000" b="1">
                <a:solidFill>
                  <a:srgbClr val="FF0000"/>
                </a:solidFill>
                <a:latin typeface="楷体" panose="02010609060101010101" pitchFamily="126" charset="-122"/>
                <a:ea typeface="楷体" panose="02010609060101010101" pitchFamily="126" charset="-122"/>
              </a:rPr>
              <a:t>扩大</a:t>
            </a:r>
            <a:r>
              <a:rPr lang="zh-CN" altLang="en-US" sz="4400" b="1">
                <a:latin typeface="楷体" panose="02010609060101010101" pitchFamily="126" charset="-122"/>
                <a:ea typeface="楷体" panose="02010609060101010101" pitchFamily="126" charset="-122"/>
              </a:rPr>
              <a:t>了楼房的建筑</a:t>
            </a:r>
            <a:r>
              <a:rPr lang="zh-CN" altLang="en-US" sz="5400" b="1">
                <a:solidFill>
                  <a:srgbClr val="00B050"/>
                </a:solidFill>
                <a:latin typeface="楷体" panose="02010609060101010101" pitchFamily="126" charset="-122"/>
                <a:ea typeface="楷体" panose="02010609060101010101" pitchFamily="126" charset="-122"/>
              </a:rPr>
              <a:t>面积</a:t>
            </a:r>
            <a:r>
              <a:rPr lang="zh-CN" altLang="en-US" sz="4400" b="1">
                <a:latin typeface="楷体" panose="02010609060101010101" pitchFamily="126" charset="-122"/>
                <a:ea typeface="楷体" panose="02010609060101010101" pitchFamily="126" charset="-122"/>
              </a:rPr>
              <a:t>。</a:t>
            </a:r>
          </a:p>
        </p:txBody>
      </p:sp>
      <p:sp>
        <p:nvSpPr>
          <p:cNvPr id="2" name="标题 1"/>
          <p:cNvSpPr>
            <a:spLocks noGrp="1"/>
          </p:cNvSpPr>
          <p:nvPr/>
        </p:nvSpPr>
        <p:spPr>
          <a:xfrm>
            <a:off x="141288" y="4068763"/>
            <a:ext cx="11907837" cy="1073150"/>
          </a:xfrm>
          <a:prstGeom prst="rect">
            <a:avLst/>
          </a:prstGeom>
          <a:noFill/>
          <a:ln w="9525">
            <a:noFill/>
          </a:ln>
        </p:spPr>
        <p:txBody>
          <a:bodyPr anchor="ctr"/>
          <a:lstStyle/>
          <a:p>
            <a:pPr eaLnBrk="0" hangingPunct="0">
              <a:lnSpc>
                <a:spcPct val="90000"/>
              </a:lnSpc>
            </a:pPr>
            <a:r>
              <a:rPr lang="zh-CN" altLang="en-US" sz="4400" b="1">
                <a:latin typeface="楷体" panose="02010609060101010101" pitchFamily="126" charset="-122"/>
                <a:ea typeface="楷体" panose="02010609060101010101" pitchFamily="126" charset="-122"/>
              </a:rPr>
              <a:t>新闻报道了关于</a:t>
            </a:r>
            <a:r>
              <a:rPr lang="zh-CN" altLang="en-US" sz="6000" b="1">
                <a:solidFill>
                  <a:srgbClr val="FF0000"/>
                </a:solidFill>
                <a:latin typeface="楷体" panose="02010609060101010101" pitchFamily="126" charset="-122"/>
                <a:ea typeface="楷体" panose="02010609060101010101" pitchFamily="126" charset="-122"/>
              </a:rPr>
              <a:t>扩大</a:t>
            </a:r>
            <a:r>
              <a:rPr lang="zh-CN" altLang="en-US" sz="4400" b="1">
                <a:latin typeface="楷体" panose="02010609060101010101" pitchFamily="126" charset="-122"/>
                <a:ea typeface="楷体" panose="02010609060101010101" pitchFamily="126" charset="-122"/>
              </a:rPr>
              <a:t>大学招生</a:t>
            </a:r>
            <a:r>
              <a:rPr lang="zh-CN" altLang="en-US" sz="5400" b="1">
                <a:solidFill>
                  <a:srgbClr val="00B050"/>
                </a:solidFill>
                <a:latin typeface="楷体" panose="02010609060101010101" pitchFamily="126" charset="-122"/>
                <a:ea typeface="楷体" panose="02010609060101010101" pitchFamily="126" charset="-122"/>
              </a:rPr>
              <a:t>人数</a:t>
            </a:r>
            <a:r>
              <a:rPr lang="zh-CN" altLang="en-US" sz="4400" b="1">
                <a:latin typeface="楷体" panose="02010609060101010101" pitchFamily="126" charset="-122"/>
                <a:ea typeface="楷体" panose="02010609060101010101" pitchFamily="126" charset="-122"/>
              </a:rPr>
              <a:t>的决定。</a:t>
            </a:r>
          </a:p>
        </p:txBody>
      </p:sp>
      <p:sp>
        <p:nvSpPr>
          <p:cNvPr id="3" name="标题 1"/>
          <p:cNvSpPr>
            <a:spLocks noGrp="1"/>
          </p:cNvSpPr>
          <p:nvPr/>
        </p:nvSpPr>
        <p:spPr>
          <a:xfrm>
            <a:off x="141288" y="5368925"/>
            <a:ext cx="11907837" cy="1073150"/>
          </a:xfrm>
          <a:prstGeom prst="rect">
            <a:avLst/>
          </a:prstGeom>
          <a:noFill/>
          <a:ln w="9525">
            <a:noFill/>
          </a:ln>
        </p:spPr>
        <p:txBody>
          <a:bodyPr anchor="ctr"/>
          <a:lstStyle/>
          <a:p>
            <a:pPr eaLnBrk="0" hangingPunct="0">
              <a:lnSpc>
                <a:spcPct val="90000"/>
              </a:lnSpc>
            </a:pPr>
            <a:r>
              <a:rPr lang="zh-CN" altLang="en-US" sz="4400" b="1">
                <a:latin typeface="楷体" panose="02010609060101010101" pitchFamily="126" charset="-122"/>
                <a:ea typeface="楷体" panose="02010609060101010101" pitchFamily="126" charset="-122"/>
              </a:rPr>
              <a:t>通过丰富的阅读能够</a:t>
            </a:r>
            <a:r>
              <a:rPr lang="zh-CN" altLang="en-US" sz="6000" b="1">
                <a:solidFill>
                  <a:srgbClr val="FF0000"/>
                </a:solidFill>
                <a:latin typeface="楷体" panose="02010609060101010101" pitchFamily="126" charset="-122"/>
                <a:ea typeface="楷体" panose="02010609060101010101" pitchFamily="126" charset="-122"/>
              </a:rPr>
              <a:t>扩大</a:t>
            </a:r>
            <a:r>
              <a:rPr lang="zh-CN" altLang="en-US" sz="4400" b="1">
                <a:latin typeface="楷体" panose="02010609060101010101" pitchFamily="126" charset="-122"/>
                <a:ea typeface="楷体" panose="02010609060101010101" pitchFamily="126" charset="-122"/>
              </a:rPr>
              <a:t>孩子的</a:t>
            </a:r>
            <a:r>
              <a:rPr lang="zh-CN" altLang="en-US" sz="5400" b="1">
                <a:solidFill>
                  <a:srgbClr val="00B050"/>
                </a:solidFill>
                <a:latin typeface="楷体" panose="02010609060101010101" pitchFamily="126" charset="-122"/>
                <a:ea typeface="楷体" panose="02010609060101010101" pitchFamily="126" charset="-122"/>
              </a:rPr>
              <a:t>知识面</a:t>
            </a:r>
            <a:r>
              <a:rPr lang="zh-CN" altLang="en-US" sz="4400" b="1">
                <a:latin typeface="楷体" panose="02010609060101010101" pitchFamily="126" charset="-122"/>
                <a:ea typeface="楷体" panose="02010609060101010101" pitchFamily="126" charset="-122"/>
              </a:rPr>
              <a:t>。</a:t>
            </a:r>
          </a:p>
        </p:txBody>
      </p:sp>
      <p:sp>
        <p:nvSpPr>
          <p:cNvPr id="10241" name="Rectangle 2"/>
          <p:cNvSpPr>
            <a:spLocks noGrp="1"/>
          </p:cNvSpPr>
          <p:nvPr/>
        </p:nvSpPr>
        <p:spPr>
          <a:xfrm>
            <a:off x="4450080" y="876300"/>
            <a:ext cx="7030720" cy="631825"/>
          </a:xfrm>
          <a:prstGeom prst="rect">
            <a:avLst/>
          </a:prstGeom>
          <a:noFill/>
          <a:ln w="9525">
            <a:noFill/>
          </a:ln>
        </p:spPr>
        <p:txBody>
          <a:bodyPr lIns="68580" tIns="34290" rIns="68580" bIns="34290" anchor="t"/>
          <a:lstStyle/>
          <a:p>
            <a:pPr marL="812800" indent="-812800" algn="l" eaLnBrk="0" hangingPunct="0">
              <a:spcBef>
                <a:spcPct val="20000"/>
              </a:spcBef>
            </a:pPr>
            <a:r>
              <a:rPr lang="zh-CN" altLang="en-US" sz="4000" b="1" dirty="0">
                <a:solidFill>
                  <a:srgbClr val="000090"/>
                </a:solidFill>
                <a:latin typeface="楷体" panose="02010609060101010101" pitchFamily="126" charset="-122"/>
                <a:ea typeface="楷体" panose="02010609060101010101" pitchFamily="126" charset="-122"/>
                <a:sym typeface="等线" panose="02010600030101010101" pitchFamily="2" charset="-122"/>
              </a:rPr>
              <a:t>放大</a:t>
            </a:r>
            <a:r>
              <a:rPr lang="en-US" altLang="zh-CN" sz="4000" b="1" dirty="0">
                <a:solidFill>
                  <a:srgbClr val="000090"/>
                </a:solidFill>
                <a:latin typeface="楷体" panose="02010609060101010101" pitchFamily="126" charset="-122"/>
                <a:ea typeface="楷体" panose="02010609060101010101" pitchFamily="126" charset="-122"/>
                <a:sym typeface="等线" panose="02010600030101010101" pitchFamily="2" charset="-122"/>
              </a:rPr>
              <a:t>+</a:t>
            </a:r>
            <a:r>
              <a:rPr lang="zh-CN" altLang="en-US" sz="4000" b="1" dirty="0">
                <a:solidFill>
                  <a:srgbClr val="000090"/>
                </a:solidFill>
                <a:latin typeface="楷体" panose="02010609060101010101" pitchFamily="126" charset="-122"/>
                <a:ea typeface="楷体" panose="02010609060101010101" pitchFamily="126" charset="-122"/>
                <a:sym typeface="等线" panose="02010600030101010101" pitchFamily="2" charset="-122"/>
              </a:rPr>
              <a:t>范围</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1000" fill="hold"/>
                                        <p:tgtEl>
                                          <p:spTgt spid="2"/>
                                        </p:tgtEl>
                                        <p:attrNameLst>
                                          <p:attrName>ppt_w</p:attrName>
                                        </p:attrNameLst>
                                      </p:cBhvr>
                                      <p:tavLst>
                                        <p:tav tm="0">
                                          <p:val>
                                            <p:strVal val="#ppt_w*0.70"/>
                                          </p:val>
                                        </p:tav>
                                        <p:tav tm="100000">
                                          <p:val>
                                            <p:strVal val="#ppt_w"/>
                                          </p:val>
                                        </p:tav>
                                      </p:tavLst>
                                    </p:anim>
                                    <p:anim calcmode="lin" valueType="num">
                                      <p:cBhvr>
                                        <p:cTn id="15" dur="1000" fill="hold"/>
                                        <p:tgtEl>
                                          <p:spTgt spid="2"/>
                                        </p:tgtEl>
                                        <p:attrNameLst>
                                          <p:attrName>ppt_h</p:attrName>
                                        </p:attrNameLst>
                                      </p:cBhvr>
                                      <p:tavLst>
                                        <p:tav tm="0">
                                          <p:val>
                                            <p:strVal val="#ppt_h"/>
                                          </p:val>
                                        </p:tav>
                                        <p:tav tm="100000">
                                          <p:val>
                                            <p:strVal val="#ppt_h"/>
                                          </p:val>
                                        </p:tav>
                                      </p:tavLst>
                                    </p:anim>
                                    <p:animEffect transition="in" filter="fade">
                                      <p:cBhvr>
                                        <p:cTn id="16" dur="10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1000" fill="hold"/>
                                        <p:tgtEl>
                                          <p:spTgt spid="3"/>
                                        </p:tgtEl>
                                        <p:attrNameLst>
                                          <p:attrName>ppt_w</p:attrName>
                                        </p:attrNameLst>
                                      </p:cBhvr>
                                      <p:tavLst>
                                        <p:tav tm="0">
                                          <p:val>
                                            <p:strVal val="#ppt_w*0.70"/>
                                          </p:val>
                                        </p:tav>
                                        <p:tav tm="100000">
                                          <p:val>
                                            <p:strVal val="#ppt_w"/>
                                          </p:val>
                                        </p:tav>
                                      </p:tavLst>
                                    </p:anim>
                                    <p:anim calcmode="lin" valueType="num">
                                      <p:cBhvr>
                                        <p:cTn id="22" dur="1000" fill="hold"/>
                                        <p:tgtEl>
                                          <p:spTgt spid="3"/>
                                        </p:tgtEl>
                                        <p:attrNameLst>
                                          <p:attrName>ppt_h</p:attrName>
                                        </p:attrNameLst>
                                      </p:cBhvr>
                                      <p:tavLst>
                                        <p:tav tm="0">
                                          <p:val>
                                            <p:strVal val="#ppt_h"/>
                                          </p:val>
                                        </p:tav>
                                        <p:tav tm="100000">
                                          <p:val>
                                            <p:strVal val="#ppt_h"/>
                                          </p:val>
                                        </p:tav>
                                      </p:tavLst>
                                    </p:anim>
                                    <p:animEffect transition="in" filter="fade">
                                      <p:cBhvr>
                                        <p:cTn id="23"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2" grpId="0"/>
      <p:bldP spid="2" grpId="1"/>
      <p:bldP spid="3" grpId="0"/>
      <p:bldP spid="3"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标题 1"/>
          <p:cNvSpPr>
            <a:spLocks noGrp="1"/>
          </p:cNvSpPr>
          <p:nvPr>
            <p:ph type="title"/>
          </p:nvPr>
        </p:nvSpPr>
        <p:spPr>
          <a:xfrm>
            <a:off x="568325" y="365125"/>
            <a:ext cx="3881438" cy="1325563"/>
          </a:xfrm>
        </p:spPr>
        <p:txBody>
          <a:bodyPr anchor="ctr"/>
          <a:lstStyle/>
          <a:p>
            <a:r>
              <a:rPr lang="zh-CN" altLang="en-US" sz="7200" b="1">
                <a:solidFill>
                  <a:srgbClr val="FF0000"/>
                </a:solidFill>
                <a:latin typeface="楷体" panose="02010609060101010101" pitchFamily="126" charset="-122"/>
                <a:ea typeface="楷体" panose="02010609060101010101" pitchFamily="126" charset="-122"/>
              </a:rPr>
              <a:t>传播 </a:t>
            </a:r>
            <a:r>
              <a:rPr lang="en-US" altLang="zh-CN" sz="7200" b="1">
                <a:solidFill>
                  <a:srgbClr val="FF0000"/>
                </a:solidFill>
                <a:latin typeface="楷体" panose="02010609060101010101" pitchFamily="126" charset="-122"/>
                <a:ea typeface="楷体" panose="02010609060101010101" pitchFamily="126" charset="-122"/>
              </a:rPr>
              <a:t>V.</a:t>
            </a:r>
          </a:p>
        </p:txBody>
      </p:sp>
      <p:sp>
        <p:nvSpPr>
          <p:cNvPr id="5" name="标题 1"/>
          <p:cNvSpPr>
            <a:spLocks noGrp="1"/>
          </p:cNvSpPr>
          <p:nvPr/>
        </p:nvSpPr>
        <p:spPr>
          <a:xfrm>
            <a:off x="331788" y="2105025"/>
            <a:ext cx="8472487" cy="1073150"/>
          </a:xfrm>
          <a:prstGeom prst="rect">
            <a:avLst/>
          </a:prstGeom>
          <a:noFill/>
          <a:ln w="9525">
            <a:noFill/>
          </a:ln>
        </p:spPr>
        <p:txBody>
          <a:bodyPr anchor="ctr"/>
          <a:lstStyle/>
          <a:p>
            <a:pPr eaLnBrk="0" hangingPunct="0">
              <a:lnSpc>
                <a:spcPct val="90000"/>
              </a:lnSpc>
            </a:pPr>
            <a:r>
              <a:rPr lang="zh-CN" altLang="en-US" sz="4400" b="1">
                <a:latin typeface="楷体" panose="02010609060101010101" pitchFamily="126" charset="-122"/>
                <a:ea typeface="楷体" panose="02010609060101010101" pitchFamily="126" charset="-122"/>
              </a:rPr>
              <a:t>蜜蜂在森林里</a:t>
            </a:r>
            <a:r>
              <a:rPr lang="zh-CN" altLang="en-US" sz="6000" b="1">
                <a:solidFill>
                  <a:srgbClr val="FF0000"/>
                </a:solidFill>
                <a:latin typeface="楷体" panose="02010609060101010101" pitchFamily="126" charset="-122"/>
                <a:ea typeface="楷体" panose="02010609060101010101" pitchFamily="126" charset="-122"/>
              </a:rPr>
              <a:t>传播</a:t>
            </a:r>
            <a:r>
              <a:rPr lang="zh-CN" altLang="en-US" sz="4400" b="1">
                <a:latin typeface="楷体" panose="02010609060101010101" pitchFamily="126" charset="-122"/>
                <a:ea typeface="楷体" panose="02010609060101010101" pitchFamily="126" charset="-122"/>
              </a:rPr>
              <a:t>花粉。</a:t>
            </a:r>
          </a:p>
        </p:txBody>
      </p:sp>
      <p:pic>
        <p:nvPicPr>
          <p:cNvPr id="27651" name="图片 1"/>
          <p:cNvPicPr>
            <a:picLocks noChangeAspect="1"/>
          </p:cNvPicPr>
          <p:nvPr/>
        </p:nvPicPr>
        <p:blipFill>
          <a:blip r:embed="rId2"/>
          <a:srcRect l="6845" t="3137" r="7825" b="3606"/>
          <a:stretch>
            <a:fillRect/>
          </a:stretch>
        </p:blipFill>
        <p:spPr>
          <a:xfrm>
            <a:off x="9429750" y="0"/>
            <a:ext cx="2762250" cy="3284538"/>
          </a:xfrm>
          <a:prstGeom prst="rect">
            <a:avLst/>
          </a:prstGeom>
          <a:noFill/>
          <a:ln w="9525">
            <a:noFill/>
          </a:ln>
        </p:spPr>
      </p:pic>
      <p:sp>
        <p:nvSpPr>
          <p:cNvPr id="4" name="标题 1"/>
          <p:cNvSpPr>
            <a:spLocks noGrp="1"/>
          </p:cNvSpPr>
          <p:nvPr/>
        </p:nvSpPr>
        <p:spPr>
          <a:xfrm>
            <a:off x="141288" y="3557588"/>
            <a:ext cx="11907837" cy="1073150"/>
          </a:xfrm>
          <a:prstGeom prst="rect">
            <a:avLst/>
          </a:prstGeom>
          <a:noFill/>
          <a:ln w="9525">
            <a:noFill/>
          </a:ln>
        </p:spPr>
        <p:txBody>
          <a:bodyPr anchor="ctr"/>
          <a:lstStyle/>
          <a:p>
            <a:pPr eaLnBrk="0" hangingPunct="0">
              <a:lnSpc>
                <a:spcPct val="90000"/>
              </a:lnSpc>
            </a:pPr>
            <a:r>
              <a:rPr lang="zh-CN" altLang="en-US" sz="4400" b="1">
                <a:latin typeface="楷体" panose="02010609060101010101" pitchFamily="126" charset="-122"/>
                <a:ea typeface="楷体" panose="02010609060101010101" pitchFamily="126" charset="-122"/>
              </a:rPr>
              <a:t>这种病是</a:t>
            </a:r>
            <a:r>
              <a:rPr lang="zh-CN" altLang="en-US" sz="5400" b="1">
                <a:solidFill>
                  <a:srgbClr val="00B050"/>
                </a:solidFill>
                <a:latin typeface="楷体" panose="02010609060101010101" pitchFamily="126" charset="-122"/>
                <a:ea typeface="楷体" panose="02010609060101010101" pitchFamily="126" charset="-122"/>
              </a:rPr>
              <a:t>通过</a:t>
            </a:r>
            <a:r>
              <a:rPr lang="zh-CN" altLang="en-US" sz="4400" b="1">
                <a:latin typeface="楷体" panose="02010609060101010101" pitchFamily="126" charset="-122"/>
                <a:ea typeface="楷体" panose="02010609060101010101" pitchFamily="126" charset="-122"/>
              </a:rPr>
              <a:t>空气</a:t>
            </a:r>
            <a:r>
              <a:rPr lang="zh-CN" altLang="en-US" sz="6000" b="1">
                <a:solidFill>
                  <a:srgbClr val="FF0000"/>
                </a:solidFill>
                <a:latin typeface="楷体" panose="02010609060101010101" pitchFamily="126" charset="-122"/>
                <a:ea typeface="楷体" panose="02010609060101010101" pitchFamily="126" charset="-122"/>
              </a:rPr>
              <a:t>传播</a:t>
            </a:r>
            <a:r>
              <a:rPr lang="zh-CN" altLang="en-US" sz="4400" b="1">
                <a:latin typeface="楷体" panose="02010609060101010101" pitchFamily="126" charset="-122"/>
                <a:ea typeface="楷体" panose="02010609060101010101" pitchFamily="126" charset="-122"/>
              </a:rPr>
              <a:t>的，因此要常开窗。</a:t>
            </a:r>
          </a:p>
        </p:txBody>
      </p:sp>
      <p:sp>
        <p:nvSpPr>
          <p:cNvPr id="6" name="标题 1"/>
          <p:cNvSpPr>
            <a:spLocks noGrp="1"/>
          </p:cNvSpPr>
          <p:nvPr/>
        </p:nvSpPr>
        <p:spPr>
          <a:xfrm>
            <a:off x="331788" y="4987925"/>
            <a:ext cx="11907837" cy="1073150"/>
          </a:xfrm>
          <a:prstGeom prst="rect">
            <a:avLst/>
          </a:prstGeom>
          <a:noFill/>
          <a:ln w="9525">
            <a:noFill/>
          </a:ln>
        </p:spPr>
        <p:txBody>
          <a:bodyPr anchor="ctr"/>
          <a:lstStyle/>
          <a:p>
            <a:pPr eaLnBrk="0" hangingPunct="0">
              <a:lnSpc>
                <a:spcPct val="90000"/>
              </a:lnSpc>
            </a:pPr>
            <a:r>
              <a:rPr lang="zh-CN" altLang="en-US" sz="4400" b="1">
                <a:latin typeface="楷体" panose="02010609060101010101" pitchFamily="126" charset="-122"/>
                <a:ea typeface="楷体" panose="02010609060101010101" pitchFamily="126" charset="-122"/>
              </a:rPr>
              <a:t>没有根据的话，请你们不要到处</a:t>
            </a:r>
            <a:r>
              <a:rPr lang="zh-CN" altLang="en-US" sz="6000" b="1">
                <a:solidFill>
                  <a:srgbClr val="FF0000"/>
                </a:solidFill>
                <a:latin typeface="楷体" panose="02010609060101010101" pitchFamily="126" charset="-122"/>
                <a:ea typeface="楷体" panose="02010609060101010101" pitchFamily="126" charset="-122"/>
              </a:rPr>
              <a:t>传播</a:t>
            </a:r>
            <a:r>
              <a:rPr lang="zh-CN" altLang="en-US" sz="4400" b="1">
                <a:latin typeface="楷体" panose="02010609060101010101" pitchFamily="126" charset="-122"/>
                <a:ea typeface="楷体" panose="02010609060101010101" pitchFamily="126" charset="-122"/>
              </a:rPr>
              <a:t>。</a:t>
            </a:r>
          </a:p>
        </p:txBody>
      </p:sp>
      <p:sp>
        <p:nvSpPr>
          <p:cNvPr id="10241" name="Rectangle 2"/>
          <p:cNvSpPr>
            <a:spLocks noGrp="1"/>
          </p:cNvSpPr>
          <p:nvPr/>
        </p:nvSpPr>
        <p:spPr>
          <a:xfrm>
            <a:off x="4450080" y="876300"/>
            <a:ext cx="3867785" cy="631825"/>
          </a:xfrm>
          <a:prstGeom prst="rect">
            <a:avLst/>
          </a:prstGeom>
          <a:noFill/>
          <a:ln w="9525">
            <a:noFill/>
          </a:ln>
        </p:spPr>
        <p:txBody>
          <a:bodyPr lIns="68580" tIns="34290" rIns="68580" bIns="34290" anchor="t"/>
          <a:lstStyle/>
          <a:p>
            <a:pPr marL="812800" indent="-812800" algn="l" eaLnBrk="0" hangingPunct="0">
              <a:spcBef>
                <a:spcPct val="20000"/>
              </a:spcBef>
            </a:pPr>
            <a:r>
              <a:rPr lang="zh-CN" sz="4000" b="1" dirty="0">
                <a:solidFill>
                  <a:srgbClr val="000090"/>
                </a:solidFill>
                <a:latin typeface="楷体" panose="02010609060101010101" pitchFamily="126" charset="-122"/>
                <a:ea typeface="楷体" panose="02010609060101010101" pitchFamily="126" charset="-122"/>
                <a:sym typeface="等线" panose="02010600030101010101" pitchFamily="2" charset="-122"/>
              </a:rPr>
              <a:t>传播</a:t>
            </a:r>
            <a:r>
              <a:rPr lang="en-US" altLang="zh-CN" sz="4000" b="1" dirty="0">
                <a:solidFill>
                  <a:srgbClr val="000090"/>
                </a:solidFill>
                <a:latin typeface="楷体" panose="02010609060101010101" pitchFamily="126" charset="-122"/>
                <a:ea typeface="楷体" panose="02010609060101010101" pitchFamily="126" charset="-122"/>
                <a:sym typeface="等线" panose="02010600030101010101" pitchFamily="2" charset="-122"/>
              </a:rPr>
              <a:t>+</a:t>
            </a:r>
            <a:r>
              <a:rPr lang="zh-CN" altLang="en-US" sz="4000" b="1" dirty="0">
                <a:solidFill>
                  <a:srgbClr val="000090"/>
                </a:solidFill>
                <a:latin typeface="楷体" panose="02010609060101010101" pitchFamily="126" charset="-122"/>
                <a:ea typeface="楷体" panose="02010609060101010101" pitchFamily="126" charset="-122"/>
                <a:sym typeface="等线" panose="02010600030101010101" pitchFamily="2" charset="-122"/>
              </a:rPr>
              <a:t>疾病</a:t>
            </a:r>
            <a:r>
              <a:rPr lang="en-US" altLang="zh-CN" sz="4000" b="1" dirty="0">
                <a:solidFill>
                  <a:srgbClr val="000090"/>
                </a:solidFill>
                <a:latin typeface="楷体" panose="02010609060101010101" pitchFamily="126" charset="-122"/>
                <a:ea typeface="楷体" panose="02010609060101010101" pitchFamily="126" charset="-122"/>
                <a:sym typeface="等线" panose="02010600030101010101" pitchFamily="2" charset="-122"/>
              </a:rPr>
              <a:t>/</a:t>
            </a:r>
            <a:r>
              <a:rPr lang="zh-CN" altLang="en-US" sz="4000" b="1" dirty="0">
                <a:solidFill>
                  <a:srgbClr val="000090"/>
                </a:solidFill>
                <a:latin typeface="楷体" panose="02010609060101010101" pitchFamily="126" charset="-122"/>
                <a:ea typeface="楷体" panose="02010609060101010101" pitchFamily="126" charset="-122"/>
                <a:sym typeface="等线" panose="02010600030101010101" pitchFamily="2" charset="-122"/>
              </a:rPr>
              <a:t>消息</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strVal val="#ppt_w*0.70"/>
                                          </p:val>
                                        </p:tav>
                                        <p:tav tm="100000">
                                          <p:val>
                                            <p:strVal val="#ppt_w"/>
                                          </p:val>
                                        </p:tav>
                                      </p:tavLst>
                                    </p:anim>
                                    <p:anim calcmode="lin" valueType="num">
                                      <p:cBhvr>
                                        <p:cTn id="15" dur="1000" fill="hold"/>
                                        <p:tgtEl>
                                          <p:spTgt spid="4"/>
                                        </p:tgtEl>
                                        <p:attrNameLst>
                                          <p:attrName>ppt_h</p:attrName>
                                        </p:attrNameLst>
                                      </p:cBhvr>
                                      <p:tavLst>
                                        <p:tav tm="0">
                                          <p:val>
                                            <p:strVal val="#ppt_h"/>
                                          </p:val>
                                        </p:tav>
                                        <p:tav tm="100000">
                                          <p:val>
                                            <p:strVal val="#ppt_h"/>
                                          </p:val>
                                        </p:tav>
                                      </p:tavLst>
                                    </p:anim>
                                    <p:animEffect transition="in" filter="fade">
                                      <p:cBhvr>
                                        <p:cTn id="16" dur="10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ppt_w</p:attrName>
                                        </p:attrNameLst>
                                      </p:cBhvr>
                                      <p:tavLst>
                                        <p:tav tm="0">
                                          <p:val>
                                            <p:strVal val="#ppt_w*0.70"/>
                                          </p:val>
                                        </p:tav>
                                        <p:tav tm="100000">
                                          <p:val>
                                            <p:strVal val="#ppt_w"/>
                                          </p:val>
                                        </p:tav>
                                      </p:tavLst>
                                    </p:anim>
                                    <p:anim calcmode="lin" valueType="num">
                                      <p:cBhvr>
                                        <p:cTn id="22" dur="1000" fill="hold"/>
                                        <p:tgtEl>
                                          <p:spTgt spid="6"/>
                                        </p:tgtEl>
                                        <p:attrNameLst>
                                          <p:attrName>ppt_h</p:attrName>
                                        </p:attrNameLst>
                                      </p:cBhvr>
                                      <p:tavLst>
                                        <p:tav tm="0">
                                          <p:val>
                                            <p:strVal val="#ppt_h"/>
                                          </p:val>
                                        </p:tav>
                                        <p:tav tm="100000">
                                          <p:val>
                                            <p:strVal val="#ppt_h"/>
                                          </p:val>
                                        </p:tav>
                                      </p:tavLst>
                                    </p:anim>
                                    <p:animEffect transition="in" filter="fade">
                                      <p:cBhvr>
                                        <p:cTn id="2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4" grpId="0"/>
      <p:bldP spid="4" grpId="1"/>
      <p:bldP spid="6" grpId="0"/>
      <p:bldP spid="6"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p:cNvSpPr>
          <p:nvPr/>
        </p:nvSpPr>
        <p:spPr>
          <a:xfrm>
            <a:off x="-161925" y="516573"/>
            <a:ext cx="12192000" cy="1035050"/>
          </a:xfrm>
          <a:prstGeom prst="rect">
            <a:avLst/>
          </a:prstGeom>
          <a:noFill/>
          <a:ln w="9525">
            <a:noFill/>
          </a:ln>
        </p:spPr>
        <p:txBody>
          <a:bodyPr lIns="68580" tIns="34290" rIns="68580" bIns="34290" anchor="t"/>
          <a:lstStyle/>
          <a:p>
            <a:pPr marL="812800" indent="-812800" algn="ctr" eaLnBrk="0" hangingPunct="0">
              <a:spcBef>
                <a:spcPct val="20000"/>
              </a:spcBef>
            </a:pPr>
            <a:r>
              <a:rPr lang="zh-CN" altLang="en-US" sz="4800" b="1" dirty="0">
                <a:solidFill>
                  <a:srgbClr val="000090"/>
                </a:solidFill>
                <a:latin typeface="楷体" panose="02010609060101010101" pitchFamily="126" charset="-122"/>
                <a:ea typeface="楷体" panose="02010609060101010101" pitchFamily="126" charset="-122"/>
                <a:sym typeface="等线" panose="02010600030101010101" pitchFamily="2" charset="-122"/>
              </a:rPr>
              <a:t>便利  扩大  寻求  传播  追求  彼此  </a:t>
            </a:r>
          </a:p>
        </p:txBody>
      </p:sp>
      <p:sp>
        <p:nvSpPr>
          <p:cNvPr id="5123" name="Text Box 4"/>
          <p:cNvSpPr txBox="1"/>
          <p:nvPr/>
        </p:nvSpPr>
        <p:spPr>
          <a:xfrm>
            <a:off x="111125" y="1617663"/>
            <a:ext cx="12928600" cy="584200"/>
          </a:xfrm>
          <a:prstGeom prst="rect">
            <a:avLst/>
          </a:prstGeom>
          <a:noFill/>
          <a:ln w="9525">
            <a:noFill/>
          </a:ln>
        </p:spPr>
        <p:txBody>
          <a:bodyPr wrap="square" anchor="t">
            <a:spAutoFit/>
          </a:bodyPr>
          <a:lstStyle/>
          <a:p>
            <a:pPr eaLnBrk="0" hangingPunct="0"/>
            <a:r>
              <a:rPr lang="en-US" altLang="zh-CN" sz="3200" b="1" dirty="0">
                <a:solidFill>
                  <a:srgbClr val="000000"/>
                </a:solidFill>
                <a:latin typeface="楷体" panose="02010609060101010101" pitchFamily="126" charset="-122"/>
                <a:ea typeface="楷体" panose="02010609060101010101" pitchFamily="126" charset="-122"/>
              </a:rPr>
              <a:t>1.</a:t>
            </a:r>
            <a:r>
              <a:rPr lang="zh-CN" altLang="en-US" sz="3200" b="1" dirty="0">
                <a:solidFill>
                  <a:srgbClr val="000000"/>
                </a:solidFill>
                <a:latin typeface="楷体" panose="02010609060101010101" pitchFamily="126" charset="-122"/>
                <a:ea typeface="楷体" panose="02010609060101010101" pitchFamily="126" charset="-122"/>
              </a:rPr>
              <a:t>现在的年轻人都</a:t>
            </a:r>
            <a:r>
              <a:rPr lang="en-US" altLang="zh-CN" sz="3200" b="1" dirty="0">
                <a:solidFill>
                  <a:srgbClr val="000000"/>
                </a:solidFill>
                <a:latin typeface="楷体" panose="02010609060101010101" pitchFamily="126" charset="-122"/>
                <a:ea typeface="楷体" panose="02010609060101010101" pitchFamily="126" charset="-122"/>
              </a:rPr>
              <a:t>_____</a:t>
            </a:r>
            <a:r>
              <a:rPr lang="zh-CN" altLang="en-US" sz="3200" b="1" dirty="0">
                <a:solidFill>
                  <a:srgbClr val="000000"/>
                </a:solidFill>
                <a:latin typeface="楷体" panose="02010609060101010101" pitchFamily="126" charset="-122"/>
                <a:ea typeface="楷体" panose="02010609060101010101" pitchFamily="126" charset="-122"/>
              </a:rPr>
              <a:t>自由，不想被家长管。</a:t>
            </a:r>
          </a:p>
        </p:txBody>
      </p:sp>
      <p:sp>
        <p:nvSpPr>
          <p:cNvPr id="5124" name="Rectangle 5"/>
          <p:cNvSpPr/>
          <p:nvPr/>
        </p:nvSpPr>
        <p:spPr>
          <a:xfrm>
            <a:off x="3430588" y="1068388"/>
            <a:ext cx="2232025" cy="1444625"/>
          </a:xfrm>
          <a:prstGeom prst="rect">
            <a:avLst/>
          </a:prstGeom>
          <a:noFill/>
          <a:ln w="9525">
            <a:noFill/>
          </a:ln>
        </p:spPr>
        <p:txBody>
          <a:bodyPr anchor="ctr"/>
          <a:lstStyle/>
          <a:p>
            <a:pPr eaLnBrk="0" hangingPunct="0"/>
            <a:r>
              <a:rPr lang="zh-CN" altLang="en-US" sz="4000" b="1" dirty="0">
                <a:solidFill>
                  <a:srgbClr val="FF0000"/>
                </a:solidFill>
                <a:latin typeface="楷体" panose="02010609060101010101" pitchFamily="126" charset="-122"/>
                <a:ea typeface="楷体" panose="02010609060101010101" pitchFamily="126" charset="-122"/>
              </a:rPr>
              <a:t>追求</a:t>
            </a:r>
          </a:p>
        </p:txBody>
      </p:sp>
      <p:sp>
        <p:nvSpPr>
          <p:cNvPr id="5125" name="Text Box 4"/>
          <p:cNvSpPr txBox="1"/>
          <p:nvPr/>
        </p:nvSpPr>
        <p:spPr>
          <a:xfrm>
            <a:off x="111125" y="2201863"/>
            <a:ext cx="12049125" cy="830262"/>
          </a:xfrm>
          <a:prstGeom prst="rect">
            <a:avLst/>
          </a:prstGeom>
          <a:noFill/>
          <a:ln w="9525">
            <a:noFill/>
          </a:ln>
        </p:spPr>
        <p:txBody>
          <a:bodyPr anchor="t">
            <a:spAutoFit/>
          </a:bodyPr>
          <a:lstStyle/>
          <a:p>
            <a:pPr eaLnBrk="0" hangingPunct="0">
              <a:lnSpc>
                <a:spcPct val="150000"/>
              </a:lnSpc>
            </a:pPr>
            <a:r>
              <a:rPr lang="zh-CN" altLang="en-US" sz="3200" b="1" dirty="0">
                <a:solidFill>
                  <a:srgbClr val="000000"/>
                </a:solidFill>
                <a:latin typeface="楷体" panose="02010609060101010101" pitchFamily="126" charset="-122"/>
                <a:ea typeface="楷体" panose="02010609060101010101" pitchFamily="126" charset="-122"/>
              </a:rPr>
              <a:t>2</a:t>
            </a:r>
            <a:r>
              <a:rPr lang="en-US" altLang="zh-CN" sz="3200" b="1" dirty="0">
                <a:solidFill>
                  <a:srgbClr val="000000"/>
                </a:solidFill>
                <a:latin typeface="楷体" panose="02010609060101010101" pitchFamily="126" charset="-122"/>
                <a:ea typeface="楷体" panose="02010609060101010101" pitchFamily="126" charset="-122"/>
              </a:rPr>
              <a:t>.</a:t>
            </a:r>
            <a:r>
              <a:rPr lang="zh-CN" altLang="en-US" sz="3200" b="1" dirty="0">
                <a:solidFill>
                  <a:srgbClr val="000000"/>
                </a:solidFill>
                <a:latin typeface="楷体" panose="02010609060101010101" pitchFamily="126" charset="-122"/>
                <a:ea typeface="楷体" panose="02010609060101010101" pitchFamily="126" charset="-122"/>
              </a:rPr>
              <a:t>网上购物确实给人们带来了不少的</a:t>
            </a:r>
            <a:r>
              <a:rPr lang="en-US" altLang="zh-CN" sz="3200" b="1" dirty="0">
                <a:solidFill>
                  <a:srgbClr val="000000"/>
                </a:solidFill>
                <a:latin typeface="楷体" panose="02010609060101010101" pitchFamily="126" charset="-122"/>
                <a:ea typeface="楷体" panose="02010609060101010101" pitchFamily="126" charset="-122"/>
              </a:rPr>
              <a:t>______</a:t>
            </a:r>
            <a:r>
              <a:rPr lang="zh-CN" altLang="en-US" sz="3200" b="1" dirty="0">
                <a:solidFill>
                  <a:srgbClr val="000000"/>
                </a:solidFill>
                <a:latin typeface="楷体" panose="02010609060101010101" pitchFamily="126" charset="-122"/>
                <a:ea typeface="楷体" panose="02010609060101010101" pitchFamily="126" charset="-122"/>
              </a:rPr>
              <a:t>。</a:t>
            </a:r>
          </a:p>
        </p:txBody>
      </p:sp>
      <p:sp>
        <p:nvSpPr>
          <p:cNvPr id="5126" name="Rectangle 5"/>
          <p:cNvSpPr/>
          <p:nvPr/>
        </p:nvSpPr>
        <p:spPr>
          <a:xfrm>
            <a:off x="6611938" y="1935163"/>
            <a:ext cx="2232025" cy="1363662"/>
          </a:xfrm>
          <a:prstGeom prst="rect">
            <a:avLst/>
          </a:prstGeom>
          <a:noFill/>
          <a:ln w="9525">
            <a:noFill/>
          </a:ln>
        </p:spPr>
        <p:txBody>
          <a:bodyPr anchor="ctr"/>
          <a:lstStyle/>
          <a:p>
            <a:pPr eaLnBrk="0" hangingPunct="0"/>
            <a:r>
              <a:rPr lang="zh-CN" altLang="en-US" sz="4000" b="1" dirty="0">
                <a:solidFill>
                  <a:srgbClr val="FF0000"/>
                </a:solidFill>
                <a:latin typeface="楷体" panose="02010609060101010101" pitchFamily="126" charset="-122"/>
                <a:ea typeface="楷体" panose="02010609060101010101" pitchFamily="126" charset="-122"/>
              </a:rPr>
              <a:t>便利</a:t>
            </a:r>
          </a:p>
        </p:txBody>
      </p:sp>
      <p:sp>
        <p:nvSpPr>
          <p:cNvPr id="5127" name="Rectangle 5"/>
          <p:cNvSpPr/>
          <p:nvPr/>
        </p:nvSpPr>
        <p:spPr>
          <a:xfrm>
            <a:off x="3305175" y="2624138"/>
            <a:ext cx="2232025" cy="1609725"/>
          </a:xfrm>
          <a:prstGeom prst="rect">
            <a:avLst/>
          </a:prstGeom>
          <a:noFill/>
          <a:ln w="9525">
            <a:noFill/>
          </a:ln>
        </p:spPr>
        <p:txBody>
          <a:bodyPr anchor="ctr"/>
          <a:lstStyle/>
          <a:p>
            <a:pPr eaLnBrk="0" hangingPunct="0"/>
            <a:r>
              <a:rPr lang="zh-CN" altLang="en-US" sz="4000" b="1" dirty="0">
                <a:solidFill>
                  <a:srgbClr val="FF0000"/>
                </a:solidFill>
                <a:latin typeface="楷体" panose="02010609060101010101" pitchFamily="126" charset="-122"/>
                <a:ea typeface="楷体" panose="02010609060101010101" pitchFamily="126" charset="-122"/>
              </a:rPr>
              <a:t>传播</a:t>
            </a:r>
          </a:p>
        </p:txBody>
      </p:sp>
      <p:sp>
        <p:nvSpPr>
          <p:cNvPr id="5128" name="Text Box 4"/>
          <p:cNvSpPr txBox="1"/>
          <p:nvPr/>
        </p:nvSpPr>
        <p:spPr>
          <a:xfrm>
            <a:off x="95250" y="2955925"/>
            <a:ext cx="12080875" cy="830263"/>
          </a:xfrm>
          <a:prstGeom prst="rect">
            <a:avLst/>
          </a:prstGeom>
          <a:noFill/>
          <a:ln w="9525">
            <a:noFill/>
          </a:ln>
        </p:spPr>
        <p:txBody>
          <a:bodyPr wrap="square" anchor="t">
            <a:spAutoFit/>
          </a:bodyPr>
          <a:lstStyle/>
          <a:p>
            <a:pPr eaLnBrk="0" hangingPunct="0">
              <a:lnSpc>
                <a:spcPct val="150000"/>
              </a:lnSpc>
            </a:pPr>
            <a:r>
              <a:rPr lang="zh-CN" altLang="en-US" sz="3200" b="1" dirty="0">
                <a:solidFill>
                  <a:srgbClr val="000000"/>
                </a:solidFill>
                <a:latin typeface="楷体" panose="02010609060101010101" pitchFamily="126" charset="-122"/>
                <a:ea typeface="楷体" panose="02010609060101010101" pitchFamily="126" charset="-122"/>
              </a:rPr>
              <a:t>3</a:t>
            </a:r>
            <a:r>
              <a:rPr lang="en-US" altLang="zh-CN" sz="3200" b="1" dirty="0">
                <a:solidFill>
                  <a:srgbClr val="000000"/>
                </a:solidFill>
                <a:latin typeface="楷体" panose="02010609060101010101" pitchFamily="126" charset="-122"/>
                <a:ea typeface="楷体" panose="02010609060101010101" pitchFamily="126" charset="-122"/>
              </a:rPr>
              <a:t>.</a:t>
            </a:r>
            <a:r>
              <a:rPr lang="zh-CN" altLang="en-US" sz="3200" b="1" dirty="0">
                <a:solidFill>
                  <a:srgbClr val="000000"/>
                </a:solidFill>
                <a:latin typeface="楷体" panose="02010609060101010101" pitchFamily="126" charset="-122"/>
                <a:ea typeface="楷体" panose="02010609060101010101" pitchFamily="126" charset="-122"/>
              </a:rPr>
              <a:t>没想到这件事的</a:t>
            </a:r>
            <a:r>
              <a:rPr lang="en-US" altLang="zh-CN" sz="3200" b="1" dirty="0">
                <a:solidFill>
                  <a:srgbClr val="000000"/>
                </a:solidFill>
                <a:latin typeface="楷体" panose="02010609060101010101" pitchFamily="126" charset="-122"/>
                <a:ea typeface="楷体" panose="02010609060101010101" pitchFamily="126" charset="-122"/>
              </a:rPr>
              <a:t>______</a:t>
            </a:r>
            <a:r>
              <a:rPr lang="zh-CN" altLang="en-US" sz="3200" b="1" dirty="0">
                <a:solidFill>
                  <a:srgbClr val="000000"/>
                </a:solidFill>
                <a:latin typeface="楷体" panose="02010609060101010101" pitchFamily="126" charset="-122"/>
                <a:ea typeface="楷体" panose="02010609060101010101" pitchFamily="126" charset="-122"/>
              </a:rPr>
              <a:t>速度这么快，竟然全校师生都知道了。</a:t>
            </a:r>
          </a:p>
        </p:txBody>
      </p:sp>
      <p:sp>
        <p:nvSpPr>
          <p:cNvPr id="2" name="Text Box 4"/>
          <p:cNvSpPr txBox="1"/>
          <p:nvPr/>
        </p:nvSpPr>
        <p:spPr>
          <a:xfrm>
            <a:off x="111125" y="3786188"/>
            <a:ext cx="12252325" cy="830262"/>
          </a:xfrm>
          <a:prstGeom prst="rect">
            <a:avLst/>
          </a:prstGeom>
          <a:noFill/>
          <a:ln w="9525">
            <a:noFill/>
          </a:ln>
        </p:spPr>
        <p:txBody>
          <a:bodyPr wrap="square" anchor="t">
            <a:spAutoFit/>
          </a:bodyPr>
          <a:lstStyle/>
          <a:p>
            <a:pPr eaLnBrk="0" hangingPunct="0">
              <a:lnSpc>
                <a:spcPct val="150000"/>
              </a:lnSpc>
            </a:pPr>
            <a:r>
              <a:rPr lang="en-US" altLang="zh-CN" sz="3200" b="1" dirty="0">
                <a:solidFill>
                  <a:srgbClr val="000000"/>
                </a:solidFill>
                <a:latin typeface="楷体" panose="02010609060101010101" pitchFamily="126" charset="-122"/>
                <a:ea typeface="楷体" panose="02010609060101010101" pitchFamily="126" charset="-122"/>
              </a:rPr>
              <a:t>4.</a:t>
            </a:r>
            <a:r>
              <a:rPr lang="zh-CN" altLang="en-US" sz="3200" b="1" dirty="0">
                <a:solidFill>
                  <a:srgbClr val="000000"/>
                </a:solidFill>
                <a:latin typeface="楷体" panose="02010609060101010101" pitchFamily="126" charset="-122"/>
                <a:ea typeface="楷体" panose="02010609060101010101" pitchFamily="126" charset="-122"/>
              </a:rPr>
              <a:t>很多人通过朋友圈了解</a:t>
            </a:r>
            <a:r>
              <a:rPr lang="en-US" altLang="zh-CN" sz="3200" b="1" dirty="0">
                <a:solidFill>
                  <a:srgbClr val="000000"/>
                </a:solidFill>
                <a:latin typeface="楷体" panose="02010609060101010101" pitchFamily="126" charset="-122"/>
                <a:ea typeface="楷体" panose="02010609060101010101" pitchFamily="126" charset="-122"/>
              </a:rPr>
              <a:t>_____</a:t>
            </a:r>
            <a:r>
              <a:rPr lang="zh-CN" altLang="en-US" sz="3200" b="1" dirty="0">
                <a:solidFill>
                  <a:srgbClr val="000000"/>
                </a:solidFill>
                <a:latin typeface="楷体" panose="02010609060101010101" pitchFamily="126" charset="-122"/>
                <a:ea typeface="楷体" panose="02010609060101010101" pitchFamily="126" charset="-122"/>
              </a:rPr>
              <a:t>的近况，并不意味着他们经常联系。</a:t>
            </a:r>
          </a:p>
        </p:txBody>
      </p:sp>
      <p:sp>
        <p:nvSpPr>
          <p:cNvPr id="3" name="Text Box 4"/>
          <p:cNvSpPr txBox="1"/>
          <p:nvPr/>
        </p:nvSpPr>
        <p:spPr>
          <a:xfrm>
            <a:off x="111125" y="4616450"/>
            <a:ext cx="11917363" cy="830263"/>
          </a:xfrm>
          <a:prstGeom prst="rect">
            <a:avLst/>
          </a:prstGeom>
          <a:noFill/>
          <a:ln w="9525">
            <a:noFill/>
          </a:ln>
        </p:spPr>
        <p:txBody>
          <a:bodyPr wrap="square" anchor="t">
            <a:spAutoFit/>
          </a:bodyPr>
          <a:lstStyle/>
          <a:p>
            <a:pPr eaLnBrk="0" hangingPunct="0">
              <a:lnSpc>
                <a:spcPct val="150000"/>
              </a:lnSpc>
            </a:pPr>
            <a:r>
              <a:rPr lang="en-US" altLang="zh-CN" sz="3200" b="1" dirty="0">
                <a:solidFill>
                  <a:srgbClr val="000000"/>
                </a:solidFill>
                <a:latin typeface="楷体" panose="02010609060101010101" pitchFamily="126" charset="-122"/>
                <a:ea typeface="楷体" panose="02010609060101010101" pitchFamily="126" charset="-122"/>
              </a:rPr>
              <a:t>5.</a:t>
            </a:r>
            <a:r>
              <a:rPr lang="zh-CN" altLang="en-US" sz="3200" b="1" dirty="0">
                <a:solidFill>
                  <a:srgbClr val="000000"/>
                </a:solidFill>
                <a:latin typeface="楷体" panose="02010609060101010101" pitchFamily="126" charset="-122"/>
                <a:ea typeface="楷体" panose="02010609060101010101" pitchFamily="126" charset="-122"/>
              </a:rPr>
              <a:t>报纸上</a:t>
            </a:r>
            <a:r>
              <a:rPr lang="en-US" altLang="zh-CN" sz="3200" b="1" dirty="0">
                <a:solidFill>
                  <a:srgbClr val="000000"/>
                </a:solidFill>
                <a:latin typeface="楷体" panose="02010609060101010101" pitchFamily="126" charset="-122"/>
                <a:ea typeface="楷体" panose="02010609060101010101" pitchFamily="126" charset="-122"/>
              </a:rPr>
              <a:t>______</a:t>
            </a:r>
            <a:r>
              <a:rPr lang="zh-CN" altLang="en-US" sz="3200" b="1" dirty="0">
                <a:solidFill>
                  <a:srgbClr val="000000"/>
                </a:solidFill>
                <a:latin typeface="楷体" panose="02010609060101010101" pitchFamily="126" charset="-122"/>
                <a:ea typeface="楷体" panose="02010609060101010101" pitchFamily="126" charset="-122"/>
              </a:rPr>
              <a:t>帮助的人的信息往往不是真实的。</a:t>
            </a:r>
          </a:p>
        </p:txBody>
      </p:sp>
      <p:sp>
        <p:nvSpPr>
          <p:cNvPr id="5" name="Rectangle 5"/>
          <p:cNvSpPr/>
          <p:nvPr/>
        </p:nvSpPr>
        <p:spPr>
          <a:xfrm>
            <a:off x="4572000" y="3554413"/>
            <a:ext cx="2232025" cy="1444625"/>
          </a:xfrm>
          <a:prstGeom prst="rect">
            <a:avLst/>
          </a:prstGeom>
          <a:noFill/>
          <a:ln w="9525">
            <a:noFill/>
          </a:ln>
        </p:spPr>
        <p:txBody>
          <a:bodyPr anchor="ctr"/>
          <a:lstStyle/>
          <a:p>
            <a:pPr eaLnBrk="0" hangingPunct="0"/>
            <a:r>
              <a:rPr lang="zh-CN" altLang="en-US" sz="4000" b="1" dirty="0">
                <a:solidFill>
                  <a:srgbClr val="FF0000"/>
                </a:solidFill>
                <a:latin typeface="楷体" panose="02010609060101010101" pitchFamily="126" charset="-122"/>
                <a:ea typeface="楷体" panose="02010609060101010101" pitchFamily="126" charset="-122"/>
              </a:rPr>
              <a:t>彼此</a:t>
            </a:r>
          </a:p>
        </p:txBody>
      </p:sp>
      <p:sp>
        <p:nvSpPr>
          <p:cNvPr id="6" name="Rectangle 5"/>
          <p:cNvSpPr/>
          <p:nvPr/>
        </p:nvSpPr>
        <p:spPr>
          <a:xfrm>
            <a:off x="1846263" y="4308475"/>
            <a:ext cx="2232025" cy="1444625"/>
          </a:xfrm>
          <a:prstGeom prst="rect">
            <a:avLst/>
          </a:prstGeom>
          <a:noFill/>
          <a:ln w="9525">
            <a:noFill/>
          </a:ln>
        </p:spPr>
        <p:txBody>
          <a:bodyPr anchor="ctr"/>
          <a:lstStyle/>
          <a:p>
            <a:pPr eaLnBrk="0" hangingPunct="0"/>
            <a:r>
              <a:rPr lang="zh-CN" altLang="en-US" sz="4000" b="1" dirty="0">
                <a:solidFill>
                  <a:srgbClr val="FF0000"/>
                </a:solidFill>
                <a:latin typeface="楷体" panose="02010609060101010101" pitchFamily="126" charset="-122"/>
                <a:ea typeface="楷体" panose="02010609060101010101" pitchFamily="126" charset="-122"/>
              </a:rPr>
              <a:t>寻求</a:t>
            </a:r>
          </a:p>
        </p:txBody>
      </p:sp>
      <p:sp>
        <p:nvSpPr>
          <p:cNvPr id="4" name="Text Box 4"/>
          <p:cNvSpPr txBox="1"/>
          <p:nvPr/>
        </p:nvSpPr>
        <p:spPr>
          <a:xfrm>
            <a:off x="111125" y="5446713"/>
            <a:ext cx="11917363" cy="828675"/>
          </a:xfrm>
          <a:prstGeom prst="rect">
            <a:avLst/>
          </a:prstGeom>
          <a:noFill/>
          <a:ln w="9525">
            <a:noFill/>
          </a:ln>
        </p:spPr>
        <p:txBody>
          <a:bodyPr wrap="square" anchor="t">
            <a:spAutoFit/>
          </a:bodyPr>
          <a:lstStyle/>
          <a:p>
            <a:pPr eaLnBrk="0" hangingPunct="0">
              <a:lnSpc>
                <a:spcPct val="150000"/>
              </a:lnSpc>
            </a:pPr>
            <a:r>
              <a:rPr lang="en-US" altLang="zh-CN" sz="3200" b="1" dirty="0">
                <a:solidFill>
                  <a:srgbClr val="000000"/>
                </a:solidFill>
                <a:latin typeface="楷体" panose="02010609060101010101" pitchFamily="126" charset="-122"/>
                <a:ea typeface="楷体" panose="02010609060101010101" pitchFamily="126" charset="-122"/>
              </a:rPr>
              <a:t>6.</a:t>
            </a:r>
            <a:r>
              <a:rPr lang="zh-CN" altLang="en-US" sz="3200" b="1" dirty="0">
                <a:solidFill>
                  <a:srgbClr val="000000"/>
                </a:solidFill>
                <a:latin typeface="楷体" panose="02010609060101010101" pitchFamily="126" charset="-122"/>
                <a:ea typeface="楷体" panose="02010609060101010101" pitchFamily="126" charset="-122"/>
              </a:rPr>
              <a:t>这门课</a:t>
            </a:r>
            <a:r>
              <a:rPr lang="en-US" altLang="zh-CN" sz="3200" b="1" dirty="0">
                <a:solidFill>
                  <a:srgbClr val="000000"/>
                </a:solidFill>
                <a:latin typeface="楷体" panose="02010609060101010101" pitchFamily="126" charset="-122"/>
                <a:ea typeface="楷体" panose="02010609060101010101" pitchFamily="126" charset="-122"/>
              </a:rPr>
              <a:t>_____</a:t>
            </a:r>
            <a:r>
              <a:rPr lang="zh-CN" altLang="en-US" sz="3200" b="1" dirty="0">
                <a:solidFill>
                  <a:srgbClr val="000000"/>
                </a:solidFill>
                <a:latin typeface="楷体" panose="02010609060101010101" pitchFamily="126" charset="-122"/>
                <a:ea typeface="楷体" panose="02010609060101010101" pitchFamily="126" charset="-122"/>
              </a:rPr>
              <a:t>了学生们的知识面，了解了很多不同方面的知识。</a:t>
            </a:r>
          </a:p>
        </p:txBody>
      </p:sp>
      <p:sp>
        <p:nvSpPr>
          <p:cNvPr id="7" name="Rectangle 5"/>
          <p:cNvSpPr/>
          <p:nvPr/>
        </p:nvSpPr>
        <p:spPr>
          <a:xfrm>
            <a:off x="1744663" y="5211763"/>
            <a:ext cx="2232025" cy="1444625"/>
          </a:xfrm>
          <a:prstGeom prst="rect">
            <a:avLst/>
          </a:prstGeom>
          <a:noFill/>
          <a:ln w="9525">
            <a:noFill/>
          </a:ln>
        </p:spPr>
        <p:txBody>
          <a:bodyPr anchor="ctr"/>
          <a:lstStyle/>
          <a:p>
            <a:pPr eaLnBrk="0" hangingPunct="0"/>
            <a:r>
              <a:rPr lang="zh-CN" altLang="en-US" sz="4000" b="1" dirty="0">
                <a:solidFill>
                  <a:srgbClr val="FF0000"/>
                </a:solidFill>
                <a:latin typeface="楷体" panose="02010609060101010101" pitchFamily="126" charset="-122"/>
                <a:ea typeface="楷体" panose="02010609060101010101" pitchFamily="126" charset="-122"/>
              </a:rPr>
              <a:t>扩大</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5123"/>
                                        </p:tgtEl>
                                        <p:attrNameLst>
                                          <p:attrName>style.visibility</p:attrName>
                                        </p:attrNameLst>
                                      </p:cBhvr>
                                      <p:to>
                                        <p:strVal val="visible"/>
                                      </p:to>
                                    </p:set>
                                    <p:anim calcmode="lin" valueType="num">
                                      <p:cBhvr>
                                        <p:cTn id="7" dur="1000" fill="hold"/>
                                        <p:tgtEl>
                                          <p:spTgt spid="5123"/>
                                        </p:tgtEl>
                                        <p:attrNameLst>
                                          <p:attrName>ppt_w</p:attrName>
                                        </p:attrNameLst>
                                      </p:cBhvr>
                                      <p:tavLst>
                                        <p:tav tm="0">
                                          <p:val>
                                            <p:strVal val="#ppt_w*0.70"/>
                                          </p:val>
                                        </p:tav>
                                        <p:tav tm="100000">
                                          <p:val>
                                            <p:strVal val="#ppt_w"/>
                                          </p:val>
                                        </p:tav>
                                      </p:tavLst>
                                    </p:anim>
                                    <p:anim calcmode="lin" valueType="num">
                                      <p:cBhvr>
                                        <p:cTn id="8" dur="1000" fill="hold"/>
                                        <p:tgtEl>
                                          <p:spTgt spid="5123"/>
                                        </p:tgtEl>
                                        <p:attrNameLst>
                                          <p:attrName>ppt_h</p:attrName>
                                        </p:attrNameLst>
                                      </p:cBhvr>
                                      <p:tavLst>
                                        <p:tav tm="0">
                                          <p:val>
                                            <p:strVal val="#ppt_h"/>
                                          </p:val>
                                        </p:tav>
                                        <p:tav tm="100000">
                                          <p:val>
                                            <p:strVal val="#ppt_h"/>
                                          </p:val>
                                        </p:tav>
                                      </p:tavLst>
                                    </p:anim>
                                    <p:animEffect transition="in" filter="fade">
                                      <p:cBhvr>
                                        <p:cTn id="9" dur="1000"/>
                                        <p:tgtEl>
                                          <p:spTgt spid="5123"/>
                                        </p:tgtEl>
                                      </p:cBhvr>
                                    </p:animEffect>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grpId="0" nodeType="clickEffect">
                                  <p:stCondLst>
                                    <p:cond delay="0"/>
                                  </p:stCondLst>
                                  <p:childTnLst>
                                    <p:set>
                                      <p:cBhvr>
                                        <p:cTn id="13" dur="1" fill="hold">
                                          <p:stCondLst>
                                            <p:cond delay="0"/>
                                          </p:stCondLst>
                                        </p:cTn>
                                        <p:tgtEl>
                                          <p:spTgt spid="5124"/>
                                        </p:tgtEl>
                                        <p:attrNameLst>
                                          <p:attrName>style.visibility</p:attrName>
                                        </p:attrNameLst>
                                      </p:cBhvr>
                                      <p:to>
                                        <p:strVal val="visible"/>
                                      </p:to>
                                    </p:set>
                                    <p:animEffect transition="in" filter="blinds(horizontal)">
                                      <p:cBhvr>
                                        <p:cTn id="14" dur="500"/>
                                        <p:tgtEl>
                                          <p:spTgt spid="5124"/>
                                        </p:tgtEl>
                                      </p:cBhvr>
                                    </p:animEffect>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grpId="0" nodeType="clickEffect">
                                  <p:stCondLst>
                                    <p:cond delay="0"/>
                                  </p:stCondLst>
                                  <p:childTnLst>
                                    <p:set>
                                      <p:cBhvr>
                                        <p:cTn id="18" dur="1" fill="hold">
                                          <p:stCondLst>
                                            <p:cond delay="0"/>
                                          </p:stCondLst>
                                        </p:cTn>
                                        <p:tgtEl>
                                          <p:spTgt spid="5125"/>
                                        </p:tgtEl>
                                        <p:attrNameLst>
                                          <p:attrName>style.visibility</p:attrName>
                                        </p:attrNameLst>
                                      </p:cBhvr>
                                      <p:to>
                                        <p:strVal val="visible"/>
                                      </p:to>
                                    </p:set>
                                    <p:anim calcmode="lin" valueType="num">
                                      <p:cBhvr>
                                        <p:cTn id="19" dur="1000" fill="hold"/>
                                        <p:tgtEl>
                                          <p:spTgt spid="5125"/>
                                        </p:tgtEl>
                                        <p:attrNameLst>
                                          <p:attrName>ppt_w</p:attrName>
                                        </p:attrNameLst>
                                      </p:cBhvr>
                                      <p:tavLst>
                                        <p:tav tm="0">
                                          <p:val>
                                            <p:strVal val="#ppt_w*0.70"/>
                                          </p:val>
                                        </p:tav>
                                        <p:tav tm="100000">
                                          <p:val>
                                            <p:strVal val="#ppt_w"/>
                                          </p:val>
                                        </p:tav>
                                      </p:tavLst>
                                    </p:anim>
                                    <p:anim calcmode="lin" valueType="num">
                                      <p:cBhvr>
                                        <p:cTn id="20" dur="1000" fill="hold"/>
                                        <p:tgtEl>
                                          <p:spTgt spid="5125"/>
                                        </p:tgtEl>
                                        <p:attrNameLst>
                                          <p:attrName>ppt_h</p:attrName>
                                        </p:attrNameLst>
                                      </p:cBhvr>
                                      <p:tavLst>
                                        <p:tav tm="0">
                                          <p:val>
                                            <p:strVal val="#ppt_h"/>
                                          </p:val>
                                        </p:tav>
                                        <p:tav tm="100000">
                                          <p:val>
                                            <p:strVal val="#ppt_h"/>
                                          </p:val>
                                        </p:tav>
                                      </p:tavLst>
                                    </p:anim>
                                    <p:animEffect transition="in" filter="fade">
                                      <p:cBhvr>
                                        <p:cTn id="21" dur="1000"/>
                                        <p:tgtEl>
                                          <p:spTgt spid="5125"/>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5126"/>
                                        </p:tgtEl>
                                        <p:attrNameLst>
                                          <p:attrName>style.visibility</p:attrName>
                                        </p:attrNameLst>
                                      </p:cBhvr>
                                      <p:to>
                                        <p:strVal val="visible"/>
                                      </p:to>
                                    </p:set>
                                    <p:animEffect transition="in" filter="blinds(horizontal)">
                                      <p:cBhvr>
                                        <p:cTn id="26" dur="500"/>
                                        <p:tgtEl>
                                          <p:spTgt spid="5126"/>
                                        </p:tgtEl>
                                      </p:cBhvr>
                                    </p:animEffect>
                                  </p:childTnLst>
                                </p:cTn>
                              </p:par>
                            </p:childTnLst>
                          </p:cTn>
                        </p:par>
                      </p:childTnLst>
                    </p:cTn>
                  </p:par>
                  <p:par>
                    <p:cTn id="27" fill="hold">
                      <p:stCondLst>
                        <p:cond delay="indefinite"/>
                      </p:stCondLst>
                      <p:childTnLst>
                        <p:par>
                          <p:cTn id="28" fill="hold">
                            <p:stCondLst>
                              <p:cond delay="0"/>
                            </p:stCondLst>
                            <p:childTnLst>
                              <p:par>
                                <p:cTn id="29" presetID="55" presetClass="entr" presetSubtype="0" fill="hold" grpId="0" nodeType="clickEffect">
                                  <p:stCondLst>
                                    <p:cond delay="0"/>
                                  </p:stCondLst>
                                  <p:childTnLst>
                                    <p:set>
                                      <p:cBhvr>
                                        <p:cTn id="30" dur="1" fill="hold">
                                          <p:stCondLst>
                                            <p:cond delay="0"/>
                                          </p:stCondLst>
                                        </p:cTn>
                                        <p:tgtEl>
                                          <p:spTgt spid="5128"/>
                                        </p:tgtEl>
                                        <p:attrNameLst>
                                          <p:attrName>style.visibility</p:attrName>
                                        </p:attrNameLst>
                                      </p:cBhvr>
                                      <p:to>
                                        <p:strVal val="visible"/>
                                      </p:to>
                                    </p:set>
                                    <p:anim calcmode="lin" valueType="num">
                                      <p:cBhvr>
                                        <p:cTn id="31" dur="1000" fill="hold"/>
                                        <p:tgtEl>
                                          <p:spTgt spid="5128"/>
                                        </p:tgtEl>
                                        <p:attrNameLst>
                                          <p:attrName>ppt_w</p:attrName>
                                        </p:attrNameLst>
                                      </p:cBhvr>
                                      <p:tavLst>
                                        <p:tav tm="0">
                                          <p:val>
                                            <p:strVal val="#ppt_w*0.70"/>
                                          </p:val>
                                        </p:tav>
                                        <p:tav tm="100000">
                                          <p:val>
                                            <p:strVal val="#ppt_w"/>
                                          </p:val>
                                        </p:tav>
                                      </p:tavLst>
                                    </p:anim>
                                    <p:anim calcmode="lin" valueType="num">
                                      <p:cBhvr>
                                        <p:cTn id="32" dur="1000" fill="hold"/>
                                        <p:tgtEl>
                                          <p:spTgt spid="5128"/>
                                        </p:tgtEl>
                                        <p:attrNameLst>
                                          <p:attrName>ppt_h</p:attrName>
                                        </p:attrNameLst>
                                      </p:cBhvr>
                                      <p:tavLst>
                                        <p:tav tm="0">
                                          <p:val>
                                            <p:strVal val="#ppt_h"/>
                                          </p:val>
                                        </p:tav>
                                        <p:tav tm="100000">
                                          <p:val>
                                            <p:strVal val="#ppt_h"/>
                                          </p:val>
                                        </p:tav>
                                      </p:tavLst>
                                    </p:anim>
                                    <p:animEffect transition="in" filter="fade">
                                      <p:cBhvr>
                                        <p:cTn id="33" dur="1000"/>
                                        <p:tgtEl>
                                          <p:spTgt spid="5128"/>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5127"/>
                                        </p:tgtEl>
                                        <p:attrNameLst>
                                          <p:attrName>style.visibility</p:attrName>
                                        </p:attrNameLst>
                                      </p:cBhvr>
                                      <p:to>
                                        <p:strVal val="visible"/>
                                      </p:to>
                                    </p:set>
                                    <p:animEffect transition="in" filter="blinds(horizontal)">
                                      <p:cBhvr>
                                        <p:cTn id="38" dur="500"/>
                                        <p:tgtEl>
                                          <p:spTgt spid="5127"/>
                                        </p:tgtEl>
                                      </p:cBhvr>
                                    </p:animEffect>
                                  </p:childTnLst>
                                </p:cTn>
                              </p:par>
                            </p:childTnLst>
                          </p:cTn>
                        </p:par>
                      </p:childTnLst>
                    </p:cTn>
                  </p:par>
                  <p:par>
                    <p:cTn id="39" fill="hold">
                      <p:stCondLst>
                        <p:cond delay="indefinite"/>
                      </p:stCondLst>
                      <p:childTnLst>
                        <p:par>
                          <p:cTn id="40" fill="hold">
                            <p:stCondLst>
                              <p:cond delay="0"/>
                            </p:stCondLst>
                            <p:childTnLst>
                              <p:par>
                                <p:cTn id="41" presetID="55" presetClass="entr" presetSubtype="0" fill="hold" grpId="0" nodeType="clickEffect">
                                  <p:stCondLst>
                                    <p:cond delay="0"/>
                                  </p:stCondLst>
                                  <p:childTnLst>
                                    <p:set>
                                      <p:cBhvr>
                                        <p:cTn id="42" dur="1" fill="hold">
                                          <p:stCondLst>
                                            <p:cond delay="0"/>
                                          </p:stCondLst>
                                        </p:cTn>
                                        <p:tgtEl>
                                          <p:spTgt spid="2"/>
                                        </p:tgtEl>
                                        <p:attrNameLst>
                                          <p:attrName>style.visibility</p:attrName>
                                        </p:attrNameLst>
                                      </p:cBhvr>
                                      <p:to>
                                        <p:strVal val="visible"/>
                                      </p:to>
                                    </p:set>
                                    <p:anim calcmode="lin" valueType="num">
                                      <p:cBhvr>
                                        <p:cTn id="43" dur="1000" fill="hold"/>
                                        <p:tgtEl>
                                          <p:spTgt spid="2"/>
                                        </p:tgtEl>
                                        <p:attrNameLst>
                                          <p:attrName>ppt_w</p:attrName>
                                        </p:attrNameLst>
                                      </p:cBhvr>
                                      <p:tavLst>
                                        <p:tav tm="0">
                                          <p:val>
                                            <p:strVal val="#ppt_w*0.70"/>
                                          </p:val>
                                        </p:tav>
                                        <p:tav tm="100000">
                                          <p:val>
                                            <p:strVal val="#ppt_w"/>
                                          </p:val>
                                        </p:tav>
                                      </p:tavLst>
                                    </p:anim>
                                    <p:anim calcmode="lin" valueType="num">
                                      <p:cBhvr>
                                        <p:cTn id="44" dur="1000" fill="hold"/>
                                        <p:tgtEl>
                                          <p:spTgt spid="2"/>
                                        </p:tgtEl>
                                        <p:attrNameLst>
                                          <p:attrName>ppt_h</p:attrName>
                                        </p:attrNameLst>
                                      </p:cBhvr>
                                      <p:tavLst>
                                        <p:tav tm="0">
                                          <p:val>
                                            <p:strVal val="#ppt_h"/>
                                          </p:val>
                                        </p:tav>
                                        <p:tav tm="100000">
                                          <p:val>
                                            <p:strVal val="#ppt_h"/>
                                          </p:val>
                                        </p:tav>
                                      </p:tavLst>
                                    </p:anim>
                                    <p:animEffect transition="in" filter="fade">
                                      <p:cBhvr>
                                        <p:cTn id="45" dur="1000"/>
                                        <p:tgtEl>
                                          <p:spTgt spid="2"/>
                                        </p:tgtEl>
                                      </p:cBhvr>
                                    </p:animEffect>
                                  </p:childTnLst>
                                </p:cTn>
                              </p:par>
                            </p:childTnLst>
                          </p:cTn>
                        </p:par>
                      </p:childTnLst>
                    </p:cTn>
                  </p:par>
                  <p:par>
                    <p:cTn id="46" fill="hold">
                      <p:stCondLst>
                        <p:cond delay="indefinite"/>
                      </p:stCondLst>
                      <p:childTnLst>
                        <p:par>
                          <p:cTn id="47" fill="hold">
                            <p:stCondLst>
                              <p:cond delay="0"/>
                            </p:stCondLst>
                            <p:childTnLst>
                              <p:par>
                                <p:cTn id="48" presetID="3" presetClass="entr" presetSubtype="10" fill="hold" grpId="0" nodeType="clickEffect">
                                  <p:stCondLst>
                                    <p:cond delay="0"/>
                                  </p:stCondLst>
                                  <p:childTnLst>
                                    <p:set>
                                      <p:cBhvr>
                                        <p:cTn id="49" dur="1" fill="hold">
                                          <p:stCondLst>
                                            <p:cond delay="0"/>
                                          </p:stCondLst>
                                        </p:cTn>
                                        <p:tgtEl>
                                          <p:spTgt spid="5"/>
                                        </p:tgtEl>
                                        <p:attrNameLst>
                                          <p:attrName>style.visibility</p:attrName>
                                        </p:attrNameLst>
                                      </p:cBhvr>
                                      <p:to>
                                        <p:strVal val="visible"/>
                                      </p:to>
                                    </p:set>
                                    <p:animEffect transition="in" filter="blinds(horizontal)">
                                      <p:cBhvr>
                                        <p:cTn id="50" dur="500"/>
                                        <p:tgtEl>
                                          <p:spTgt spid="5"/>
                                        </p:tgtEl>
                                      </p:cBhvr>
                                    </p:animEffect>
                                  </p:childTnLst>
                                </p:cTn>
                              </p:par>
                            </p:childTnLst>
                          </p:cTn>
                        </p:par>
                      </p:childTnLst>
                    </p:cTn>
                  </p:par>
                  <p:par>
                    <p:cTn id="51" fill="hold">
                      <p:stCondLst>
                        <p:cond delay="indefinite"/>
                      </p:stCondLst>
                      <p:childTnLst>
                        <p:par>
                          <p:cTn id="52" fill="hold">
                            <p:stCondLst>
                              <p:cond delay="0"/>
                            </p:stCondLst>
                            <p:childTnLst>
                              <p:par>
                                <p:cTn id="53" presetID="55" presetClass="entr" presetSubtype="0" fill="hold" grpId="0" nodeType="clickEffect">
                                  <p:stCondLst>
                                    <p:cond delay="0"/>
                                  </p:stCondLst>
                                  <p:childTnLst>
                                    <p:set>
                                      <p:cBhvr>
                                        <p:cTn id="54" dur="1" fill="hold">
                                          <p:stCondLst>
                                            <p:cond delay="0"/>
                                          </p:stCondLst>
                                        </p:cTn>
                                        <p:tgtEl>
                                          <p:spTgt spid="3"/>
                                        </p:tgtEl>
                                        <p:attrNameLst>
                                          <p:attrName>style.visibility</p:attrName>
                                        </p:attrNameLst>
                                      </p:cBhvr>
                                      <p:to>
                                        <p:strVal val="visible"/>
                                      </p:to>
                                    </p:set>
                                    <p:anim calcmode="lin" valueType="num">
                                      <p:cBhvr>
                                        <p:cTn id="55" dur="1000" fill="hold"/>
                                        <p:tgtEl>
                                          <p:spTgt spid="3"/>
                                        </p:tgtEl>
                                        <p:attrNameLst>
                                          <p:attrName>ppt_w</p:attrName>
                                        </p:attrNameLst>
                                      </p:cBhvr>
                                      <p:tavLst>
                                        <p:tav tm="0">
                                          <p:val>
                                            <p:strVal val="#ppt_w*0.70"/>
                                          </p:val>
                                        </p:tav>
                                        <p:tav tm="100000">
                                          <p:val>
                                            <p:strVal val="#ppt_w"/>
                                          </p:val>
                                        </p:tav>
                                      </p:tavLst>
                                    </p:anim>
                                    <p:anim calcmode="lin" valueType="num">
                                      <p:cBhvr>
                                        <p:cTn id="56" dur="1000" fill="hold"/>
                                        <p:tgtEl>
                                          <p:spTgt spid="3"/>
                                        </p:tgtEl>
                                        <p:attrNameLst>
                                          <p:attrName>ppt_h</p:attrName>
                                        </p:attrNameLst>
                                      </p:cBhvr>
                                      <p:tavLst>
                                        <p:tav tm="0">
                                          <p:val>
                                            <p:strVal val="#ppt_h"/>
                                          </p:val>
                                        </p:tav>
                                        <p:tav tm="100000">
                                          <p:val>
                                            <p:strVal val="#ppt_h"/>
                                          </p:val>
                                        </p:tav>
                                      </p:tavLst>
                                    </p:anim>
                                    <p:animEffect transition="in" filter="fade">
                                      <p:cBhvr>
                                        <p:cTn id="57" dur="1000"/>
                                        <p:tgtEl>
                                          <p:spTgt spid="3"/>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grpId="0" nodeType="click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blinds(horizontal)">
                                      <p:cBhvr>
                                        <p:cTn id="62" dur="500"/>
                                        <p:tgtEl>
                                          <p:spTgt spid="6"/>
                                        </p:tgtEl>
                                      </p:cBhvr>
                                    </p:animEffect>
                                  </p:childTnLst>
                                </p:cTn>
                              </p:par>
                            </p:childTnLst>
                          </p:cTn>
                        </p:par>
                      </p:childTnLst>
                    </p:cTn>
                  </p:par>
                  <p:par>
                    <p:cTn id="63" fill="hold">
                      <p:stCondLst>
                        <p:cond delay="indefinite"/>
                      </p:stCondLst>
                      <p:childTnLst>
                        <p:par>
                          <p:cTn id="64" fill="hold">
                            <p:stCondLst>
                              <p:cond delay="0"/>
                            </p:stCondLst>
                            <p:childTnLst>
                              <p:par>
                                <p:cTn id="65" presetID="55" presetClass="entr" presetSubtype="0" fill="hold" grpId="0" nodeType="clickEffect">
                                  <p:stCondLst>
                                    <p:cond delay="0"/>
                                  </p:stCondLst>
                                  <p:childTnLst>
                                    <p:set>
                                      <p:cBhvr>
                                        <p:cTn id="66" dur="1" fill="hold">
                                          <p:stCondLst>
                                            <p:cond delay="0"/>
                                          </p:stCondLst>
                                        </p:cTn>
                                        <p:tgtEl>
                                          <p:spTgt spid="4"/>
                                        </p:tgtEl>
                                        <p:attrNameLst>
                                          <p:attrName>style.visibility</p:attrName>
                                        </p:attrNameLst>
                                      </p:cBhvr>
                                      <p:to>
                                        <p:strVal val="visible"/>
                                      </p:to>
                                    </p:set>
                                    <p:anim calcmode="lin" valueType="num">
                                      <p:cBhvr>
                                        <p:cTn id="67" dur="1000" fill="hold"/>
                                        <p:tgtEl>
                                          <p:spTgt spid="4"/>
                                        </p:tgtEl>
                                        <p:attrNameLst>
                                          <p:attrName>ppt_w</p:attrName>
                                        </p:attrNameLst>
                                      </p:cBhvr>
                                      <p:tavLst>
                                        <p:tav tm="0">
                                          <p:val>
                                            <p:strVal val="#ppt_w*0.70"/>
                                          </p:val>
                                        </p:tav>
                                        <p:tav tm="100000">
                                          <p:val>
                                            <p:strVal val="#ppt_w"/>
                                          </p:val>
                                        </p:tav>
                                      </p:tavLst>
                                    </p:anim>
                                    <p:anim calcmode="lin" valueType="num">
                                      <p:cBhvr>
                                        <p:cTn id="68" dur="1000" fill="hold"/>
                                        <p:tgtEl>
                                          <p:spTgt spid="4"/>
                                        </p:tgtEl>
                                        <p:attrNameLst>
                                          <p:attrName>ppt_h</p:attrName>
                                        </p:attrNameLst>
                                      </p:cBhvr>
                                      <p:tavLst>
                                        <p:tav tm="0">
                                          <p:val>
                                            <p:strVal val="#ppt_h"/>
                                          </p:val>
                                        </p:tav>
                                        <p:tav tm="100000">
                                          <p:val>
                                            <p:strVal val="#ppt_h"/>
                                          </p:val>
                                        </p:tav>
                                      </p:tavLst>
                                    </p:anim>
                                    <p:animEffect transition="in" filter="fade">
                                      <p:cBhvr>
                                        <p:cTn id="69" dur="1000"/>
                                        <p:tgtEl>
                                          <p:spTgt spid="4"/>
                                        </p:tgtEl>
                                      </p:cBhvr>
                                    </p:animEffect>
                                  </p:childTnLst>
                                </p:cTn>
                              </p:par>
                            </p:childTnLst>
                          </p:cTn>
                        </p:par>
                      </p:childTnLst>
                    </p:cTn>
                  </p:par>
                  <p:par>
                    <p:cTn id="70" fill="hold">
                      <p:stCondLst>
                        <p:cond delay="indefinite"/>
                      </p:stCondLst>
                      <p:childTnLst>
                        <p:par>
                          <p:cTn id="71" fill="hold">
                            <p:stCondLst>
                              <p:cond delay="0"/>
                            </p:stCondLst>
                            <p:childTnLst>
                              <p:par>
                                <p:cTn id="72" presetID="3" presetClass="entr" presetSubtype="10" fill="hold" grpId="0" nodeType="clickEffect">
                                  <p:stCondLst>
                                    <p:cond delay="0"/>
                                  </p:stCondLst>
                                  <p:childTnLst>
                                    <p:set>
                                      <p:cBhvr>
                                        <p:cTn id="73" dur="1" fill="hold">
                                          <p:stCondLst>
                                            <p:cond delay="0"/>
                                          </p:stCondLst>
                                        </p:cTn>
                                        <p:tgtEl>
                                          <p:spTgt spid="7"/>
                                        </p:tgtEl>
                                        <p:attrNameLst>
                                          <p:attrName>style.visibility</p:attrName>
                                        </p:attrNameLst>
                                      </p:cBhvr>
                                      <p:to>
                                        <p:strVal val="visible"/>
                                      </p:to>
                                    </p:set>
                                    <p:animEffect transition="in" filter="blinds(horizontal)">
                                      <p:cBhvr>
                                        <p:cTn id="7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p:bldP spid="5124" grpId="0"/>
      <p:bldP spid="5125" grpId="0"/>
      <p:bldP spid="5126" grpId="0"/>
      <p:bldP spid="5127" grpId="0"/>
      <p:bldP spid="5128" grpId="0"/>
      <p:bldP spid="2" grpId="0"/>
      <p:bldP spid="3" grpId="0"/>
      <p:bldP spid="5" grpId="0"/>
      <p:bldP spid="6" grpId="0"/>
      <p:bldP spid="4" grpId="0"/>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p:cNvSpPr>
          <p:nvPr>
            <p:ph type="ctrTitle"/>
          </p:nvPr>
        </p:nvSpPr>
        <p:spPr>
          <a:xfrm>
            <a:off x="3360738" y="1673225"/>
            <a:ext cx="5214937" cy="1630363"/>
          </a:xfrm>
          <a:ln>
            <a:solidFill>
              <a:schemeClr val="tx1"/>
            </a:solidFill>
            <a:miter/>
          </a:ln>
        </p:spPr>
        <p:txBody>
          <a:bodyPr vert="horz" wrap="square" lIns="91440" tIns="45720" rIns="91440" bIns="45720" anchor="b"/>
          <a:lstStyle/>
          <a:p>
            <a:pPr eaLnBrk="1" hangingPunct="1">
              <a:buClrTx/>
              <a:buSzTx/>
              <a:buFontTx/>
            </a:pPr>
            <a:r>
              <a:rPr kumimoji="1" lang="zh-CN" altLang="en-US" sz="9600" b="1" kern="1200">
                <a:solidFill>
                  <a:srgbClr val="CC0000"/>
                </a:solidFill>
                <a:latin typeface="楷体" panose="02010609060101010101" pitchFamily="126" charset="-122"/>
                <a:ea typeface="楷体" panose="02010609060101010101" pitchFamily="126" charset="-122"/>
                <a:cs typeface="等线 Light" panose="02010600030101010101" charset="-122"/>
              </a:rPr>
              <a:t>生词</a:t>
            </a:r>
            <a:endParaRPr kumimoji="1" lang="zh-CN" altLang="en-US" sz="4000" kern="1200">
              <a:solidFill>
                <a:srgbClr val="CC0000"/>
              </a:solidFill>
              <a:latin typeface="楷体" panose="02010609060101010101" pitchFamily="126" charset="-122"/>
              <a:ea typeface="楷体" panose="02010609060101010101" pitchFamily="126" charset="-122"/>
              <a:cs typeface="等线 Light" panose="02010600030101010101" charset="-122"/>
            </a:endParaRPr>
          </a:p>
        </p:txBody>
      </p:sp>
      <p:sp>
        <p:nvSpPr>
          <p:cNvPr id="28674" name="Rectangle 2"/>
          <p:cNvSpPr>
            <a:spLocks noGrp="1"/>
          </p:cNvSpPr>
          <p:nvPr/>
        </p:nvSpPr>
        <p:spPr>
          <a:xfrm>
            <a:off x="0" y="4022725"/>
            <a:ext cx="11938000" cy="1220788"/>
          </a:xfrm>
          <a:prstGeom prst="rect">
            <a:avLst/>
          </a:prstGeom>
          <a:noFill/>
          <a:ln w="9525">
            <a:noFill/>
          </a:ln>
        </p:spPr>
        <p:txBody>
          <a:bodyPr lIns="68580" tIns="34290" rIns="68580" bIns="34290" anchor="t"/>
          <a:lstStyle/>
          <a:p>
            <a:pPr marL="812800" indent="-812800" eaLnBrk="0" hangingPunct="0">
              <a:spcBef>
                <a:spcPct val="20000"/>
              </a:spcBef>
            </a:pPr>
            <a:r>
              <a:rPr lang="zh-CN" altLang="en-US" sz="5400" b="1">
                <a:solidFill>
                  <a:srgbClr val="98200F"/>
                </a:solidFill>
                <a:latin typeface="楷体" panose="02010609060101010101" pitchFamily="126" charset="-122"/>
                <a:ea typeface="楷体" panose="02010609060101010101" pitchFamily="126" charset="-122"/>
              </a:rPr>
              <a:t>           的确    幸亏  </a:t>
            </a:r>
          </a:p>
        </p:txBody>
      </p:sp>
      <p:sp>
        <p:nvSpPr>
          <p:cNvPr id="28675" name="Text Box 4"/>
          <p:cNvSpPr txBox="1"/>
          <p:nvPr/>
        </p:nvSpPr>
        <p:spPr>
          <a:xfrm>
            <a:off x="127000" y="122238"/>
            <a:ext cx="2374900" cy="922337"/>
          </a:xfrm>
          <a:prstGeom prst="rect">
            <a:avLst/>
          </a:prstGeom>
          <a:noFill/>
          <a:ln w="9525">
            <a:noFill/>
          </a:ln>
        </p:spPr>
        <p:txBody>
          <a:bodyPr anchor="t">
            <a:spAutoFit/>
          </a:bodyPr>
          <a:lstStyle/>
          <a:p>
            <a:pPr eaLnBrk="0" hangingPunct="0"/>
            <a:r>
              <a:rPr lang="zh-CN" altLang="en-US" sz="5400" b="1">
                <a:solidFill>
                  <a:srgbClr val="FF0000"/>
                </a:solidFill>
                <a:latin typeface="楷体" panose="02010609060101010101" pitchFamily="126" charset="-122"/>
                <a:ea typeface="楷体" panose="02010609060101010101" pitchFamily="126" charset="-122"/>
              </a:rPr>
              <a:t> </a:t>
            </a:r>
            <a:r>
              <a:rPr lang="en-US" altLang="zh-CN" sz="5400" b="1">
                <a:solidFill>
                  <a:srgbClr val="FF0000"/>
                </a:solidFill>
                <a:latin typeface="楷体" panose="02010609060101010101" pitchFamily="126" charset="-122"/>
                <a:ea typeface="楷体" panose="02010609060101010101" pitchFamily="126" charset="-122"/>
              </a:rPr>
              <a:t>P322</a:t>
            </a:r>
            <a:endParaRPr lang="zh-CN" altLang="en-US" sz="4400" b="1">
              <a:solidFill>
                <a:srgbClr val="000000"/>
              </a:solidFill>
              <a:latin typeface="楷体" panose="02010609060101010101" pitchFamily="126" charset="-122"/>
              <a:ea typeface="楷体" panose="02010609060101010101" pitchFamily="126"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ext Box 4"/>
          <p:cNvSpPr txBox="1"/>
          <p:nvPr/>
        </p:nvSpPr>
        <p:spPr>
          <a:xfrm>
            <a:off x="111125" y="90488"/>
            <a:ext cx="2374900" cy="922337"/>
          </a:xfrm>
          <a:prstGeom prst="rect">
            <a:avLst/>
          </a:prstGeom>
          <a:noFill/>
          <a:ln w="9525">
            <a:noFill/>
          </a:ln>
        </p:spPr>
        <p:txBody>
          <a:bodyPr anchor="t">
            <a:spAutoFit/>
          </a:bodyPr>
          <a:lstStyle/>
          <a:p>
            <a:pPr eaLnBrk="0" hangingPunct="0"/>
            <a:r>
              <a:rPr lang="zh-CN" altLang="en-US" sz="5400" b="1">
                <a:solidFill>
                  <a:srgbClr val="FF0000"/>
                </a:solidFill>
                <a:latin typeface="楷体" panose="02010609060101010101" pitchFamily="126" charset="-122"/>
                <a:ea typeface="楷体" panose="02010609060101010101" pitchFamily="126" charset="-122"/>
              </a:rPr>
              <a:t> </a:t>
            </a:r>
            <a:r>
              <a:rPr lang="en-US" altLang="zh-CN" sz="5400" b="1">
                <a:solidFill>
                  <a:srgbClr val="FF0000"/>
                </a:solidFill>
                <a:latin typeface="楷体" panose="02010609060101010101" pitchFamily="126" charset="-122"/>
                <a:ea typeface="楷体" panose="02010609060101010101" pitchFamily="126" charset="-122"/>
              </a:rPr>
              <a:t>P318</a:t>
            </a:r>
          </a:p>
        </p:txBody>
      </p:sp>
      <p:pic>
        <p:nvPicPr>
          <p:cNvPr id="29698" name="图片 4"/>
          <p:cNvPicPr>
            <a:picLocks noChangeAspect="1"/>
          </p:cNvPicPr>
          <p:nvPr/>
        </p:nvPicPr>
        <p:blipFill>
          <a:blip r:embed="rId2"/>
          <a:stretch>
            <a:fillRect/>
          </a:stretch>
        </p:blipFill>
        <p:spPr>
          <a:xfrm>
            <a:off x="111125" y="1457325"/>
            <a:ext cx="11680825" cy="4533900"/>
          </a:xfrm>
          <a:prstGeom prst="rect">
            <a:avLst/>
          </a:prstGeom>
          <a:noFill/>
          <a:ln w="9525">
            <a:noFill/>
          </a:ln>
        </p:spPr>
      </p:pic>
      <p:sp>
        <p:nvSpPr>
          <p:cNvPr id="6" name="Text Box 4"/>
          <p:cNvSpPr txBox="1"/>
          <p:nvPr/>
        </p:nvSpPr>
        <p:spPr>
          <a:xfrm>
            <a:off x="5472113" y="3566795"/>
            <a:ext cx="1108075" cy="645160"/>
          </a:xfrm>
          <a:prstGeom prst="rect">
            <a:avLst/>
          </a:prstGeom>
          <a:noFill/>
          <a:ln w="9525">
            <a:noFill/>
          </a:ln>
        </p:spPr>
        <p:txBody>
          <a:bodyPr wrap="square" anchor="t">
            <a:spAutoFit/>
          </a:bodyPr>
          <a:lstStyle/>
          <a:p>
            <a:pPr eaLnBrk="0" hangingPunct="0"/>
            <a:r>
              <a:rPr lang="zh-CN" altLang="en-US" sz="3600" b="1">
                <a:solidFill>
                  <a:srgbClr val="FF0000"/>
                </a:solidFill>
                <a:latin typeface="楷体" panose="02010609060101010101" pitchFamily="126" charset="-122"/>
                <a:ea typeface="楷体" panose="02010609060101010101" pitchFamily="126" charset="-122"/>
              </a:rPr>
              <a:t>的确</a:t>
            </a:r>
          </a:p>
        </p:txBody>
      </p:sp>
      <p:sp>
        <p:nvSpPr>
          <p:cNvPr id="7" name="Text Box 4"/>
          <p:cNvSpPr txBox="1"/>
          <p:nvPr/>
        </p:nvSpPr>
        <p:spPr>
          <a:xfrm>
            <a:off x="1933893" y="4166870"/>
            <a:ext cx="1108075" cy="645160"/>
          </a:xfrm>
          <a:prstGeom prst="rect">
            <a:avLst/>
          </a:prstGeom>
          <a:noFill/>
          <a:ln w="9525">
            <a:noFill/>
          </a:ln>
        </p:spPr>
        <p:txBody>
          <a:bodyPr wrap="square" anchor="t">
            <a:spAutoFit/>
          </a:bodyPr>
          <a:lstStyle/>
          <a:p>
            <a:pPr eaLnBrk="0" hangingPunct="0"/>
            <a:r>
              <a:rPr lang="zh-CN" altLang="en-US" sz="3600" b="1">
                <a:solidFill>
                  <a:srgbClr val="FF0000"/>
                </a:solidFill>
                <a:latin typeface="楷体" panose="02010609060101010101" pitchFamily="126" charset="-122"/>
                <a:ea typeface="楷体" panose="02010609060101010101" pitchFamily="126" charset="-122"/>
              </a:rPr>
              <a:t>幸亏</a:t>
            </a:r>
          </a:p>
        </p:txBody>
      </p:sp>
      <p:sp>
        <p:nvSpPr>
          <p:cNvPr id="8" name="Text Box 4"/>
          <p:cNvSpPr txBox="1"/>
          <p:nvPr/>
        </p:nvSpPr>
        <p:spPr>
          <a:xfrm>
            <a:off x="7337108" y="4738688"/>
            <a:ext cx="1108075" cy="645160"/>
          </a:xfrm>
          <a:prstGeom prst="rect">
            <a:avLst/>
          </a:prstGeom>
          <a:noFill/>
          <a:ln w="9525">
            <a:noFill/>
          </a:ln>
        </p:spPr>
        <p:txBody>
          <a:bodyPr wrap="square" anchor="t">
            <a:spAutoFit/>
          </a:bodyPr>
          <a:lstStyle/>
          <a:p>
            <a:pPr eaLnBrk="0" hangingPunct="0"/>
            <a:r>
              <a:rPr lang="zh-CN" altLang="en-US" sz="3600" b="1">
                <a:solidFill>
                  <a:srgbClr val="FF0000"/>
                </a:solidFill>
                <a:latin typeface="楷体" panose="02010609060101010101" pitchFamily="126" charset="-122"/>
                <a:ea typeface="楷体" panose="02010609060101010101" pitchFamily="126" charset="-122"/>
              </a:rPr>
              <a:t>的确</a:t>
            </a:r>
          </a:p>
        </p:txBody>
      </p:sp>
      <p:sp>
        <p:nvSpPr>
          <p:cNvPr id="9" name="Text Box 4"/>
          <p:cNvSpPr txBox="1"/>
          <p:nvPr/>
        </p:nvSpPr>
        <p:spPr>
          <a:xfrm>
            <a:off x="5201603" y="5355908"/>
            <a:ext cx="1108075" cy="645160"/>
          </a:xfrm>
          <a:prstGeom prst="rect">
            <a:avLst/>
          </a:prstGeom>
          <a:noFill/>
          <a:ln w="9525">
            <a:noFill/>
          </a:ln>
        </p:spPr>
        <p:txBody>
          <a:bodyPr wrap="square" anchor="t">
            <a:spAutoFit/>
          </a:bodyPr>
          <a:lstStyle/>
          <a:p>
            <a:pPr eaLnBrk="0" hangingPunct="0"/>
            <a:r>
              <a:rPr lang="zh-CN" altLang="en-US" sz="3600" b="1">
                <a:solidFill>
                  <a:srgbClr val="FF0000"/>
                </a:solidFill>
                <a:latin typeface="楷体" panose="02010609060101010101" pitchFamily="126" charset="-122"/>
                <a:ea typeface="楷体" panose="02010609060101010101" pitchFamily="126" charset="-122"/>
              </a:rPr>
              <a:t>幸亏</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linds(horizontal)">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blinds(horizontal)">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标题 1"/>
          <p:cNvSpPr>
            <a:spLocks noGrp="1"/>
          </p:cNvSpPr>
          <p:nvPr>
            <p:ph type="title"/>
          </p:nvPr>
        </p:nvSpPr>
        <p:spPr>
          <a:xfrm>
            <a:off x="568325" y="365125"/>
            <a:ext cx="5289550" cy="1325563"/>
          </a:xfrm>
        </p:spPr>
        <p:txBody>
          <a:bodyPr anchor="ctr"/>
          <a:lstStyle/>
          <a:p>
            <a:r>
              <a:rPr lang="zh-CN" altLang="en-US" sz="7200" b="1">
                <a:solidFill>
                  <a:srgbClr val="FF0000"/>
                </a:solidFill>
                <a:latin typeface="楷体" panose="02010609060101010101" pitchFamily="126" charset="-122"/>
                <a:ea typeface="楷体" panose="02010609060101010101" pitchFamily="126" charset="-122"/>
              </a:rPr>
              <a:t>的确 </a:t>
            </a:r>
            <a:r>
              <a:rPr lang="en-US" altLang="zh-CN" sz="7200" b="1">
                <a:solidFill>
                  <a:srgbClr val="FF0000"/>
                </a:solidFill>
                <a:latin typeface="楷体" panose="02010609060101010101" pitchFamily="126" charset="-122"/>
                <a:ea typeface="楷体" panose="02010609060101010101" pitchFamily="126" charset="-122"/>
              </a:rPr>
              <a:t>adv.</a:t>
            </a:r>
          </a:p>
        </p:txBody>
      </p:sp>
      <p:sp>
        <p:nvSpPr>
          <p:cNvPr id="3" name="标题 1"/>
          <p:cNvSpPr>
            <a:spLocks noGrp="1"/>
          </p:cNvSpPr>
          <p:nvPr/>
        </p:nvSpPr>
        <p:spPr>
          <a:xfrm>
            <a:off x="141288" y="2073275"/>
            <a:ext cx="11907837" cy="1073150"/>
          </a:xfrm>
          <a:prstGeom prst="rect">
            <a:avLst/>
          </a:prstGeom>
          <a:noFill/>
          <a:ln w="9525">
            <a:noFill/>
          </a:ln>
        </p:spPr>
        <p:txBody>
          <a:bodyPr anchor="ctr"/>
          <a:lstStyle/>
          <a:p>
            <a:pPr eaLnBrk="0" hangingPunct="0">
              <a:lnSpc>
                <a:spcPct val="90000"/>
              </a:lnSpc>
            </a:pPr>
            <a:r>
              <a:rPr lang="zh-CN" altLang="en-US" sz="4400" b="1">
                <a:latin typeface="楷体" panose="02010609060101010101" pitchFamily="126" charset="-122"/>
                <a:ea typeface="楷体" panose="02010609060101010101" pitchFamily="126" charset="-122"/>
              </a:rPr>
              <a:t>你误会他了，他</a:t>
            </a:r>
            <a:r>
              <a:rPr lang="zh-CN" altLang="en-US" sz="6000" b="1">
                <a:solidFill>
                  <a:srgbClr val="FF0000"/>
                </a:solidFill>
                <a:latin typeface="楷体" panose="02010609060101010101" pitchFamily="126" charset="-122"/>
                <a:ea typeface="楷体" panose="02010609060101010101" pitchFamily="126" charset="-122"/>
              </a:rPr>
              <a:t>的确</a:t>
            </a:r>
            <a:r>
              <a:rPr lang="zh-CN" altLang="en-US" sz="4400" b="1">
                <a:latin typeface="楷体" panose="02010609060101010101" pitchFamily="126" charset="-122"/>
                <a:ea typeface="楷体" panose="02010609060101010101" pitchFamily="126" charset="-122"/>
              </a:rPr>
              <a:t>因为病了才没来上课。</a:t>
            </a:r>
          </a:p>
        </p:txBody>
      </p:sp>
      <p:sp>
        <p:nvSpPr>
          <p:cNvPr id="2" name="标题 1"/>
          <p:cNvSpPr>
            <a:spLocks noGrp="1"/>
          </p:cNvSpPr>
          <p:nvPr/>
        </p:nvSpPr>
        <p:spPr>
          <a:xfrm>
            <a:off x="142875" y="3625850"/>
            <a:ext cx="11369675" cy="1073150"/>
          </a:xfrm>
          <a:prstGeom prst="rect">
            <a:avLst/>
          </a:prstGeom>
          <a:noFill/>
          <a:ln w="9525">
            <a:noFill/>
          </a:ln>
        </p:spPr>
        <p:txBody>
          <a:bodyPr anchor="ctr"/>
          <a:lstStyle/>
          <a:p>
            <a:pPr eaLnBrk="0" hangingPunct="0">
              <a:lnSpc>
                <a:spcPct val="90000"/>
              </a:lnSpc>
            </a:pPr>
            <a:r>
              <a:rPr lang="zh-CN" altLang="en-US" sz="4400" b="1">
                <a:latin typeface="楷体" panose="02010609060101010101" pitchFamily="126" charset="-122"/>
                <a:ea typeface="楷体" panose="02010609060101010101" pitchFamily="126" charset="-122"/>
              </a:rPr>
              <a:t>你</a:t>
            </a:r>
            <a:r>
              <a:rPr lang="zh-CN" altLang="en-US" sz="6000" b="1">
                <a:solidFill>
                  <a:srgbClr val="FF0000"/>
                </a:solidFill>
                <a:latin typeface="楷体" panose="02010609060101010101" pitchFamily="126" charset="-122"/>
                <a:ea typeface="楷体" panose="02010609060101010101" pitchFamily="126" charset="-122"/>
              </a:rPr>
              <a:t>的确</a:t>
            </a:r>
            <a:r>
              <a:rPr lang="zh-CN" altLang="en-US" sz="4400" b="1">
                <a:latin typeface="楷体" panose="02010609060101010101" pitchFamily="126" charset="-122"/>
                <a:ea typeface="楷体" panose="02010609060101010101" pitchFamily="126" charset="-122"/>
              </a:rPr>
              <a:t>应该跟她道歉，这件事是你的错。</a:t>
            </a:r>
          </a:p>
        </p:txBody>
      </p:sp>
      <p:sp>
        <p:nvSpPr>
          <p:cNvPr id="4" name="标题 1"/>
          <p:cNvSpPr>
            <a:spLocks noGrp="1"/>
          </p:cNvSpPr>
          <p:nvPr/>
        </p:nvSpPr>
        <p:spPr>
          <a:xfrm>
            <a:off x="284163" y="5162550"/>
            <a:ext cx="11907837" cy="1073150"/>
          </a:xfrm>
          <a:prstGeom prst="rect">
            <a:avLst/>
          </a:prstGeom>
          <a:noFill/>
          <a:ln w="9525">
            <a:noFill/>
          </a:ln>
        </p:spPr>
        <p:txBody>
          <a:bodyPr anchor="ctr"/>
          <a:lstStyle/>
          <a:p>
            <a:pPr eaLnBrk="0" hangingPunct="0">
              <a:lnSpc>
                <a:spcPct val="90000"/>
              </a:lnSpc>
            </a:pPr>
            <a:r>
              <a:rPr lang="zh-CN" altLang="en-US" sz="4400" b="1">
                <a:latin typeface="楷体" panose="02010609060101010101" pitchFamily="126" charset="-122"/>
                <a:ea typeface="楷体" panose="02010609060101010101" pitchFamily="126" charset="-122"/>
              </a:rPr>
              <a:t>你刚才没看错，他</a:t>
            </a:r>
            <a:r>
              <a:rPr lang="zh-CN" altLang="en-US" sz="6000" b="1">
                <a:solidFill>
                  <a:srgbClr val="FF0000"/>
                </a:solidFill>
                <a:latin typeface="楷体" panose="02010609060101010101" pitchFamily="126" charset="-122"/>
                <a:ea typeface="楷体" panose="02010609060101010101" pitchFamily="126" charset="-122"/>
              </a:rPr>
              <a:t>的的确确</a:t>
            </a:r>
            <a:r>
              <a:rPr lang="zh-CN" altLang="en-US" sz="4400" b="1">
                <a:latin typeface="楷体" panose="02010609060101010101" pitchFamily="126" charset="-122"/>
                <a:ea typeface="楷体" panose="02010609060101010101" pitchFamily="126" charset="-122"/>
              </a:rPr>
              <a:t>跟我求婚了。</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2" grpId="0"/>
      <p:bldP spid="2" grpId="1"/>
      <p:bldP spid="4" grpId="0"/>
      <p:bldP spid="4" grpId="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图片 1"/>
          <p:cNvPicPr>
            <a:picLocks noChangeAspect="1"/>
          </p:cNvPicPr>
          <p:nvPr/>
        </p:nvPicPr>
        <p:blipFill>
          <a:blip r:embed="rId2"/>
          <a:srcRect b="26575"/>
          <a:stretch>
            <a:fillRect/>
          </a:stretch>
        </p:blipFill>
        <p:spPr>
          <a:xfrm>
            <a:off x="392113" y="2325688"/>
            <a:ext cx="11114087" cy="4308475"/>
          </a:xfrm>
          <a:prstGeom prst="rect">
            <a:avLst/>
          </a:prstGeom>
          <a:noFill/>
          <a:ln w="9525">
            <a:noFill/>
          </a:ln>
        </p:spPr>
      </p:pic>
      <p:sp>
        <p:nvSpPr>
          <p:cNvPr id="31746" name="Text Box 4"/>
          <p:cNvSpPr txBox="1"/>
          <p:nvPr/>
        </p:nvSpPr>
        <p:spPr>
          <a:xfrm>
            <a:off x="111125" y="90488"/>
            <a:ext cx="1646238" cy="922337"/>
          </a:xfrm>
          <a:prstGeom prst="rect">
            <a:avLst/>
          </a:prstGeom>
          <a:noFill/>
          <a:ln w="9525">
            <a:noFill/>
          </a:ln>
        </p:spPr>
        <p:txBody>
          <a:bodyPr wrap="square" anchor="t">
            <a:spAutoFit/>
          </a:bodyPr>
          <a:lstStyle/>
          <a:p>
            <a:pPr eaLnBrk="0" hangingPunct="0"/>
            <a:r>
              <a:rPr lang="en-US" altLang="zh-CN" sz="5400" b="1">
                <a:solidFill>
                  <a:srgbClr val="FF0000"/>
                </a:solidFill>
                <a:latin typeface="楷体" panose="02010609060101010101" pitchFamily="126" charset="-122"/>
                <a:ea typeface="楷体" panose="02010609060101010101" pitchFamily="126" charset="-122"/>
              </a:rPr>
              <a:t>P322</a:t>
            </a:r>
          </a:p>
        </p:txBody>
      </p:sp>
      <p:sp>
        <p:nvSpPr>
          <p:cNvPr id="5" name="Text Box 4"/>
          <p:cNvSpPr txBox="1"/>
          <p:nvPr/>
        </p:nvSpPr>
        <p:spPr>
          <a:xfrm>
            <a:off x="1447165" y="4435475"/>
            <a:ext cx="11002010" cy="583565"/>
          </a:xfrm>
          <a:prstGeom prst="rect">
            <a:avLst/>
          </a:prstGeom>
          <a:noFill/>
          <a:ln w="9525">
            <a:noFill/>
          </a:ln>
        </p:spPr>
        <p:txBody>
          <a:bodyPr wrap="square" anchor="t">
            <a:spAutoFit/>
          </a:bodyPr>
          <a:lstStyle/>
          <a:p>
            <a:pPr eaLnBrk="0" hangingPunct="0"/>
            <a:r>
              <a:rPr lang="zh-CN" altLang="en-US" sz="3200" b="1">
                <a:solidFill>
                  <a:srgbClr val="FF0000"/>
                </a:solidFill>
                <a:latin typeface="楷体" panose="02010609060101010101" pitchFamily="126" charset="-122"/>
                <a:ea typeface="楷体" panose="02010609060101010101" pitchFamily="126" charset="-122"/>
              </a:rPr>
              <a:t>这个语言点我的确还没弄明白，麻烦您再给我解释一遍吧。</a:t>
            </a:r>
          </a:p>
        </p:txBody>
      </p:sp>
      <p:pic>
        <p:nvPicPr>
          <p:cNvPr id="31748" name="图片 2"/>
          <p:cNvPicPr>
            <a:picLocks noChangeAspect="1"/>
          </p:cNvPicPr>
          <p:nvPr/>
        </p:nvPicPr>
        <p:blipFill>
          <a:blip r:embed="rId3"/>
          <a:stretch>
            <a:fillRect/>
          </a:stretch>
        </p:blipFill>
        <p:spPr>
          <a:xfrm>
            <a:off x="2009775" y="90488"/>
            <a:ext cx="8440738" cy="2235200"/>
          </a:xfrm>
          <a:prstGeom prst="rect">
            <a:avLst/>
          </a:prstGeom>
          <a:noFill/>
          <a:ln w="9525">
            <a:noFill/>
          </a:ln>
        </p:spPr>
      </p:pic>
      <p:sp>
        <p:nvSpPr>
          <p:cNvPr id="8" name="Text Box 4"/>
          <p:cNvSpPr txBox="1"/>
          <p:nvPr/>
        </p:nvSpPr>
        <p:spPr>
          <a:xfrm>
            <a:off x="1526540" y="6010275"/>
            <a:ext cx="11002010" cy="583565"/>
          </a:xfrm>
          <a:prstGeom prst="rect">
            <a:avLst/>
          </a:prstGeom>
          <a:noFill/>
          <a:ln w="9525">
            <a:noFill/>
          </a:ln>
        </p:spPr>
        <p:txBody>
          <a:bodyPr wrap="square" anchor="t">
            <a:spAutoFit/>
          </a:bodyPr>
          <a:lstStyle/>
          <a:p>
            <a:pPr eaLnBrk="0" hangingPunct="0"/>
            <a:r>
              <a:rPr lang="zh-CN" altLang="en-US" sz="3200" b="1">
                <a:solidFill>
                  <a:srgbClr val="FF0000"/>
                </a:solidFill>
                <a:latin typeface="楷体" panose="02010609060101010101" pitchFamily="126" charset="-122"/>
                <a:ea typeface="楷体" panose="02010609060101010101" pitchFamily="126" charset="-122"/>
              </a:rPr>
              <a:t>我没骗你，我的的确确是因为生病才错过了面试。</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linds(horizont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图片 3"/>
          <p:cNvPicPr>
            <a:picLocks noChangeAspect="1"/>
          </p:cNvPicPr>
          <p:nvPr/>
        </p:nvPicPr>
        <p:blipFill>
          <a:blip r:embed="rId2"/>
          <a:stretch>
            <a:fillRect/>
          </a:stretch>
        </p:blipFill>
        <p:spPr>
          <a:xfrm>
            <a:off x="628650" y="3560763"/>
            <a:ext cx="10877550" cy="1468437"/>
          </a:xfrm>
          <a:prstGeom prst="rect">
            <a:avLst/>
          </a:prstGeom>
          <a:noFill/>
          <a:ln w="9525">
            <a:noFill/>
          </a:ln>
        </p:spPr>
      </p:pic>
      <p:pic>
        <p:nvPicPr>
          <p:cNvPr id="32770" name="图片 1"/>
          <p:cNvPicPr>
            <a:picLocks noChangeAspect="1"/>
          </p:cNvPicPr>
          <p:nvPr/>
        </p:nvPicPr>
        <p:blipFill>
          <a:blip r:embed="rId3"/>
          <a:srcRect b="80121"/>
          <a:stretch>
            <a:fillRect/>
          </a:stretch>
        </p:blipFill>
        <p:spPr>
          <a:xfrm>
            <a:off x="392113" y="2325688"/>
            <a:ext cx="11114087" cy="1166812"/>
          </a:xfrm>
          <a:prstGeom prst="rect">
            <a:avLst/>
          </a:prstGeom>
          <a:noFill/>
          <a:ln w="9525">
            <a:noFill/>
          </a:ln>
        </p:spPr>
      </p:pic>
      <p:sp>
        <p:nvSpPr>
          <p:cNvPr id="5" name="Text Box 4"/>
          <p:cNvSpPr txBox="1"/>
          <p:nvPr/>
        </p:nvSpPr>
        <p:spPr>
          <a:xfrm>
            <a:off x="1512888" y="4360228"/>
            <a:ext cx="10406062" cy="584200"/>
          </a:xfrm>
          <a:prstGeom prst="rect">
            <a:avLst/>
          </a:prstGeom>
          <a:noFill/>
          <a:ln w="9525">
            <a:noFill/>
          </a:ln>
        </p:spPr>
        <p:txBody>
          <a:bodyPr wrap="square" anchor="t">
            <a:spAutoFit/>
          </a:bodyPr>
          <a:lstStyle/>
          <a:p>
            <a:pPr eaLnBrk="0" hangingPunct="0"/>
            <a:r>
              <a:rPr lang="zh-CN" altLang="en-US" sz="3200" b="1">
                <a:solidFill>
                  <a:srgbClr val="FF0000"/>
                </a:solidFill>
                <a:latin typeface="楷体" panose="02010609060101010101" pitchFamily="126" charset="-122"/>
                <a:ea typeface="楷体" panose="02010609060101010101" pitchFamily="126" charset="-122"/>
              </a:rPr>
              <a:t>中国的经济发展速度的确很快，这是每个人都看得到的。</a:t>
            </a:r>
          </a:p>
        </p:txBody>
      </p:sp>
      <p:pic>
        <p:nvPicPr>
          <p:cNvPr id="32772" name="图片 2"/>
          <p:cNvPicPr>
            <a:picLocks noChangeAspect="1"/>
          </p:cNvPicPr>
          <p:nvPr/>
        </p:nvPicPr>
        <p:blipFill>
          <a:blip r:embed="rId4"/>
          <a:stretch>
            <a:fillRect/>
          </a:stretch>
        </p:blipFill>
        <p:spPr>
          <a:xfrm>
            <a:off x="2009775" y="90488"/>
            <a:ext cx="8440738" cy="2235200"/>
          </a:xfrm>
          <a:prstGeom prst="rect">
            <a:avLst/>
          </a:prstGeom>
          <a:noFill/>
          <a:ln w="9525">
            <a:noFill/>
          </a:ln>
        </p:spPr>
      </p:pic>
      <p:pic>
        <p:nvPicPr>
          <p:cNvPr id="32773" name="图片 5"/>
          <p:cNvPicPr>
            <a:picLocks noChangeAspect="1"/>
          </p:cNvPicPr>
          <p:nvPr/>
        </p:nvPicPr>
        <p:blipFill>
          <a:blip r:embed="rId5"/>
          <a:stretch>
            <a:fillRect/>
          </a:stretch>
        </p:blipFill>
        <p:spPr>
          <a:xfrm>
            <a:off x="569913" y="5251450"/>
            <a:ext cx="10995025" cy="1292225"/>
          </a:xfrm>
          <a:prstGeom prst="rect">
            <a:avLst/>
          </a:prstGeom>
          <a:noFill/>
          <a:ln w="9525">
            <a:noFill/>
          </a:ln>
        </p:spPr>
      </p:pic>
      <p:sp>
        <p:nvSpPr>
          <p:cNvPr id="32774" name="Text Box 4"/>
          <p:cNvSpPr txBox="1"/>
          <p:nvPr/>
        </p:nvSpPr>
        <p:spPr>
          <a:xfrm>
            <a:off x="111125" y="90488"/>
            <a:ext cx="1646238" cy="922337"/>
          </a:xfrm>
          <a:prstGeom prst="rect">
            <a:avLst/>
          </a:prstGeom>
          <a:noFill/>
          <a:ln w="9525">
            <a:noFill/>
          </a:ln>
        </p:spPr>
        <p:txBody>
          <a:bodyPr wrap="square" anchor="t">
            <a:spAutoFit/>
          </a:bodyPr>
          <a:lstStyle/>
          <a:p>
            <a:pPr eaLnBrk="0" hangingPunct="0"/>
            <a:r>
              <a:rPr lang="en-US" altLang="zh-CN" sz="5400" b="1">
                <a:solidFill>
                  <a:srgbClr val="FF0000"/>
                </a:solidFill>
                <a:latin typeface="楷体" panose="02010609060101010101" pitchFamily="126" charset="-122"/>
                <a:ea typeface="楷体" panose="02010609060101010101" pitchFamily="126" charset="-122"/>
              </a:rPr>
              <a:t>P322</a:t>
            </a:r>
          </a:p>
        </p:txBody>
      </p:sp>
      <p:sp>
        <p:nvSpPr>
          <p:cNvPr id="8" name="Text Box 4"/>
          <p:cNvSpPr txBox="1"/>
          <p:nvPr/>
        </p:nvSpPr>
        <p:spPr>
          <a:xfrm>
            <a:off x="1611313" y="5901055"/>
            <a:ext cx="10406062" cy="584200"/>
          </a:xfrm>
          <a:prstGeom prst="rect">
            <a:avLst/>
          </a:prstGeom>
          <a:noFill/>
          <a:ln w="9525">
            <a:noFill/>
          </a:ln>
        </p:spPr>
        <p:txBody>
          <a:bodyPr wrap="square" anchor="t">
            <a:spAutoFit/>
          </a:bodyPr>
          <a:lstStyle/>
          <a:p>
            <a:pPr eaLnBrk="0" hangingPunct="0"/>
            <a:r>
              <a:rPr lang="zh-CN" altLang="en-US" sz="3200" b="1">
                <a:solidFill>
                  <a:srgbClr val="FF0000"/>
                </a:solidFill>
                <a:latin typeface="楷体" panose="02010609060101010101" pitchFamily="126" charset="-122"/>
                <a:ea typeface="楷体" panose="02010609060101010101" pitchFamily="126" charset="-122"/>
              </a:rPr>
              <a:t>你误会了，这件事的确不是他干的。</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linds(horizont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p:cNvSpPr>
          <p:nvPr>
            <p:ph type="title"/>
          </p:nvPr>
        </p:nvSpPr>
        <p:spPr>
          <a:xfrm>
            <a:off x="774700" y="-7302"/>
            <a:ext cx="10972800" cy="1365250"/>
          </a:xfrm>
        </p:spPr>
        <p:txBody>
          <a:bodyPr vert="horz" wrap="square" lIns="91440" tIns="45720" rIns="91440" bIns="45720" anchor="ctr"/>
          <a:lstStyle/>
          <a:p>
            <a:pPr algn="ctr" eaLnBrk="1" hangingPunct="1"/>
            <a:br>
              <a:rPr lang="zh-CN" altLang="en-US" sz="6000" b="1" dirty="0">
                <a:solidFill>
                  <a:srgbClr val="0033CC"/>
                </a:solidFill>
                <a:latin typeface="Arial Black" panose="020B0A04020102020204" pitchFamily="126" charset="0"/>
                <a:ea typeface="华文楷体" panose="02010600040101010101" pitchFamily="126" charset="-122"/>
              </a:rPr>
            </a:br>
            <a:r>
              <a:rPr lang="zh-CN" altLang="en-US" sz="6000" b="1" dirty="0">
                <a:solidFill>
                  <a:srgbClr val="0033CC"/>
                </a:solidFill>
                <a:latin typeface="Arial Black" panose="020B0A04020102020204" pitchFamily="126" charset="0"/>
                <a:ea typeface="华文楷体" panose="02010600040101010101" pitchFamily="126" charset="-122"/>
              </a:rPr>
              <a:t>生词（课文生词</a:t>
            </a:r>
            <a:r>
              <a:rPr lang="en-US" altLang="zh-CN" sz="6000" b="1" dirty="0">
                <a:solidFill>
                  <a:srgbClr val="0033CC"/>
                </a:solidFill>
                <a:latin typeface="Arial Black" panose="020B0A04020102020204" pitchFamily="126" charset="0"/>
                <a:ea typeface="华文楷体" panose="02010600040101010101" pitchFamily="126" charset="-122"/>
              </a:rPr>
              <a:t>+</a:t>
            </a:r>
            <a:r>
              <a:rPr lang="zh-CN" altLang="en-US" sz="6000" b="1" dirty="0">
                <a:solidFill>
                  <a:srgbClr val="0033CC"/>
                </a:solidFill>
                <a:latin typeface="Arial Black" panose="020B0A04020102020204" pitchFamily="126" charset="0"/>
                <a:ea typeface="华文楷体" panose="02010600040101010101" pitchFamily="126" charset="-122"/>
              </a:rPr>
              <a:t>阅读生词）</a:t>
            </a:r>
            <a:br>
              <a:rPr lang="en-US" altLang="zh-CN" sz="6000" b="1" dirty="0">
                <a:solidFill>
                  <a:srgbClr val="0033CC"/>
                </a:solidFill>
                <a:latin typeface="Arial Black" panose="020B0A04020102020204" pitchFamily="126" charset="0"/>
                <a:ea typeface="华文楷体" panose="02010600040101010101" pitchFamily="126" charset="-122"/>
              </a:rPr>
            </a:br>
            <a:endParaRPr lang="zh-CN" altLang="en-US" sz="6000" b="1" dirty="0">
              <a:solidFill>
                <a:srgbClr val="0033CC"/>
              </a:solidFill>
              <a:latin typeface="Arial Black" panose="020B0A04020102020204" pitchFamily="126" charset="0"/>
              <a:ea typeface="华文楷体" panose="02010600040101010101" pitchFamily="126" charset="-122"/>
            </a:endParaRPr>
          </a:p>
        </p:txBody>
      </p:sp>
      <p:sp>
        <p:nvSpPr>
          <p:cNvPr id="28674" name="Rectangle 3"/>
          <p:cNvSpPr>
            <a:spLocks noGrp="1"/>
          </p:cNvSpPr>
          <p:nvPr>
            <p:ph idx="1"/>
          </p:nvPr>
        </p:nvSpPr>
        <p:spPr>
          <a:xfrm>
            <a:off x="165100" y="1203960"/>
            <a:ext cx="12192000" cy="5705475"/>
          </a:xfrm>
          <a:noFill/>
          <a:extLst>
            <a:ext uri="{909E8E84-426E-40DD-AFC4-6F175D3DCCD1}">
              <a14:hiddenFill xmlns:a14="http://schemas.microsoft.com/office/drawing/2010/main">
                <a:solidFill>
                  <a:schemeClr val="bg1">
                    <a:alpha val="100000"/>
                  </a:schemeClr>
                </a:solidFill>
              </a14:hiddenFill>
            </a:ext>
          </a:extLst>
        </p:spPr>
        <p:txBody>
          <a:bodyPr vert="horz" wrap="square" lIns="91440" tIns="45720" rIns="91440" bIns="45720" anchor="t"/>
          <a:lstStyle/>
          <a:p>
            <a:pPr marL="0" marR="0" indent="0" algn="l" defTabSz="914400" rtl="0" eaLnBrk="0" fontAlgn="base" latinLnBrk="0" hangingPunct="0">
              <a:lnSpc>
                <a:spcPct val="90000"/>
              </a:lnSpc>
              <a:spcBef>
                <a:spcPct val="20000"/>
              </a:spcBef>
              <a:spcAft>
                <a:spcPct val="0"/>
              </a:spcAft>
              <a:buClrTx/>
              <a:buSzTx/>
              <a:buFont typeface="Arial" panose="020B0604020202020204" pitchFamily="34" charset="0"/>
              <a:buNone/>
            </a:pPr>
            <a:r>
              <a:rPr kumimoji="1" lang="zh-CN" altLang="en-US" sz="3200" b="1" i="0" u="none" strike="noStrike" kern="1200" cap="none" spc="0" normalizeH="0" baseline="0" noProof="1">
                <a:solidFill>
                  <a:schemeClr val="tx1"/>
                </a:solidFill>
                <a:latin typeface="楷体" panose="02010609060101010101" pitchFamily="126" charset="-122"/>
                <a:ea typeface="楷体" panose="02010609060101010101" pitchFamily="126" charset="-122"/>
                <a:cs typeface="等线" panose="02010600030101010101" pitchFamily="2" charset="-122"/>
                <a:sym typeface="+mn-ea"/>
              </a:rPr>
              <a:t>无处不在    </a:t>
            </a:r>
            <a:r>
              <a:rPr kumimoji="1" sz="3200" b="1" i="0" u="none" strike="noStrike" kern="1200" cap="none" spc="0" normalizeH="0" baseline="0" noProof="1">
                <a:solidFill>
                  <a:srgbClr val="FF0000"/>
                </a:solidFill>
                <a:latin typeface="楷体" panose="02010609060101010101" pitchFamily="126" charset="-122"/>
                <a:ea typeface="楷体" panose="02010609060101010101" pitchFamily="126" charset="-122"/>
                <a:cs typeface="等线" panose="02010600030101010101" pitchFamily="2" charset="-122"/>
                <a:sym typeface="+mn-ea"/>
              </a:rPr>
              <a:t>广泛 </a:t>
            </a:r>
            <a:r>
              <a:rPr kumimoji="1" sz="3200" b="1" i="0" u="none" strike="noStrike" kern="1200" cap="none" spc="0" normalizeH="0" baseline="0" noProof="1">
                <a:solidFill>
                  <a:schemeClr val="tx1"/>
                </a:solidFill>
                <a:latin typeface="楷体" panose="02010609060101010101" pitchFamily="126" charset="-122"/>
                <a:ea typeface="楷体" panose="02010609060101010101" pitchFamily="126" charset="-122"/>
                <a:cs typeface="等线" panose="02010600030101010101" pitchFamily="2" charset="-122"/>
                <a:sym typeface="+mn-ea"/>
              </a:rPr>
              <a:t>   社交    </a:t>
            </a:r>
            <a:r>
              <a:rPr kumimoji="1" lang="zh-CN" sz="3200" b="1" i="0" u="none" strike="noStrike" kern="1200" cap="none" spc="0" normalizeH="0" baseline="0" noProof="1">
                <a:solidFill>
                  <a:schemeClr val="tx1"/>
                </a:solidFill>
                <a:latin typeface="楷体" panose="02010609060101010101" pitchFamily="126" charset="-122"/>
                <a:ea typeface="楷体" panose="02010609060101010101" pitchFamily="126" charset="-122"/>
                <a:cs typeface="等线" panose="02010600030101010101" pitchFamily="2" charset="-122"/>
                <a:sym typeface="+mn-ea"/>
              </a:rPr>
              <a:t>平台    点赞    分享    文字  </a:t>
            </a:r>
          </a:p>
          <a:p>
            <a:pPr marL="0" marR="0" indent="0" algn="l" defTabSz="914400" rtl="0" eaLnBrk="0" fontAlgn="base" latinLnBrk="0" hangingPunct="0">
              <a:lnSpc>
                <a:spcPct val="90000"/>
              </a:lnSpc>
              <a:spcBef>
                <a:spcPct val="20000"/>
              </a:spcBef>
              <a:spcAft>
                <a:spcPct val="0"/>
              </a:spcAft>
              <a:buClrTx/>
              <a:buSzTx/>
              <a:buFont typeface="Arial" panose="020B0604020202020204" pitchFamily="34" charset="0"/>
              <a:buNone/>
            </a:pPr>
            <a:r>
              <a:rPr kumimoji="1" lang="zh-CN" sz="3200" b="1" i="0" u="none" strike="noStrike" kern="1200" cap="none" spc="0" normalizeH="0" baseline="0" noProof="1">
                <a:solidFill>
                  <a:schemeClr val="tx1"/>
                </a:solidFill>
                <a:latin typeface="楷体" panose="02010609060101010101" pitchFamily="126" charset="-122"/>
                <a:ea typeface="楷体" panose="02010609060101010101" pitchFamily="126" charset="-122"/>
                <a:cs typeface="等线" panose="02010600030101010101" pitchFamily="2" charset="-122"/>
                <a:sym typeface="+mn-ea"/>
              </a:rPr>
              <a:t>  视频      </a:t>
            </a:r>
            <a:r>
              <a:rPr kumimoji="1" sz="3200" b="1" i="0" u="none" strike="noStrike" kern="1200" cap="none" spc="0" normalizeH="0" baseline="0" noProof="1">
                <a:solidFill>
                  <a:srgbClr val="FF0000"/>
                </a:solidFill>
                <a:latin typeface="楷体" panose="02010609060101010101" pitchFamily="126" charset="-122"/>
                <a:ea typeface="楷体" panose="02010609060101010101" pitchFamily="126" charset="-122"/>
                <a:cs typeface="等线" panose="02010600030101010101" pitchFamily="2" charset="-122"/>
                <a:sym typeface="+mn-ea"/>
              </a:rPr>
              <a:t>寻求</a:t>
            </a:r>
            <a:r>
              <a:rPr kumimoji="1" sz="3200" b="1" i="0" u="none" strike="noStrike" kern="1200" cap="none" spc="0" normalizeH="0" baseline="0" noProof="1">
                <a:solidFill>
                  <a:schemeClr val="tx1"/>
                </a:solidFill>
                <a:latin typeface="楷体" panose="02010609060101010101" pitchFamily="126" charset="-122"/>
                <a:ea typeface="楷体" panose="02010609060101010101" pitchFamily="126" charset="-122"/>
                <a:cs typeface="等线" panose="02010600030101010101" pitchFamily="2" charset="-122"/>
                <a:sym typeface="+mn-ea"/>
              </a:rPr>
              <a:t>  喜怒哀乐  </a:t>
            </a:r>
            <a:r>
              <a:rPr kumimoji="1" sz="3200" b="1" i="0" u="none" strike="noStrike" kern="1200" cap="none" spc="0" normalizeH="0" baseline="0" noProof="1">
                <a:solidFill>
                  <a:srgbClr val="FF0000"/>
                </a:solidFill>
                <a:latin typeface="楷体" panose="02010609060101010101" pitchFamily="126" charset="-122"/>
                <a:ea typeface="楷体" panose="02010609060101010101" pitchFamily="126" charset="-122"/>
                <a:cs typeface="等线" panose="02010600030101010101" pitchFamily="2" charset="-122"/>
                <a:sym typeface="+mn-ea"/>
              </a:rPr>
              <a:t>展示</a:t>
            </a:r>
            <a:r>
              <a:rPr kumimoji="1" sz="3200" b="1" i="0" u="none" strike="noStrike" kern="1200" cap="none" spc="0" normalizeH="0" baseline="0" noProof="1">
                <a:solidFill>
                  <a:schemeClr val="tx1"/>
                </a:solidFill>
                <a:latin typeface="楷体" panose="02010609060101010101" pitchFamily="126" charset="-122"/>
                <a:ea typeface="楷体" panose="02010609060101010101" pitchFamily="126" charset="-122"/>
                <a:cs typeface="等线" panose="02010600030101010101" pitchFamily="2" charset="-122"/>
                <a:sym typeface="+mn-ea"/>
              </a:rPr>
              <a:t>    </a:t>
            </a:r>
            <a:r>
              <a:rPr kumimoji="1" sz="3200" b="1" i="0" u="none" strike="noStrike" kern="1200" cap="none" spc="0" normalizeH="0" baseline="0" noProof="1">
                <a:solidFill>
                  <a:srgbClr val="FF0000"/>
                </a:solidFill>
                <a:latin typeface="楷体" panose="02010609060101010101" pitchFamily="126" charset="-122"/>
                <a:ea typeface="楷体" panose="02010609060101010101" pitchFamily="126" charset="-122"/>
                <a:cs typeface="等线" panose="02010600030101010101" pitchFamily="2" charset="-122"/>
                <a:sym typeface="+mn-ea"/>
              </a:rPr>
              <a:t>的确</a:t>
            </a:r>
            <a:r>
              <a:rPr kumimoji="1" lang="zh-CN" sz="3200" b="1" i="0" u="none" strike="noStrike" kern="1200" cap="none" spc="0" normalizeH="0" baseline="0" noProof="1">
                <a:solidFill>
                  <a:schemeClr val="tx1"/>
                </a:solidFill>
                <a:latin typeface="楷体" panose="02010609060101010101" pitchFamily="126" charset="-122"/>
                <a:ea typeface="楷体" panose="02010609060101010101" pitchFamily="126" charset="-122"/>
                <a:cs typeface="等线" panose="02010600030101010101" pitchFamily="2" charset="-122"/>
                <a:sym typeface="+mn-ea"/>
              </a:rPr>
              <a:t>    </a:t>
            </a:r>
            <a:r>
              <a:rPr kumimoji="1" sz="3200" b="1" i="0" u="none" strike="noStrike" kern="1200" cap="none" spc="0" normalizeH="0" baseline="0" noProof="1">
                <a:solidFill>
                  <a:srgbClr val="FF0000"/>
                </a:solidFill>
                <a:latin typeface="楷体" panose="02010609060101010101" pitchFamily="126" charset="-122"/>
                <a:ea typeface="楷体" panose="02010609060101010101" pitchFamily="126" charset="-122"/>
                <a:cs typeface="等线" panose="02010600030101010101" pitchFamily="2" charset="-122"/>
                <a:sym typeface="+mn-ea"/>
              </a:rPr>
              <a:t>提供</a:t>
            </a:r>
            <a:r>
              <a:rPr kumimoji="1" sz="3200" b="1" i="0" u="none" strike="noStrike" kern="1200" cap="none" spc="0" normalizeH="0" baseline="0" noProof="1">
                <a:solidFill>
                  <a:schemeClr val="tx1"/>
                </a:solidFill>
                <a:latin typeface="楷体" panose="02010609060101010101" pitchFamily="126" charset="-122"/>
                <a:ea typeface="楷体" panose="02010609060101010101" pitchFamily="126" charset="-122"/>
                <a:cs typeface="等线" panose="02010600030101010101" pitchFamily="2" charset="-122"/>
                <a:sym typeface="+mn-ea"/>
              </a:rPr>
              <a:t>    </a:t>
            </a:r>
            <a:r>
              <a:rPr kumimoji="1" sz="3200" b="1" i="0" u="none" strike="noStrike" kern="1200" cap="none" spc="0" normalizeH="0" baseline="0" noProof="1">
                <a:solidFill>
                  <a:srgbClr val="FF0000"/>
                </a:solidFill>
                <a:latin typeface="楷体" panose="02010609060101010101" pitchFamily="126" charset="-122"/>
                <a:ea typeface="楷体" panose="02010609060101010101" pitchFamily="126" charset="-122"/>
                <a:cs typeface="等线" panose="02010600030101010101" pitchFamily="2" charset="-122"/>
                <a:sym typeface="+mn-ea"/>
              </a:rPr>
              <a:t>便利</a:t>
            </a:r>
            <a:r>
              <a:rPr kumimoji="1" sz="3200" b="1" i="0" u="none" strike="noStrike" kern="1200" cap="none" spc="0" normalizeH="0" baseline="0" noProof="1">
                <a:solidFill>
                  <a:schemeClr val="tx1"/>
                </a:solidFill>
                <a:latin typeface="楷体" panose="02010609060101010101" pitchFamily="126" charset="-122"/>
                <a:ea typeface="楷体" panose="02010609060101010101" pitchFamily="126" charset="-122"/>
                <a:cs typeface="等线" panose="02010600030101010101" pitchFamily="2" charset="-122"/>
                <a:sym typeface="+mn-ea"/>
              </a:rPr>
              <a:t>    </a:t>
            </a:r>
          </a:p>
          <a:p>
            <a:pPr marL="0" marR="0" indent="0" algn="l" defTabSz="914400" rtl="0" eaLnBrk="0" fontAlgn="base" latinLnBrk="0" hangingPunct="0">
              <a:lnSpc>
                <a:spcPct val="90000"/>
              </a:lnSpc>
              <a:spcBef>
                <a:spcPct val="20000"/>
              </a:spcBef>
              <a:spcAft>
                <a:spcPct val="0"/>
              </a:spcAft>
              <a:buClrTx/>
              <a:buSzTx/>
              <a:buFont typeface="Arial" panose="020B0604020202020204" pitchFamily="34" charset="0"/>
              <a:buNone/>
            </a:pPr>
            <a:r>
              <a:rPr kumimoji="1" sz="3200" b="1" i="0" u="none" strike="noStrike" kern="1200" cap="none" spc="0" normalizeH="0" baseline="0" noProof="1">
                <a:solidFill>
                  <a:schemeClr val="tx1"/>
                </a:solidFill>
                <a:latin typeface="楷体" panose="02010609060101010101" pitchFamily="126" charset="-122"/>
                <a:ea typeface="楷体" panose="02010609060101010101" pitchFamily="126" charset="-122"/>
                <a:cs typeface="等线" panose="02010600030101010101" pitchFamily="2" charset="-122"/>
                <a:sym typeface="+mn-ea"/>
              </a:rPr>
              <a:t>  </a:t>
            </a:r>
            <a:r>
              <a:rPr kumimoji="1" sz="3200" b="1" i="0" u="none" strike="noStrike" kern="1200" cap="none" spc="0" normalizeH="0" baseline="0" noProof="1">
                <a:solidFill>
                  <a:srgbClr val="FF0000"/>
                </a:solidFill>
                <a:latin typeface="楷体" panose="02010609060101010101" pitchFamily="126" charset="-122"/>
                <a:ea typeface="楷体" panose="02010609060101010101" pitchFamily="126" charset="-122"/>
                <a:cs typeface="等线" panose="02010600030101010101" pitchFamily="2" charset="-122"/>
                <a:sym typeface="+mn-ea"/>
              </a:rPr>
              <a:t>幸亏</a:t>
            </a:r>
            <a:r>
              <a:rPr kumimoji="1" lang="zh-CN" sz="3200" b="1" i="0" u="none" strike="noStrike" kern="1200" cap="none" spc="0" normalizeH="0" baseline="0" noProof="1">
                <a:solidFill>
                  <a:schemeClr val="tx1"/>
                </a:solidFill>
                <a:latin typeface="楷体" panose="02010609060101010101" pitchFamily="126" charset="-122"/>
                <a:ea typeface="楷体" panose="02010609060101010101" pitchFamily="126" charset="-122"/>
                <a:cs typeface="等线" panose="02010600030101010101" pitchFamily="2" charset="-122"/>
                <a:sym typeface="+mn-ea"/>
              </a:rPr>
              <a:t>      </a:t>
            </a:r>
            <a:r>
              <a:rPr kumimoji="1" sz="3200" b="1" i="0" u="none" strike="noStrike" kern="1200" cap="none" spc="0" normalizeH="0" baseline="0" noProof="1">
                <a:solidFill>
                  <a:srgbClr val="FF0000"/>
                </a:solidFill>
                <a:latin typeface="楷体" panose="02010609060101010101" pitchFamily="126" charset="-122"/>
                <a:ea typeface="楷体" panose="02010609060101010101" pitchFamily="126" charset="-122"/>
                <a:cs typeface="等线" panose="02010600030101010101" pitchFamily="2" charset="-122"/>
                <a:sym typeface="+mn-ea"/>
              </a:rPr>
              <a:t>彼此 </a:t>
            </a:r>
            <a:r>
              <a:rPr kumimoji="1" sz="3200" b="1" i="0" u="none" strike="noStrike" kern="1200" cap="none" spc="0" normalizeH="0" baseline="0" noProof="1">
                <a:solidFill>
                  <a:schemeClr val="tx1"/>
                </a:solidFill>
                <a:latin typeface="楷体" panose="02010609060101010101" pitchFamily="126" charset="-122"/>
                <a:ea typeface="楷体" panose="02010609060101010101" pitchFamily="126" charset="-122"/>
                <a:cs typeface="等线" panose="02010600030101010101" pitchFamily="2" charset="-122"/>
                <a:sym typeface="+mn-ea"/>
              </a:rPr>
              <a:t>   近况  </a:t>
            </a:r>
            <a:r>
              <a:rPr kumimoji="1" sz="3200" b="1" i="0" u="none" strike="noStrike" kern="1200" cap="none" spc="0" normalizeH="0" baseline="0" noProof="1">
                <a:solidFill>
                  <a:srgbClr val="FF0000"/>
                </a:solidFill>
                <a:latin typeface="楷体" panose="02010609060101010101" pitchFamily="126" charset="-122"/>
                <a:ea typeface="楷体" panose="02010609060101010101" pitchFamily="126" charset="-122"/>
                <a:cs typeface="等线" panose="02010600030101010101" pitchFamily="2" charset="-122"/>
                <a:sym typeface="+mn-ea"/>
              </a:rPr>
              <a:t>与此同时</a:t>
            </a:r>
            <a:r>
              <a:rPr kumimoji="1" lang="zh-CN" sz="3200" b="1" i="0" u="none" strike="noStrike" kern="1200" cap="none" spc="0" normalizeH="0" baseline="0" noProof="1">
                <a:solidFill>
                  <a:schemeClr val="tx1"/>
                </a:solidFill>
                <a:latin typeface="楷体" panose="02010609060101010101" pitchFamily="126" charset="-122"/>
                <a:ea typeface="楷体" panose="02010609060101010101" pitchFamily="126" charset="-122"/>
                <a:cs typeface="等线" panose="02010600030101010101" pitchFamily="2" charset="-122"/>
                <a:sym typeface="+mn-ea"/>
              </a:rPr>
              <a:t>  </a:t>
            </a:r>
            <a:r>
              <a:rPr kumimoji="1" sz="3200" b="1" i="0" u="none" strike="noStrike" kern="1200" cap="none" spc="0" normalizeH="0" baseline="0" noProof="1">
                <a:solidFill>
                  <a:srgbClr val="FF0000"/>
                </a:solidFill>
                <a:latin typeface="楷体" panose="02010609060101010101" pitchFamily="126" charset="-122"/>
                <a:ea typeface="楷体" panose="02010609060101010101" pitchFamily="126" charset="-122"/>
                <a:cs typeface="等线" panose="02010600030101010101" pitchFamily="2" charset="-122"/>
                <a:sym typeface="+mn-ea"/>
              </a:rPr>
              <a:t>迅速</a:t>
            </a:r>
            <a:r>
              <a:rPr kumimoji="1" sz="3200" b="1" i="0" u="none" strike="noStrike" kern="1200" cap="none" spc="0" normalizeH="0" baseline="0" noProof="1">
                <a:solidFill>
                  <a:schemeClr val="tx1"/>
                </a:solidFill>
                <a:latin typeface="楷体" panose="02010609060101010101" pitchFamily="126" charset="-122"/>
                <a:ea typeface="楷体" panose="02010609060101010101" pitchFamily="126" charset="-122"/>
                <a:cs typeface="等线" panose="02010600030101010101" pitchFamily="2" charset="-122"/>
                <a:sym typeface="+mn-ea"/>
              </a:rPr>
              <a:t>    </a:t>
            </a:r>
            <a:r>
              <a:rPr kumimoji="1" sz="3200" b="1" i="0" u="none" strike="noStrike" kern="1200" cap="none" spc="0" normalizeH="0" baseline="0" noProof="1">
                <a:solidFill>
                  <a:srgbClr val="FF0000"/>
                </a:solidFill>
                <a:latin typeface="楷体" panose="02010609060101010101" pitchFamily="126" charset="-122"/>
                <a:ea typeface="楷体" panose="02010609060101010101" pitchFamily="126" charset="-122"/>
                <a:cs typeface="等线" panose="02010600030101010101" pitchFamily="2" charset="-122"/>
                <a:sym typeface="+mn-ea"/>
              </a:rPr>
              <a:t>扩大</a:t>
            </a:r>
            <a:r>
              <a:rPr kumimoji="1" sz="3200" b="1" i="0" u="none" strike="noStrike" kern="1200" cap="none" spc="0" normalizeH="0" baseline="0" noProof="1">
                <a:solidFill>
                  <a:schemeClr val="tx1"/>
                </a:solidFill>
                <a:latin typeface="楷体" panose="02010609060101010101" pitchFamily="126" charset="-122"/>
                <a:ea typeface="楷体" panose="02010609060101010101" pitchFamily="126" charset="-122"/>
                <a:cs typeface="等线" panose="02010600030101010101" pitchFamily="2" charset="-122"/>
                <a:sym typeface="+mn-ea"/>
              </a:rPr>
              <a:t>    </a:t>
            </a:r>
            <a:r>
              <a:rPr kumimoji="1" sz="3200" b="1" i="0" u="none" strike="noStrike" kern="1200" cap="none" spc="0" normalizeH="0" baseline="0" noProof="1">
                <a:solidFill>
                  <a:srgbClr val="FF0000"/>
                </a:solidFill>
                <a:latin typeface="楷体" panose="02010609060101010101" pitchFamily="126" charset="-122"/>
                <a:ea typeface="楷体" panose="02010609060101010101" pitchFamily="126" charset="-122"/>
                <a:cs typeface="等线" panose="02010600030101010101" pitchFamily="2" charset="-122"/>
                <a:sym typeface="+mn-ea"/>
              </a:rPr>
              <a:t>相反</a:t>
            </a:r>
            <a:r>
              <a:rPr kumimoji="1" lang="zh-CN" sz="3200" b="1" i="0" u="none" strike="noStrike" kern="1200" cap="none" spc="0" normalizeH="0" baseline="0" noProof="1">
                <a:solidFill>
                  <a:schemeClr val="tx1"/>
                </a:solidFill>
                <a:latin typeface="楷体" panose="02010609060101010101" pitchFamily="126" charset="-122"/>
                <a:ea typeface="楷体" panose="02010609060101010101" pitchFamily="126" charset="-122"/>
                <a:cs typeface="等线" panose="02010600030101010101" pitchFamily="2" charset="-122"/>
                <a:sym typeface="+mn-ea"/>
              </a:rPr>
              <a:t>  </a:t>
            </a:r>
          </a:p>
          <a:p>
            <a:pPr marL="0" marR="0" indent="0" algn="l" defTabSz="914400" rtl="0" eaLnBrk="0" fontAlgn="base" latinLnBrk="0" hangingPunct="0">
              <a:lnSpc>
                <a:spcPct val="90000"/>
              </a:lnSpc>
              <a:spcBef>
                <a:spcPct val="20000"/>
              </a:spcBef>
              <a:spcAft>
                <a:spcPct val="0"/>
              </a:spcAft>
              <a:buClrTx/>
              <a:buSzTx/>
              <a:buFont typeface="Arial" panose="020B0604020202020204" pitchFamily="34" charset="0"/>
              <a:buNone/>
            </a:pPr>
            <a:r>
              <a:rPr kumimoji="1" lang="zh-CN" sz="3200" b="1" i="0" u="none" strike="noStrike" kern="1200" cap="none" spc="0" normalizeH="0" baseline="0" noProof="1">
                <a:solidFill>
                  <a:schemeClr val="tx1"/>
                </a:solidFill>
                <a:latin typeface="楷体" panose="02010609060101010101" pitchFamily="126" charset="-122"/>
                <a:ea typeface="楷体" panose="02010609060101010101" pitchFamily="126" charset="-122"/>
                <a:cs typeface="等线" panose="02010600030101010101" pitchFamily="2" charset="-122"/>
                <a:sym typeface="+mn-ea"/>
              </a:rPr>
              <a:t>  </a:t>
            </a:r>
            <a:r>
              <a:rPr kumimoji="1" sz="3200" b="1" i="0" u="none" strike="noStrike" kern="1200" cap="none" spc="0" normalizeH="0" baseline="0" noProof="1">
                <a:solidFill>
                  <a:srgbClr val="FF0000"/>
                </a:solidFill>
                <a:latin typeface="楷体" panose="02010609060101010101" pitchFamily="126" charset="-122"/>
                <a:ea typeface="楷体" panose="02010609060101010101" pitchFamily="126" charset="-122"/>
                <a:cs typeface="等线" panose="02010600030101010101" pitchFamily="2" charset="-122"/>
                <a:sym typeface="+mn-ea"/>
              </a:rPr>
              <a:t>充分</a:t>
            </a:r>
            <a:r>
              <a:rPr kumimoji="1" sz="3200" b="1" i="0" u="none" strike="noStrike" kern="1200" cap="none" spc="0" normalizeH="0" baseline="0" noProof="1">
                <a:solidFill>
                  <a:schemeClr val="tx1"/>
                </a:solidFill>
                <a:latin typeface="楷体" panose="02010609060101010101" pitchFamily="126" charset="-122"/>
                <a:ea typeface="楷体" panose="02010609060101010101" pitchFamily="126" charset="-122"/>
                <a:cs typeface="等线" panose="02010600030101010101" pitchFamily="2" charset="-122"/>
                <a:sym typeface="+mn-ea"/>
              </a:rPr>
              <a:t>      理由    </a:t>
            </a:r>
            <a:r>
              <a:rPr kumimoji="1" lang="zh-CN" sz="3200" b="1" i="0" u="none" strike="noStrike" kern="1200" cap="none" spc="0" normalizeH="0" baseline="0" noProof="1">
                <a:solidFill>
                  <a:schemeClr val="tx1"/>
                </a:solidFill>
                <a:latin typeface="楷体" panose="02010609060101010101" pitchFamily="126" charset="-122"/>
                <a:ea typeface="楷体" panose="02010609060101010101" pitchFamily="126" charset="-122"/>
                <a:cs typeface="等线" panose="02010600030101010101" pitchFamily="2" charset="-122"/>
                <a:sym typeface="+mn-ea"/>
              </a:rPr>
              <a:t>炫耀    </a:t>
            </a:r>
            <a:r>
              <a:rPr kumimoji="1" sz="3200" b="1" i="0" u="none" strike="noStrike" kern="1200" cap="none" spc="0" normalizeH="0" baseline="0" noProof="1">
                <a:solidFill>
                  <a:srgbClr val="FF0000"/>
                </a:solidFill>
                <a:latin typeface="楷体" panose="02010609060101010101" pitchFamily="126" charset="-122"/>
                <a:ea typeface="楷体" panose="02010609060101010101" pitchFamily="126" charset="-122"/>
                <a:cs typeface="等线" panose="02010600030101010101" pitchFamily="2" charset="-122"/>
                <a:sym typeface="+mn-ea"/>
              </a:rPr>
              <a:t>传播</a:t>
            </a:r>
            <a:r>
              <a:rPr kumimoji="1" sz="3200" b="1" i="0" u="none" strike="noStrike" kern="1200" cap="none" spc="0" normalizeH="0" baseline="0" noProof="1">
                <a:solidFill>
                  <a:schemeClr val="tx1"/>
                </a:solidFill>
                <a:latin typeface="楷体" panose="02010609060101010101" pitchFamily="126" charset="-122"/>
                <a:ea typeface="楷体" panose="02010609060101010101" pitchFamily="126" charset="-122"/>
                <a:cs typeface="等线" panose="02010600030101010101" pitchFamily="2" charset="-122"/>
                <a:sym typeface="+mn-ea"/>
              </a:rPr>
              <a:t>    真实    反感     </a:t>
            </a:r>
            <a:r>
              <a:rPr kumimoji="1" lang="zh-CN" sz="3200" b="1" i="0" u="none" strike="noStrike" kern="1200" cap="none" spc="0" normalizeH="0" baseline="0" noProof="1">
                <a:solidFill>
                  <a:schemeClr val="tx1"/>
                </a:solidFill>
                <a:latin typeface="楷体" panose="02010609060101010101" pitchFamily="126" charset="-122"/>
                <a:ea typeface="楷体" panose="02010609060101010101" pitchFamily="126" charset="-122"/>
                <a:cs typeface="等线" panose="02010600030101010101" pitchFamily="2" charset="-122"/>
                <a:sym typeface="+mn-ea"/>
              </a:rPr>
              <a:t>利  </a:t>
            </a:r>
          </a:p>
          <a:p>
            <a:pPr marL="0" marR="0" indent="0" algn="l" defTabSz="914400" rtl="0" eaLnBrk="0" fontAlgn="base" latinLnBrk="0" hangingPunct="0">
              <a:lnSpc>
                <a:spcPct val="90000"/>
              </a:lnSpc>
              <a:spcBef>
                <a:spcPct val="20000"/>
              </a:spcBef>
              <a:spcAft>
                <a:spcPct val="0"/>
              </a:spcAft>
              <a:buClrTx/>
              <a:buSzTx/>
              <a:buFont typeface="Arial" panose="020B0604020202020204" pitchFamily="34" charset="0"/>
              <a:buNone/>
            </a:pPr>
            <a:r>
              <a:rPr kumimoji="1" lang="zh-CN" sz="3200" b="1" i="0" u="none" strike="noStrike" kern="1200" cap="none" spc="0" normalizeH="0" baseline="0" noProof="1">
                <a:solidFill>
                  <a:schemeClr val="tx1"/>
                </a:solidFill>
                <a:latin typeface="楷体" panose="02010609060101010101" pitchFamily="126" charset="-122"/>
                <a:ea typeface="楷体" panose="02010609060101010101" pitchFamily="126" charset="-122"/>
                <a:cs typeface="等线" panose="02010600030101010101" pitchFamily="2" charset="-122"/>
                <a:sym typeface="+mn-ea"/>
              </a:rPr>
              <a:t>   弊       </a:t>
            </a:r>
            <a:r>
              <a:rPr kumimoji="1" sz="3200" b="1" i="0" u="none" strike="noStrike" kern="1200" cap="none" spc="0" normalizeH="0" baseline="0" noProof="1">
                <a:solidFill>
                  <a:srgbClr val="FF0000"/>
                </a:solidFill>
                <a:latin typeface="楷体" panose="02010609060101010101" pitchFamily="126" charset="-122"/>
                <a:ea typeface="楷体" panose="02010609060101010101" pitchFamily="126" charset="-122"/>
                <a:cs typeface="等线" panose="02010600030101010101" pitchFamily="2" charset="-122"/>
                <a:sym typeface="+mn-ea"/>
              </a:rPr>
              <a:t>从而</a:t>
            </a:r>
            <a:r>
              <a:rPr kumimoji="1" lang="zh-CN" sz="3200" b="1" i="0" u="none" strike="noStrike" kern="1200" cap="none" spc="0" normalizeH="0" baseline="0" noProof="1">
                <a:solidFill>
                  <a:schemeClr val="tx1"/>
                </a:solidFill>
                <a:latin typeface="楷体" panose="02010609060101010101" pitchFamily="126" charset="-122"/>
                <a:ea typeface="楷体" panose="02010609060101010101" pitchFamily="126" charset="-122"/>
                <a:cs typeface="等线" panose="02010600030101010101" pitchFamily="2" charset="-122"/>
                <a:sym typeface="+mn-ea"/>
              </a:rPr>
              <a:t>    </a:t>
            </a:r>
            <a:r>
              <a:rPr kumimoji="1" sz="3200" b="1" i="0" u="none" strike="noStrike" kern="1200" cap="none" spc="0" normalizeH="0" baseline="0" noProof="1">
                <a:solidFill>
                  <a:srgbClr val="FF0000"/>
                </a:solidFill>
                <a:latin typeface="楷体" panose="02010609060101010101" pitchFamily="126" charset="-122"/>
                <a:ea typeface="楷体" panose="02010609060101010101" pitchFamily="126" charset="-122"/>
                <a:cs typeface="等线" panose="02010600030101010101" pitchFamily="2" charset="-122"/>
                <a:sym typeface="+mn-ea"/>
              </a:rPr>
              <a:t>追求</a:t>
            </a:r>
            <a:r>
              <a:rPr kumimoji="1" sz="3200" b="1" i="0" u="none" strike="noStrike" kern="1200" cap="none" spc="0" normalizeH="0" baseline="0" noProof="1">
                <a:solidFill>
                  <a:schemeClr val="tx1"/>
                </a:solidFill>
                <a:latin typeface="楷体" panose="02010609060101010101" pitchFamily="126" charset="-122"/>
                <a:ea typeface="楷体" panose="02010609060101010101" pitchFamily="126" charset="-122"/>
                <a:cs typeface="等线" panose="02010600030101010101" pitchFamily="2" charset="-122"/>
                <a:sym typeface="+mn-ea"/>
              </a:rPr>
              <a:t>    目标</a:t>
            </a:r>
          </a:p>
          <a:p>
            <a:pPr marL="0" marR="0" indent="0" algn="l" defTabSz="914400" rtl="0" eaLnBrk="0" fontAlgn="base" latinLnBrk="0" hangingPunct="0">
              <a:lnSpc>
                <a:spcPct val="90000"/>
              </a:lnSpc>
              <a:spcBef>
                <a:spcPct val="20000"/>
              </a:spcBef>
              <a:spcAft>
                <a:spcPct val="0"/>
              </a:spcAft>
              <a:buClrTx/>
              <a:buSzTx/>
              <a:buFont typeface="Arial" panose="020B0604020202020204" pitchFamily="34" charset="0"/>
              <a:buNone/>
            </a:pPr>
            <a:r>
              <a:rPr kumimoji="1" sz="3200" b="1" i="0" u="none" strike="noStrike" kern="1200" cap="none" spc="0" normalizeH="0" baseline="0" noProof="1">
                <a:solidFill>
                  <a:schemeClr val="tx1"/>
                </a:solidFill>
                <a:latin typeface="楷体" panose="02010609060101010101" pitchFamily="126" charset="-122"/>
                <a:ea typeface="楷体" panose="02010609060101010101" pitchFamily="126" charset="-122"/>
                <a:cs typeface="等线" panose="02010600030101010101" pitchFamily="2" charset="-122"/>
                <a:sym typeface="+mn-ea"/>
              </a:rPr>
              <a:t>  </a:t>
            </a:r>
            <a:r>
              <a:rPr kumimoji="1" sz="3200" b="1" i="0" u="none" strike="noStrike" kern="1200" cap="none" spc="0" normalizeH="0" baseline="0" noProof="1">
                <a:solidFill>
                  <a:schemeClr val="tx1"/>
                </a:solidFill>
                <a:latin typeface="楷体" panose="02010609060101010101" pitchFamily="126" charset="-122"/>
                <a:ea typeface="楷体" panose="02010609060101010101" pitchFamily="126" charset="-122"/>
                <a:cs typeface="等线" panose="02010600030101010101" pitchFamily="2" charset="-122"/>
              </a:rPr>
              <a:t>脸书</a:t>
            </a:r>
          </a:p>
          <a:p>
            <a:pPr marL="0" marR="0" indent="0" algn="l" defTabSz="914400" rtl="0" eaLnBrk="0" fontAlgn="base" latinLnBrk="0" hangingPunct="0">
              <a:lnSpc>
                <a:spcPct val="90000"/>
              </a:lnSpc>
              <a:spcBef>
                <a:spcPct val="20000"/>
              </a:spcBef>
              <a:spcAft>
                <a:spcPct val="0"/>
              </a:spcAft>
              <a:buClrTx/>
              <a:buSzTx/>
              <a:buFont typeface="Arial" panose="020B0604020202020204" pitchFamily="34" charset="0"/>
              <a:buNone/>
            </a:pPr>
            <a:r>
              <a:rPr kumimoji="0" lang="zh-CN" altLang="en-US" sz="3200" b="1" i="0" u="none" strike="noStrike" kern="1200" cap="none" spc="0" normalizeH="0" baseline="0" noProof="1">
                <a:solidFill>
                  <a:srgbClr val="008000"/>
                </a:solidFill>
                <a:latin typeface="楷体" panose="02010609060101010101" pitchFamily="126" charset="-122"/>
                <a:ea typeface="楷体" panose="02010609060101010101" pitchFamily="126" charset="-122"/>
                <a:cs typeface="+mn-cs"/>
                <a:sym typeface="+mn-ea"/>
              </a:rPr>
              <a:t>         在……看来           </a:t>
            </a:r>
            <a:r>
              <a:rPr kumimoji="0" sz="3200" b="1" i="0" u="none" strike="noStrike" kern="1200" cap="none" spc="0" normalizeH="0" baseline="0" noProof="1">
                <a:solidFill>
                  <a:srgbClr val="008000"/>
                </a:solidFill>
                <a:latin typeface="楷体" panose="02010609060101010101" pitchFamily="126" charset="-122"/>
                <a:ea typeface="楷体" panose="02010609060101010101" pitchFamily="126" charset="-122"/>
                <a:cs typeface="+mn-cs"/>
                <a:sym typeface="+mn-ea"/>
              </a:rPr>
              <a:t>……，与此同时，……</a:t>
            </a:r>
            <a:r>
              <a:rPr kumimoji="0" lang="zh-CN" altLang="en-US" sz="3200" b="1" i="0" u="none" strike="noStrike" kern="1200" cap="none" spc="0" normalizeH="0" baseline="0" noProof="1">
                <a:solidFill>
                  <a:srgbClr val="008000"/>
                </a:solidFill>
                <a:latin typeface="楷体" panose="02010609060101010101" pitchFamily="126" charset="-122"/>
                <a:ea typeface="楷体" panose="02010609060101010101" pitchFamily="126" charset="-122"/>
                <a:cs typeface="+mn-cs"/>
                <a:sym typeface="+mn-ea"/>
              </a:rPr>
              <a:t> </a:t>
            </a:r>
          </a:p>
          <a:p>
            <a:pPr marL="0" marR="0" indent="0" algn="l" defTabSz="914400" rtl="0" eaLnBrk="0" fontAlgn="base" latinLnBrk="0" hangingPunct="0">
              <a:lnSpc>
                <a:spcPct val="100000"/>
              </a:lnSpc>
              <a:spcBef>
                <a:spcPts val="0"/>
              </a:spcBef>
              <a:spcAft>
                <a:spcPct val="0"/>
              </a:spcAft>
              <a:buClrTx/>
              <a:buSzTx/>
              <a:buFont typeface="Arial" panose="020B0604020202020204" pitchFamily="34" charset="0"/>
              <a:buNone/>
            </a:pPr>
            <a:r>
              <a:rPr kumimoji="0" lang="zh-CN" altLang="en-US" sz="3200" b="1" i="0" u="none" strike="noStrike" kern="1200" cap="none" spc="0" normalizeH="0" baseline="0" noProof="1">
                <a:solidFill>
                  <a:srgbClr val="008000"/>
                </a:solidFill>
                <a:latin typeface="楷体" panose="02010609060101010101" pitchFamily="126" charset="-122"/>
                <a:ea typeface="楷体" panose="02010609060101010101" pitchFamily="126" charset="-122"/>
                <a:cs typeface="+mn-cs"/>
                <a:sym typeface="+mn-ea"/>
              </a:rPr>
              <a:t>    </a:t>
            </a:r>
            <a:r>
              <a:rPr kumimoji="0" sz="3200" b="1" i="0" u="none" strike="noStrike" kern="1200" cap="none" spc="0" normalizeH="0" baseline="0" noProof="1">
                <a:solidFill>
                  <a:srgbClr val="008000"/>
                </a:solidFill>
                <a:latin typeface="楷体" panose="02010609060101010101" pitchFamily="126" charset="-122"/>
                <a:ea typeface="楷体" panose="02010609060101010101" pitchFamily="126" charset="-122"/>
                <a:cs typeface="+mn-cs"/>
                <a:sym typeface="+mn-ea"/>
              </a:rPr>
              <a:t>………，相反，……</a:t>
            </a:r>
            <a:r>
              <a:rPr kumimoji="0" lang="zh-CN" altLang="en-US" sz="3200" b="1" i="0" u="none" strike="noStrike" kern="1200" cap="none" spc="0" normalizeH="0" baseline="0" noProof="1">
                <a:solidFill>
                  <a:srgbClr val="008000"/>
                </a:solidFill>
                <a:latin typeface="楷体" panose="02010609060101010101" pitchFamily="126" charset="-122"/>
                <a:ea typeface="楷体" panose="02010609060101010101" pitchFamily="126" charset="-122"/>
                <a:cs typeface="+mn-cs"/>
                <a:sym typeface="+mn-ea"/>
              </a:rPr>
              <a:t>          </a:t>
            </a:r>
            <a:r>
              <a:rPr kumimoji="0" sz="3200" b="1" i="0" u="none" strike="noStrike" kern="1200" cap="none" spc="0" normalizeH="0" baseline="0" noProof="1">
                <a:solidFill>
                  <a:srgbClr val="008000"/>
                </a:solidFill>
                <a:latin typeface="楷体" panose="02010609060101010101" pitchFamily="126" charset="-122"/>
                <a:ea typeface="楷体" panose="02010609060101010101" pitchFamily="126" charset="-122"/>
                <a:cs typeface="+mn-cs"/>
                <a:sym typeface="+mn-ea"/>
              </a:rPr>
              <a:t>……，从而……</a:t>
            </a:r>
            <a:endParaRPr kumimoji="0" lang="zh-CN" altLang="en-US" sz="3200" b="1" i="0" u="none" strike="noStrike" kern="1200" cap="none" spc="0" normalizeH="0" baseline="0" noProof="1">
              <a:solidFill>
                <a:srgbClr val="008000"/>
              </a:solidFill>
              <a:latin typeface="楷体" panose="02010609060101010101" pitchFamily="126" charset="-122"/>
              <a:ea typeface="楷体" panose="02010609060101010101" pitchFamily="126" charset="-122"/>
              <a:cs typeface="+mn-cs"/>
            </a:endParaRPr>
          </a:p>
          <a:p>
            <a:pPr marL="0" marR="0" indent="0" algn="l" defTabSz="914400" rtl="0" eaLnBrk="0" fontAlgn="base" latinLnBrk="0" hangingPunct="0">
              <a:lnSpc>
                <a:spcPct val="100000"/>
              </a:lnSpc>
              <a:spcBef>
                <a:spcPts val="0"/>
              </a:spcBef>
              <a:spcAft>
                <a:spcPct val="0"/>
              </a:spcAft>
              <a:buClrTx/>
              <a:buSzTx/>
              <a:buFont typeface="Arial" panose="020B0604020202020204" pitchFamily="34" charset="0"/>
              <a:buNone/>
            </a:pPr>
            <a:r>
              <a:rPr kumimoji="1" sz="3200" b="1" i="0" u="none" strike="noStrike" kern="1200" cap="none" spc="0" normalizeH="0" baseline="0" noProof="1">
                <a:solidFill>
                  <a:schemeClr val="tx1"/>
                </a:solidFill>
                <a:latin typeface="楷体" panose="02010609060101010101" pitchFamily="126" charset="-122"/>
                <a:ea typeface="楷体" panose="02010609060101010101" pitchFamily="126" charset="-122"/>
                <a:cs typeface="等线" panose="02010600030101010101" pitchFamily="2" charset="-122"/>
                <a:sym typeface="+mn-ea"/>
              </a:rPr>
              <a:t> </a:t>
            </a:r>
          </a:p>
          <a:p>
            <a:pPr marL="0" marR="0" indent="0" algn="l" defTabSz="914400" rtl="0" eaLnBrk="0" fontAlgn="base" latinLnBrk="0" hangingPunct="0">
              <a:lnSpc>
                <a:spcPct val="100000"/>
              </a:lnSpc>
              <a:spcBef>
                <a:spcPts val="0"/>
              </a:spcBef>
              <a:spcAft>
                <a:spcPct val="0"/>
              </a:spcAft>
              <a:buClrTx/>
              <a:buSzTx/>
              <a:buFont typeface="Arial" panose="020B0604020202020204" pitchFamily="34" charset="0"/>
              <a:buNone/>
            </a:pPr>
            <a:r>
              <a:rPr kumimoji="1" sz="3200" b="1" i="0" u="none" strike="noStrike" kern="1200" cap="none" spc="0" normalizeH="0" baseline="0" noProof="1">
                <a:solidFill>
                  <a:schemeClr val="tx1"/>
                </a:solidFill>
                <a:latin typeface="楷体" panose="02010609060101010101" pitchFamily="126" charset="-122"/>
                <a:ea typeface="楷体" panose="02010609060101010101" pitchFamily="126" charset="-122"/>
                <a:cs typeface="等线" panose="02010600030101010101" pitchFamily="2" charset="-122"/>
                <a:sym typeface="+mn-ea"/>
              </a:rPr>
              <a:t>  </a:t>
            </a:r>
            <a:r>
              <a:rPr kumimoji="1" altLang="en-US" sz="3200" b="1" i="0" u="none" strike="noStrike" kern="1200" cap="none" spc="0" normalizeH="0" baseline="0" noProof="1">
                <a:solidFill>
                  <a:schemeClr val="tx1"/>
                </a:solidFill>
                <a:latin typeface="楷体" panose="02010609060101010101" pitchFamily="126" charset="-122"/>
                <a:ea typeface="楷体" panose="02010609060101010101" pitchFamily="126" charset="-122"/>
                <a:cs typeface="等线" panose="02010600030101010101" pitchFamily="2" charset="-122"/>
                <a:sym typeface="+mn-ea"/>
              </a:rPr>
              <a:t>纸条      </a:t>
            </a:r>
            <a:r>
              <a:rPr kumimoji="1" altLang="en-US" sz="3200" b="1" i="0" u="none" strike="noStrike" kern="1200" cap="none" spc="0" normalizeH="0" baseline="0" noProof="1">
                <a:solidFill>
                  <a:srgbClr val="FF0000"/>
                </a:solidFill>
                <a:latin typeface="楷体" panose="02010609060101010101" pitchFamily="126" charset="-122"/>
                <a:ea typeface="楷体" panose="02010609060101010101" pitchFamily="126" charset="-122"/>
                <a:cs typeface="等线" panose="02010600030101010101" pitchFamily="2" charset="-122"/>
                <a:sym typeface="+mn-ea"/>
              </a:rPr>
              <a:t>保存</a:t>
            </a:r>
            <a:r>
              <a:rPr kumimoji="1" altLang="en-US" sz="3200" b="1" i="0" u="none" strike="noStrike" kern="1200" cap="none" spc="0" normalizeH="0" baseline="0" noProof="1">
                <a:solidFill>
                  <a:schemeClr val="tx1"/>
                </a:solidFill>
                <a:latin typeface="楷体" panose="02010609060101010101" pitchFamily="126" charset="-122"/>
                <a:ea typeface="楷体" panose="02010609060101010101" pitchFamily="126" charset="-122"/>
                <a:cs typeface="等线" panose="02010600030101010101" pitchFamily="2" charset="-122"/>
                <a:sym typeface="+mn-ea"/>
              </a:rPr>
              <a:t>    </a:t>
            </a:r>
            <a:r>
              <a:rPr kumimoji="1" altLang="en-US" sz="3200" b="1" i="0" u="none" strike="noStrike" kern="1200" cap="none" spc="0" normalizeH="0" baseline="0" noProof="1">
                <a:solidFill>
                  <a:srgbClr val="FF0000"/>
                </a:solidFill>
                <a:latin typeface="楷体" panose="02010609060101010101" pitchFamily="126" charset="-122"/>
                <a:ea typeface="楷体" panose="02010609060101010101" pitchFamily="126" charset="-122"/>
                <a:cs typeface="等线" panose="02010600030101010101" pitchFamily="2" charset="-122"/>
                <a:sym typeface="+mn-ea"/>
              </a:rPr>
              <a:t>建议 </a:t>
            </a:r>
            <a:r>
              <a:rPr kumimoji="1" altLang="en-US" sz="3200" b="1" i="0" u="none" strike="noStrike" kern="1200" cap="none" spc="0" normalizeH="0" baseline="0" noProof="1">
                <a:solidFill>
                  <a:schemeClr val="tx1"/>
                </a:solidFill>
                <a:latin typeface="楷体" panose="02010609060101010101" pitchFamily="126" charset="-122"/>
                <a:ea typeface="楷体" panose="02010609060101010101" pitchFamily="126" charset="-122"/>
                <a:cs typeface="等线" panose="02010600030101010101" pitchFamily="2" charset="-122"/>
                <a:sym typeface="+mn-ea"/>
              </a:rPr>
              <a:t>   </a:t>
            </a:r>
            <a:r>
              <a:rPr kumimoji="1" altLang="en-US" sz="3200" b="1" i="0" u="none" strike="noStrike" kern="1200" cap="none" spc="0" normalizeH="0" baseline="0" noProof="1">
                <a:solidFill>
                  <a:srgbClr val="FF0000"/>
                </a:solidFill>
                <a:latin typeface="楷体" panose="02010609060101010101" pitchFamily="126" charset="-122"/>
                <a:ea typeface="楷体" panose="02010609060101010101" pitchFamily="126" charset="-122"/>
                <a:cs typeface="等线" panose="02010600030101010101" pitchFamily="2" charset="-122"/>
                <a:sym typeface="+mn-ea"/>
              </a:rPr>
              <a:t>指导</a:t>
            </a:r>
            <a:r>
              <a:rPr kumimoji="1" altLang="en-US" sz="3200" b="1" i="0" u="none" strike="noStrike" kern="1200" cap="none" spc="0" normalizeH="0" baseline="0" noProof="1">
                <a:solidFill>
                  <a:schemeClr val="tx1"/>
                </a:solidFill>
                <a:latin typeface="楷体" panose="02010609060101010101" pitchFamily="126" charset="-122"/>
                <a:ea typeface="楷体" panose="02010609060101010101" pitchFamily="126" charset="-122"/>
                <a:cs typeface="等线" panose="02010600030101010101" pitchFamily="2" charset="-122"/>
                <a:sym typeface="+mn-ea"/>
              </a:rPr>
              <a:t>   面对面   </a:t>
            </a:r>
            <a:r>
              <a:rPr kumimoji="1" altLang="en-US" sz="3200" b="1" i="0" u="none" strike="noStrike" kern="1200" cap="none" spc="0" normalizeH="0" baseline="0" noProof="1">
                <a:solidFill>
                  <a:srgbClr val="FF0000"/>
                </a:solidFill>
                <a:latin typeface="楷体" panose="02010609060101010101" pitchFamily="126" charset="-122"/>
                <a:ea typeface="楷体" panose="02010609060101010101" pitchFamily="126" charset="-122"/>
                <a:cs typeface="等线" panose="02010600030101010101" pitchFamily="2" charset="-122"/>
                <a:sym typeface="+mn-ea"/>
              </a:rPr>
              <a:t>拉近  </a:t>
            </a:r>
            <a:r>
              <a:rPr kumimoji="1" sz="3200" b="1" i="0" u="none" strike="noStrike" kern="1200" cap="none" spc="0" normalizeH="0" baseline="0" noProof="1">
                <a:solidFill>
                  <a:schemeClr val="tx1"/>
                </a:solidFill>
                <a:latin typeface="楷体" panose="02010609060101010101" pitchFamily="126" charset="-122"/>
                <a:ea typeface="楷体" panose="02010609060101010101" pitchFamily="126" charset="-122"/>
                <a:cs typeface="等线" panose="02010600030101010101" pitchFamily="2" charset="-122"/>
                <a:sym typeface="+mn-ea"/>
              </a:rPr>
              <a:t>  </a:t>
            </a:r>
          </a:p>
          <a:p>
            <a:pPr marL="0" marR="0" indent="0" algn="l" defTabSz="914400" rtl="0" eaLnBrk="0" fontAlgn="base" latinLnBrk="0" hangingPunct="0">
              <a:lnSpc>
                <a:spcPct val="100000"/>
              </a:lnSpc>
              <a:spcBef>
                <a:spcPts val="0"/>
              </a:spcBef>
              <a:spcAft>
                <a:spcPct val="0"/>
              </a:spcAft>
              <a:buClrTx/>
              <a:buSzTx/>
              <a:buFont typeface="Arial" panose="020B0604020202020204" pitchFamily="34" charset="0"/>
              <a:buNone/>
            </a:pPr>
            <a:endParaRPr kumimoji="1" sz="3200" b="1" i="0" u="none" strike="noStrike" kern="1200" cap="none" spc="0" normalizeH="0" baseline="0" noProof="1">
              <a:solidFill>
                <a:schemeClr val="tx1"/>
              </a:solidFill>
              <a:latin typeface="楷体" panose="02010609060101010101" pitchFamily="126" charset="-122"/>
              <a:ea typeface="楷体" panose="02010609060101010101" pitchFamily="126" charset="-122"/>
              <a:cs typeface="等线" panose="02010600030101010101" pitchFamily="2" charset="-122"/>
              <a:sym typeface="+mn-ea"/>
            </a:endParaRPr>
          </a:p>
          <a:p>
            <a:pPr marL="228600" marR="0" indent="-228600" algn="l" defTabSz="914400" rtl="0" eaLnBrk="1" fontAlgn="base" latinLnBrk="0" hangingPunct="1">
              <a:lnSpc>
                <a:spcPct val="90000"/>
              </a:lnSpc>
              <a:spcBef>
                <a:spcPts val="1000"/>
              </a:spcBef>
              <a:spcAft>
                <a:spcPct val="0"/>
              </a:spcAft>
              <a:buClrTx/>
              <a:buSzTx/>
              <a:buFontTx/>
              <a:buNone/>
            </a:pPr>
            <a:r>
              <a:rPr kumimoji="1" lang="zh-CN" altLang="en-US" sz="4000" b="1" i="0" u="none" strike="noStrike" kern="1200" cap="none" spc="0" normalizeH="0" baseline="0" noProof="1">
                <a:solidFill>
                  <a:schemeClr val="tx1"/>
                </a:solidFill>
                <a:latin typeface="Arial" panose="020B0604020202020204" pitchFamily="34" charset="0"/>
                <a:ea typeface="华文楷体" panose="02010600040101010101" pitchFamily="126" charset="-122"/>
                <a:cs typeface="等线" panose="02010600030101010101" pitchFamily="2" charset="-122"/>
              </a:rPr>
              <a:t>     </a:t>
            </a:r>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ext Box 4"/>
          <p:cNvSpPr txBox="1"/>
          <p:nvPr/>
        </p:nvSpPr>
        <p:spPr>
          <a:xfrm>
            <a:off x="111125" y="90488"/>
            <a:ext cx="1646238" cy="922337"/>
          </a:xfrm>
          <a:prstGeom prst="rect">
            <a:avLst/>
          </a:prstGeom>
          <a:noFill/>
          <a:ln w="9525">
            <a:noFill/>
          </a:ln>
        </p:spPr>
        <p:txBody>
          <a:bodyPr wrap="square" anchor="t">
            <a:spAutoFit/>
          </a:bodyPr>
          <a:lstStyle/>
          <a:p>
            <a:pPr eaLnBrk="0" hangingPunct="0"/>
            <a:r>
              <a:rPr lang="en-US" altLang="zh-CN" sz="5400" b="1">
                <a:solidFill>
                  <a:srgbClr val="FF0000"/>
                </a:solidFill>
                <a:latin typeface="楷体" panose="02010609060101010101" pitchFamily="126" charset="-122"/>
                <a:ea typeface="楷体" panose="02010609060101010101" pitchFamily="126" charset="-122"/>
              </a:rPr>
              <a:t>P323</a:t>
            </a:r>
          </a:p>
        </p:txBody>
      </p:sp>
      <p:pic>
        <p:nvPicPr>
          <p:cNvPr id="33794" name="图片 2"/>
          <p:cNvPicPr>
            <a:picLocks noChangeAspect="1"/>
          </p:cNvPicPr>
          <p:nvPr/>
        </p:nvPicPr>
        <p:blipFill>
          <a:blip r:embed="rId2"/>
          <a:stretch>
            <a:fillRect/>
          </a:stretch>
        </p:blipFill>
        <p:spPr>
          <a:xfrm>
            <a:off x="285750" y="1276350"/>
            <a:ext cx="11720513" cy="4954588"/>
          </a:xfrm>
          <a:prstGeom prst="rect">
            <a:avLst/>
          </a:prstGeom>
          <a:noFill/>
          <a:ln w="9525">
            <a:noFill/>
          </a:ln>
        </p:spPr>
      </p:pic>
      <p:sp>
        <p:nvSpPr>
          <p:cNvPr id="8" name="Text Box 4"/>
          <p:cNvSpPr txBox="1"/>
          <p:nvPr/>
        </p:nvSpPr>
        <p:spPr>
          <a:xfrm>
            <a:off x="1013778" y="3888105"/>
            <a:ext cx="10406062" cy="645160"/>
          </a:xfrm>
          <a:prstGeom prst="rect">
            <a:avLst/>
          </a:prstGeom>
          <a:noFill/>
          <a:ln w="9525">
            <a:noFill/>
          </a:ln>
        </p:spPr>
        <p:txBody>
          <a:bodyPr wrap="square" anchor="t">
            <a:spAutoFit/>
          </a:bodyPr>
          <a:lstStyle/>
          <a:p>
            <a:pPr eaLnBrk="0" hangingPunct="0"/>
            <a:r>
              <a:rPr lang="zh-CN" altLang="en-US" sz="3600" b="1">
                <a:solidFill>
                  <a:srgbClr val="FF0000"/>
                </a:solidFill>
                <a:latin typeface="楷体" panose="02010609060101010101" pitchFamily="126" charset="-122"/>
                <a:ea typeface="楷体" panose="02010609060101010101" pitchFamily="126" charset="-122"/>
              </a:rPr>
              <a:t>我的确还在犹豫到底要不要现在辞职。</a:t>
            </a:r>
          </a:p>
        </p:txBody>
      </p:sp>
      <p:sp>
        <p:nvSpPr>
          <p:cNvPr id="5" name="Text Box 4"/>
          <p:cNvSpPr txBox="1"/>
          <p:nvPr/>
        </p:nvSpPr>
        <p:spPr>
          <a:xfrm>
            <a:off x="939165" y="5561330"/>
            <a:ext cx="10406063" cy="645160"/>
          </a:xfrm>
          <a:prstGeom prst="rect">
            <a:avLst/>
          </a:prstGeom>
          <a:noFill/>
          <a:ln w="9525">
            <a:noFill/>
          </a:ln>
        </p:spPr>
        <p:txBody>
          <a:bodyPr wrap="square" anchor="t">
            <a:spAutoFit/>
          </a:bodyPr>
          <a:lstStyle/>
          <a:p>
            <a:pPr eaLnBrk="0" hangingPunct="0"/>
            <a:r>
              <a:rPr lang="zh-CN" altLang="en-US" sz="3600" b="1">
                <a:solidFill>
                  <a:srgbClr val="FF0000"/>
                </a:solidFill>
                <a:latin typeface="楷体" panose="02010609060101010101" pitchFamily="126" charset="-122"/>
                <a:ea typeface="楷体" panose="02010609060101010101" pitchFamily="126" charset="-122"/>
              </a:rPr>
              <a:t>我的梦想的确是经营一家奶茶店。</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ext Box 4"/>
          <p:cNvSpPr txBox="1"/>
          <p:nvPr/>
        </p:nvSpPr>
        <p:spPr>
          <a:xfrm>
            <a:off x="111125" y="90488"/>
            <a:ext cx="1646238" cy="922337"/>
          </a:xfrm>
          <a:prstGeom prst="rect">
            <a:avLst/>
          </a:prstGeom>
          <a:noFill/>
          <a:ln w="9525">
            <a:noFill/>
          </a:ln>
        </p:spPr>
        <p:txBody>
          <a:bodyPr wrap="square" anchor="t">
            <a:spAutoFit/>
          </a:bodyPr>
          <a:lstStyle/>
          <a:p>
            <a:pPr eaLnBrk="0" hangingPunct="0"/>
            <a:r>
              <a:rPr lang="en-US" altLang="zh-CN" sz="5400" b="1">
                <a:solidFill>
                  <a:srgbClr val="FF0000"/>
                </a:solidFill>
                <a:latin typeface="楷体" panose="02010609060101010101" pitchFamily="126" charset="-122"/>
                <a:ea typeface="楷体" panose="02010609060101010101" pitchFamily="126" charset="-122"/>
              </a:rPr>
              <a:t>P323</a:t>
            </a:r>
          </a:p>
        </p:txBody>
      </p:sp>
      <p:pic>
        <p:nvPicPr>
          <p:cNvPr id="34818" name="图片 1"/>
          <p:cNvPicPr>
            <a:picLocks noChangeAspect="1"/>
          </p:cNvPicPr>
          <p:nvPr/>
        </p:nvPicPr>
        <p:blipFill>
          <a:blip r:embed="rId2"/>
          <a:stretch>
            <a:fillRect/>
          </a:stretch>
        </p:blipFill>
        <p:spPr>
          <a:xfrm>
            <a:off x="320675" y="1289050"/>
            <a:ext cx="11166475" cy="5087938"/>
          </a:xfrm>
          <a:prstGeom prst="rect">
            <a:avLst/>
          </a:prstGeom>
          <a:noFill/>
          <a:ln w="9525">
            <a:noFill/>
          </a:ln>
        </p:spPr>
      </p:pic>
      <p:sp>
        <p:nvSpPr>
          <p:cNvPr id="5" name="Text Box 4"/>
          <p:cNvSpPr txBox="1"/>
          <p:nvPr/>
        </p:nvSpPr>
        <p:spPr>
          <a:xfrm>
            <a:off x="1550353" y="2721610"/>
            <a:ext cx="10406062" cy="645160"/>
          </a:xfrm>
          <a:prstGeom prst="rect">
            <a:avLst/>
          </a:prstGeom>
          <a:noFill/>
          <a:ln w="9525">
            <a:noFill/>
          </a:ln>
        </p:spPr>
        <p:txBody>
          <a:bodyPr wrap="square" anchor="t">
            <a:spAutoFit/>
          </a:bodyPr>
          <a:lstStyle/>
          <a:p>
            <a:pPr eaLnBrk="0" hangingPunct="0"/>
            <a:r>
              <a:rPr lang="zh-CN" altLang="en-US" sz="3600" b="1">
                <a:solidFill>
                  <a:srgbClr val="FF0000"/>
                </a:solidFill>
                <a:latin typeface="楷体" panose="02010609060101010101" pitchFamily="126" charset="-122"/>
                <a:ea typeface="楷体" panose="02010609060101010101" pitchFamily="126" charset="-122"/>
              </a:rPr>
              <a:t>我的梦想的确是经营一家奶茶店。</a:t>
            </a:r>
          </a:p>
        </p:txBody>
      </p:sp>
      <p:sp>
        <p:nvSpPr>
          <p:cNvPr id="8" name="Text Box 4"/>
          <p:cNvSpPr txBox="1"/>
          <p:nvPr/>
        </p:nvSpPr>
        <p:spPr>
          <a:xfrm>
            <a:off x="1567815" y="5776278"/>
            <a:ext cx="10406063" cy="645160"/>
          </a:xfrm>
          <a:prstGeom prst="rect">
            <a:avLst/>
          </a:prstGeom>
          <a:noFill/>
          <a:ln w="9525">
            <a:noFill/>
          </a:ln>
        </p:spPr>
        <p:txBody>
          <a:bodyPr wrap="square" anchor="t">
            <a:spAutoFit/>
          </a:bodyPr>
          <a:lstStyle/>
          <a:p>
            <a:pPr eaLnBrk="0" hangingPunct="0"/>
            <a:r>
              <a:rPr lang="zh-CN" altLang="en-US" sz="3600" b="1">
                <a:solidFill>
                  <a:srgbClr val="FF0000"/>
                </a:solidFill>
                <a:latin typeface="楷体" panose="02010609060101010101" pitchFamily="126" charset="-122"/>
                <a:ea typeface="楷体" panose="02010609060101010101" pitchFamily="126" charset="-122"/>
              </a:rPr>
              <a:t>我的确还在犹豫到底要不要现在辞职。</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linds(horizont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标题 1"/>
          <p:cNvSpPr>
            <a:spLocks noGrp="1"/>
          </p:cNvSpPr>
          <p:nvPr>
            <p:ph type="title"/>
          </p:nvPr>
        </p:nvSpPr>
        <p:spPr>
          <a:xfrm>
            <a:off x="1122363" y="698500"/>
            <a:ext cx="2535237" cy="1325563"/>
          </a:xfrm>
        </p:spPr>
        <p:txBody>
          <a:bodyPr anchor="ctr"/>
          <a:lstStyle/>
          <a:p>
            <a:r>
              <a:rPr lang="zh-CN" altLang="en-US" sz="7200" b="1">
                <a:solidFill>
                  <a:srgbClr val="FF0000"/>
                </a:solidFill>
                <a:latin typeface="楷体" panose="02010609060101010101" pitchFamily="126" charset="-122"/>
                <a:ea typeface="楷体" panose="02010609060101010101" pitchFamily="126" charset="-122"/>
              </a:rPr>
              <a:t>的确 </a:t>
            </a:r>
            <a:endParaRPr lang="en-US" altLang="zh-CN" sz="7200" b="1">
              <a:solidFill>
                <a:srgbClr val="FF0000"/>
              </a:solidFill>
              <a:latin typeface="楷体" panose="02010609060101010101" pitchFamily="126" charset="-122"/>
              <a:ea typeface="楷体" panose="02010609060101010101" pitchFamily="126" charset="-122"/>
            </a:endParaRPr>
          </a:p>
        </p:txBody>
      </p:sp>
      <p:sp>
        <p:nvSpPr>
          <p:cNvPr id="35842" name="标题 1"/>
          <p:cNvSpPr>
            <a:spLocks noGrp="1"/>
          </p:cNvSpPr>
          <p:nvPr/>
        </p:nvSpPr>
        <p:spPr>
          <a:xfrm>
            <a:off x="6191250" y="587375"/>
            <a:ext cx="4545013" cy="1325563"/>
          </a:xfrm>
          <a:prstGeom prst="rect">
            <a:avLst/>
          </a:prstGeom>
          <a:noFill/>
          <a:ln w="9525">
            <a:noFill/>
          </a:ln>
        </p:spPr>
        <p:txBody>
          <a:bodyPr anchor="ctr"/>
          <a:lstStyle/>
          <a:p>
            <a:pPr eaLnBrk="0" hangingPunct="0">
              <a:lnSpc>
                <a:spcPct val="90000"/>
              </a:lnSpc>
            </a:pPr>
            <a:r>
              <a:rPr lang="zh-CN" altLang="en-US" sz="7200" b="1">
                <a:solidFill>
                  <a:srgbClr val="FF0000"/>
                </a:solidFill>
                <a:latin typeface="楷体" panose="02010609060101010101" pitchFamily="126" charset="-122"/>
                <a:ea typeface="楷体" panose="02010609060101010101" pitchFamily="126" charset="-122"/>
              </a:rPr>
              <a:t>确实 </a:t>
            </a:r>
            <a:r>
              <a:rPr lang="en-US" altLang="zh-CN" sz="7200" b="1">
                <a:solidFill>
                  <a:srgbClr val="FF0000"/>
                </a:solidFill>
                <a:latin typeface="楷体" panose="02010609060101010101" pitchFamily="126" charset="-122"/>
                <a:ea typeface="楷体" panose="02010609060101010101" pitchFamily="126" charset="-122"/>
              </a:rPr>
              <a:t>adj.</a:t>
            </a:r>
            <a:r>
              <a:rPr lang="zh-CN" altLang="en-US" sz="7200" b="1">
                <a:solidFill>
                  <a:srgbClr val="FF0000"/>
                </a:solidFill>
                <a:latin typeface="楷体" panose="02010609060101010101" pitchFamily="126" charset="-122"/>
                <a:ea typeface="楷体" panose="02010609060101010101" pitchFamily="126" charset="-122"/>
              </a:rPr>
              <a:t> </a:t>
            </a:r>
            <a:endParaRPr lang="en-US" altLang="zh-CN" sz="7200" b="1">
              <a:solidFill>
                <a:srgbClr val="FF0000"/>
              </a:solidFill>
              <a:latin typeface="楷体" panose="02010609060101010101" pitchFamily="126" charset="-122"/>
              <a:ea typeface="楷体" panose="02010609060101010101" pitchFamily="126" charset="-122"/>
            </a:endParaRPr>
          </a:p>
        </p:txBody>
      </p:sp>
      <p:sp>
        <p:nvSpPr>
          <p:cNvPr id="3" name="标题 1"/>
          <p:cNvSpPr>
            <a:spLocks noGrp="1"/>
          </p:cNvSpPr>
          <p:nvPr/>
        </p:nvSpPr>
        <p:spPr>
          <a:xfrm>
            <a:off x="142875" y="2584450"/>
            <a:ext cx="11906250" cy="1689100"/>
          </a:xfrm>
          <a:prstGeom prst="rect">
            <a:avLst/>
          </a:prstGeom>
          <a:noFill/>
          <a:ln w="9525">
            <a:noFill/>
          </a:ln>
        </p:spPr>
        <p:txBody>
          <a:bodyPr anchor="ctr"/>
          <a:lstStyle/>
          <a:p>
            <a:pPr eaLnBrk="0" hangingPunct="0">
              <a:lnSpc>
                <a:spcPct val="90000"/>
              </a:lnSpc>
            </a:pPr>
            <a:r>
              <a:rPr lang="zh-CN" altLang="en-US" sz="4400" b="1">
                <a:latin typeface="楷体" panose="02010609060101010101" pitchFamily="126" charset="-122"/>
                <a:ea typeface="楷体" panose="02010609060101010101" pitchFamily="126" charset="-122"/>
              </a:rPr>
              <a:t>我们已经收到了</a:t>
            </a:r>
            <a:r>
              <a:rPr lang="zh-CN" altLang="en-US" sz="6000" b="1">
                <a:solidFill>
                  <a:srgbClr val="FF0000"/>
                </a:solidFill>
                <a:latin typeface="楷体" panose="02010609060101010101" pitchFamily="126" charset="-122"/>
                <a:ea typeface="楷体" panose="02010609060101010101" pitchFamily="126" charset="-122"/>
              </a:rPr>
              <a:t>确实</a:t>
            </a:r>
            <a:r>
              <a:rPr lang="zh-CN" altLang="en-US" sz="4400" b="1">
                <a:latin typeface="楷体" panose="02010609060101010101" pitchFamily="126" charset="-122"/>
                <a:ea typeface="楷体" panose="02010609060101010101" pitchFamily="126" charset="-122"/>
              </a:rPr>
              <a:t>的信息，</a:t>
            </a:r>
          </a:p>
          <a:p>
            <a:pPr eaLnBrk="0" hangingPunct="0">
              <a:lnSpc>
                <a:spcPct val="90000"/>
              </a:lnSpc>
            </a:pPr>
            <a:r>
              <a:rPr lang="zh-CN" altLang="en-US" sz="4400" b="1">
                <a:latin typeface="楷体" panose="02010609060101010101" pitchFamily="126" charset="-122"/>
                <a:ea typeface="楷体" panose="02010609060101010101" pitchFamily="126" charset="-122"/>
              </a:rPr>
              <a:t>                 学校决定推迟开学的时间。</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5" name="图片 3"/>
          <p:cNvPicPr>
            <a:picLocks noChangeAspect="1"/>
          </p:cNvPicPr>
          <p:nvPr/>
        </p:nvPicPr>
        <p:blipFill>
          <a:blip r:embed="rId2"/>
          <a:stretch>
            <a:fillRect/>
          </a:stretch>
        </p:blipFill>
        <p:spPr>
          <a:xfrm>
            <a:off x="257175" y="830263"/>
            <a:ext cx="11677650" cy="1255712"/>
          </a:xfrm>
          <a:prstGeom prst="rect">
            <a:avLst/>
          </a:prstGeom>
          <a:noFill/>
          <a:ln w="9525">
            <a:noFill/>
          </a:ln>
        </p:spPr>
      </p:pic>
      <p:pic>
        <p:nvPicPr>
          <p:cNvPr id="36866" name="图片 4"/>
          <p:cNvPicPr>
            <a:picLocks noChangeAspect="1"/>
          </p:cNvPicPr>
          <p:nvPr/>
        </p:nvPicPr>
        <p:blipFill>
          <a:blip r:embed="rId3"/>
          <a:stretch>
            <a:fillRect/>
          </a:stretch>
        </p:blipFill>
        <p:spPr>
          <a:xfrm>
            <a:off x="212725" y="2273300"/>
            <a:ext cx="11768138" cy="3938588"/>
          </a:xfrm>
          <a:prstGeom prst="rect">
            <a:avLst/>
          </a:prstGeom>
          <a:noFill/>
          <a:ln w="9525">
            <a:noFill/>
          </a:ln>
        </p:spPr>
      </p:pic>
      <p:sp>
        <p:nvSpPr>
          <p:cNvPr id="36867" name="Text Box 4"/>
          <p:cNvSpPr txBox="1"/>
          <p:nvPr/>
        </p:nvSpPr>
        <p:spPr>
          <a:xfrm>
            <a:off x="101600" y="0"/>
            <a:ext cx="1646238" cy="922338"/>
          </a:xfrm>
          <a:prstGeom prst="rect">
            <a:avLst/>
          </a:prstGeom>
          <a:noFill/>
          <a:ln w="9525">
            <a:noFill/>
          </a:ln>
        </p:spPr>
        <p:txBody>
          <a:bodyPr wrap="square" anchor="t">
            <a:spAutoFit/>
          </a:bodyPr>
          <a:lstStyle/>
          <a:p>
            <a:pPr eaLnBrk="0" hangingPunct="0"/>
            <a:r>
              <a:rPr lang="en-US" altLang="zh-CN" sz="5400" b="1">
                <a:solidFill>
                  <a:srgbClr val="FF0000"/>
                </a:solidFill>
                <a:latin typeface="楷体" panose="02010609060101010101" pitchFamily="126" charset="-122"/>
                <a:ea typeface="楷体" panose="02010609060101010101" pitchFamily="126" charset="-122"/>
              </a:rPr>
              <a:t>P325</a:t>
            </a:r>
          </a:p>
        </p:txBody>
      </p:sp>
      <p:sp>
        <p:nvSpPr>
          <p:cNvPr id="6" name="Text Box 4"/>
          <p:cNvSpPr txBox="1"/>
          <p:nvPr/>
        </p:nvSpPr>
        <p:spPr>
          <a:xfrm>
            <a:off x="1270000" y="3914775"/>
            <a:ext cx="2031365" cy="645160"/>
          </a:xfrm>
          <a:prstGeom prst="rect">
            <a:avLst/>
          </a:prstGeom>
          <a:noFill/>
          <a:ln w="9525">
            <a:noFill/>
          </a:ln>
        </p:spPr>
        <p:txBody>
          <a:bodyPr wrap="square" anchor="t">
            <a:spAutoFit/>
          </a:bodyPr>
          <a:lstStyle/>
          <a:p>
            <a:pPr eaLnBrk="0" hangingPunct="0"/>
            <a:r>
              <a:rPr lang="zh-CN" altLang="en-US" sz="3600" b="1">
                <a:solidFill>
                  <a:srgbClr val="FF0000"/>
                </a:solidFill>
                <a:latin typeface="楷体" panose="02010609060101010101" pitchFamily="126" charset="-122"/>
                <a:ea typeface="楷体" panose="02010609060101010101" pitchFamily="126" charset="-122"/>
              </a:rPr>
              <a:t>确实</a:t>
            </a:r>
          </a:p>
        </p:txBody>
      </p:sp>
      <p:sp>
        <p:nvSpPr>
          <p:cNvPr id="8" name="Text Box 4"/>
          <p:cNvSpPr txBox="1"/>
          <p:nvPr/>
        </p:nvSpPr>
        <p:spPr>
          <a:xfrm>
            <a:off x="528320" y="4790440"/>
            <a:ext cx="2033905" cy="645160"/>
          </a:xfrm>
          <a:prstGeom prst="rect">
            <a:avLst/>
          </a:prstGeom>
          <a:noFill/>
          <a:ln w="9525">
            <a:noFill/>
          </a:ln>
        </p:spPr>
        <p:txBody>
          <a:bodyPr wrap="square" anchor="t">
            <a:spAutoFit/>
          </a:bodyPr>
          <a:lstStyle/>
          <a:p>
            <a:pPr eaLnBrk="0" hangingPunct="0"/>
            <a:r>
              <a:rPr lang="zh-CN" altLang="en-US" sz="3600" b="1">
                <a:solidFill>
                  <a:srgbClr val="FF0000"/>
                </a:solidFill>
                <a:latin typeface="楷体" panose="02010609060101010101" pitchFamily="126" charset="-122"/>
                <a:ea typeface="楷体" panose="02010609060101010101" pitchFamily="126" charset="-122"/>
              </a:rPr>
              <a:t>的确</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linds(horizont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标题 1"/>
          <p:cNvSpPr>
            <a:spLocks noGrp="1"/>
          </p:cNvSpPr>
          <p:nvPr>
            <p:ph type="title"/>
          </p:nvPr>
        </p:nvSpPr>
        <p:spPr>
          <a:xfrm>
            <a:off x="568325" y="365125"/>
            <a:ext cx="2678113" cy="1325563"/>
          </a:xfrm>
        </p:spPr>
        <p:txBody>
          <a:bodyPr anchor="ctr"/>
          <a:lstStyle/>
          <a:p>
            <a:r>
              <a:rPr lang="zh-CN" altLang="en-US" sz="7200" b="1">
                <a:solidFill>
                  <a:srgbClr val="FF0000"/>
                </a:solidFill>
                <a:latin typeface="楷体" panose="02010609060101010101" pitchFamily="126" charset="-122"/>
                <a:ea typeface="楷体" panose="02010609060101010101" pitchFamily="126" charset="-122"/>
              </a:rPr>
              <a:t>幸亏</a:t>
            </a:r>
          </a:p>
        </p:txBody>
      </p:sp>
      <p:sp>
        <p:nvSpPr>
          <p:cNvPr id="3" name="标题 1"/>
          <p:cNvSpPr>
            <a:spLocks noGrp="1"/>
          </p:cNvSpPr>
          <p:nvPr/>
        </p:nvSpPr>
        <p:spPr>
          <a:xfrm>
            <a:off x="284163" y="2089150"/>
            <a:ext cx="12192000" cy="1073150"/>
          </a:xfrm>
          <a:prstGeom prst="rect">
            <a:avLst/>
          </a:prstGeom>
          <a:noFill/>
          <a:ln w="9525">
            <a:noFill/>
          </a:ln>
        </p:spPr>
        <p:txBody>
          <a:bodyPr anchor="ctr"/>
          <a:lstStyle/>
          <a:p>
            <a:pPr eaLnBrk="0" hangingPunct="0">
              <a:lnSpc>
                <a:spcPct val="90000"/>
              </a:lnSpc>
            </a:pPr>
            <a:r>
              <a:rPr lang="zh-CN" altLang="en-US" sz="6000" b="1">
                <a:solidFill>
                  <a:srgbClr val="FF0000"/>
                </a:solidFill>
                <a:latin typeface="楷体" panose="02010609060101010101" pitchFamily="126" charset="-122"/>
                <a:ea typeface="楷体" panose="02010609060101010101" pitchFamily="126" charset="-122"/>
              </a:rPr>
              <a:t>幸亏</a:t>
            </a:r>
            <a:r>
              <a:rPr lang="zh-CN" altLang="en-US" sz="4400" b="1">
                <a:latin typeface="楷体" panose="02010609060101010101" pitchFamily="126" charset="-122"/>
                <a:ea typeface="楷体" panose="02010609060101010101" pitchFamily="126" charset="-122"/>
              </a:rPr>
              <a:t>我下班回家早，</a:t>
            </a:r>
            <a:r>
              <a:rPr lang="zh-CN" altLang="en-US" sz="5400" b="1" u="sng">
                <a:solidFill>
                  <a:srgbClr val="00B050"/>
                </a:solidFill>
                <a:latin typeface="楷体" panose="02010609060101010101" pitchFamily="126" charset="-122"/>
                <a:ea typeface="楷体" panose="02010609060101010101" pitchFamily="126" charset="-122"/>
              </a:rPr>
              <a:t>不然</a:t>
            </a:r>
            <a:r>
              <a:rPr lang="zh-CN" altLang="en-US" sz="4400" b="1">
                <a:latin typeface="楷体" panose="02010609060101010101" pitchFamily="126" charset="-122"/>
                <a:ea typeface="楷体" panose="02010609060101010101" pitchFamily="126" charset="-122"/>
              </a:rPr>
              <a:t>就被堵到半路上了。</a:t>
            </a:r>
          </a:p>
        </p:txBody>
      </p:sp>
      <p:sp>
        <p:nvSpPr>
          <p:cNvPr id="2" name="标题 1"/>
          <p:cNvSpPr>
            <a:spLocks noGrp="1"/>
          </p:cNvSpPr>
          <p:nvPr/>
        </p:nvSpPr>
        <p:spPr>
          <a:xfrm>
            <a:off x="-95250" y="5146675"/>
            <a:ext cx="13725525" cy="1073150"/>
          </a:xfrm>
          <a:prstGeom prst="rect">
            <a:avLst/>
          </a:prstGeom>
          <a:noFill/>
          <a:ln w="9525">
            <a:noFill/>
          </a:ln>
        </p:spPr>
        <p:txBody>
          <a:bodyPr anchor="ctr"/>
          <a:lstStyle/>
          <a:p>
            <a:pPr eaLnBrk="0" hangingPunct="0">
              <a:lnSpc>
                <a:spcPct val="90000"/>
              </a:lnSpc>
            </a:pPr>
            <a:r>
              <a:rPr lang="zh-CN" altLang="en-US" sz="4400" b="1">
                <a:latin typeface="楷体" panose="02010609060101010101" pitchFamily="126" charset="-122"/>
                <a:ea typeface="楷体" panose="02010609060101010101" pitchFamily="126" charset="-122"/>
              </a:rPr>
              <a:t>我差点儿忘了给妈妈买生日礼物，</a:t>
            </a:r>
            <a:r>
              <a:rPr lang="zh-CN" altLang="en-US" sz="6000" b="1">
                <a:solidFill>
                  <a:srgbClr val="FF0000"/>
                </a:solidFill>
                <a:latin typeface="楷体" panose="02010609060101010101" pitchFamily="126" charset="-122"/>
                <a:ea typeface="楷体" panose="02010609060101010101" pitchFamily="126" charset="-122"/>
              </a:rPr>
              <a:t>幸亏</a:t>
            </a:r>
            <a:r>
              <a:rPr lang="zh-CN" altLang="en-US" sz="4400" b="1">
                <a:latin typeface="楷体" panose="02010609060101010101" pitchFamily="126" charset="-122"/>
                <a:ea typeface="楷体" panose="02010609060101010101" pitchFamily="126" charset="-122"/>
              </a:rPr>
              <a:t>你提醒我。</a:t>
            </a:r>
          </a:p>
        </p:txBody>
      </p:sp>
      <p:sp>
        <p:nvSpPr>
          <p:cNvPr id="4" name="标题 1"/>
          <p:cNvSpPr>
            <a:spLocks noGrp="1"/>
          </p:cNvSpPr>
          <p:nvPr/>
        </p:nvSpPr>
        <p:spPr>
          <a:xfrm>
            <a:off x="0" y="3641725"/>
            <a:ext cx="12760325" cy="1073150"/>
          </a:xfrm>
          <a:prstGeom prst="rect">
            <a:avLst/>
          </a:prstGeom>
          <a:noFill/>
          <a:ln w="9525">
            <a:noFill/>
          </a:ln>
        </p:spPr>
        <p:txBody>
          <a:bodyPr anchor="ctr"/>
          <a:lstStyle/>
          <a:p>
            <a:pPr eaLnBrk="0" hangingPunct="0">
              <a:lnSpc>
                <a:spcPct val="90000"/>
              </a:lnSpc>
            </a:pPr>
            <a:r>
              <a:rPr lang="zh-CN" altLang="en-US" sz="6000" b="1">
                <a:solidFill>
                  <a:srgbClr val="FF0000"/>
                </a:solidFill>
                <a:latin typeface="楷体" panose="02010609060101010101" pitchFamily="126" charset="-122"/>
                <a:ea typeface="楷体" panose="02010609060101010101" pitchFamily="126" charset="-122"/>
              </a:rPr>
              <a:t>幸亏</a:t>
            </a:r>
            <a:r>
              <a:rPr lang="zh-CN" altLang="en-US" sz="4400" b="1">
                <a:latin typeface="楷体" panose="02010609060101010101" pitchFamily="126" charset="-122"/>
                <a:ea typeface="楷体" panose="02010609060101010101" pitchFamily="126" charset="-122"/>
              </a:rPr>
              <a:t>警察及时到了，</a:t>
            </a:r>
            <a:r>
              <a:rPr lang="zh-CN" altLang="en-US" sz="5400" b="1" u="sng">
                <a:solidFill>
                  <a:srgbClr val="00B050"/>
                </a:solidFill>
                <a:latin typeface="楷体" panose="02010609060101010101" pitchFamily="126" charset="-122"/>
                <a:ea typeface="楷体" panose="02010609060101010101" pitchFamily="126" charset="-122"/>
              </a:rPr>
              <a:t>否则</a:t>
            </a:r>
            <a:r>
              <a:rPr lang="zh-CN" altLang="en-US" sz="4400" b="1">
                <a:latin typeface="楷体" panose="02010609060101010101" pitchFamily="126" charset="-122"/>
                <a:ea typeface="楷体" panose="02010609060101010101" pitchFamily="126" charset="-122"/>
              </a:rPr>
              <a:t>你肯定会被小偷伤到。</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2" grpId="0"/>
      <p:bldP spid="2" grpId="1"/>
      <p:bldP spid="4" grpId="0"/>
      <p:bldP spid="4" grpId="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3" name="图片 3"/>
          <p:cNvPicPr>
            <a:picLocks noChangeAspect="1"/>
          </p:cNvPicPr>
          <p:nvPr/>
        </p:nvPicPr>
        <p:blipFill>
          <a:blip r:embed="rId2"/>
          <a:stretch>
            <a:fillRect/>
          </a:stretch>
        </p:blipFill>
        <p:spPr>
          <a:xfrm>
            <a:off x="500063" y="869950"/>
            <a:ext cx="11493500" cy="5708650"/>
          </a:xfrm>
          <a:prstGeom prst="rect">
            <a:avLst/>
          </a:prstGeom>
          <a:noFill/>
          <a:ln w="9525">
            <a:noFill/>
          </a:ln>
        </p:spPr>
      </p:pic>
      <p:sp>
        <p:nvSpPr>
          <p:cNvPr id="38914" name="Text Box 4"/>
          <p:cNvSpPr txBox="1"/>
          <p:nvPr/>
        </p:nvSpPr>
        <p:spPr>
          <a:xfrm>
            <a:off x="101600" y="0"/>
            <a:ext cx="1646238" cy="922338"/>
          </a:xfrm>
          <a:prstGeom prst="rect">
            <a:avLst/>
          </a:prstGeom>
          <a:noFill/>
          <a:ln w="9525">
            <a:noFill/>
          </a:ln>
        </p:spPr>
        <p:txBody>
          <a:bodyPr wrap="square" anchor="t">
            <a:spAutoFit/>
          </a:bodyPr>
          <a:lstStyle/>
          <a:p>
            <a:pPr eaLnBrk="0" hangingPunct="0"/>
            <a:r>
              <a:rPr lang="en-US" altLang="zh-CN" sz="5400" b="1">
                <a:solidFill>
                  <a:srgbClr val="FF0000"/>
                </a:solidFill>
                <a:latin typeface="楷体" panose="02010609060101010101" pitchFamily="126" charset="-122"/>
                <a:ea typeface="楷体" panose="02010609060101010101" pitchFamily="126" charset="-122"/>
              </a:rPr>
              <a:t>P324</a:t>
            </a:r>
          </a:p>
        </p:txBody>
      </p:sp>
      <p:sp>
        <p:nvSpPr>
          <p:cNvPr id="8" name="Text Box 4"/>
          <p:cNvSpPr txBox="1"/>
          <p:nvPr/>
        </p:nvSpPr>
        <p:spPr>
          <a:xfrm>
            <a:off x="7472045" y="2601595"/>
            <a:ext cx="3702685" cy="583565"/>
          </a:xfrm>
          <a:prstGeom prst="rect">
            <a:avLst/>
          </a:prstGeom>
          <a:noFill/>
          <a:ln w="9525">
            <a:noFill/>
          </a:ln>
        </p:spPr>
        <p:txBody>
          <a:bodyPr wrap="square" anchor="t">
            <a:spAutoFit/>
          </a:bodyPr>
          <a:lstStyle/>
          <a:p>
            <a:pPr eaLnBrk="0" hangingPunct="0"/>
            <a:r>
              <a:rPr lang="zh-CN" altLang="en-US" sz="3200" b="1">
                <a:solidFill>
                  <a:srgbClr val="FF0000"/>
                </a:solidFill>
                <a:latin typeface="楷体" panose="02010609060101010101" pitchFamily="126" charset="-122"/>
                <a:ea typeface="楷体" panose="02010609060101010101" pitchFamily="126" charset="-122"/>
              </a:rPr>
              <a:t>我不会通过考试</a:t>
            </a:r>
          </a:p>
        </p:txBody>
      </p:sp>
      <p:sp>
        <p:nvSpPr>
          <p:cNvPr id="5" name="Text Box 4"/>
          <p:cNvSpPr txBox="1"/>
          <p:nvPr/>
        </p:nvSpPr>
        <p:spPr>
          <a:xfrm>
            <a:off x="6761480" y="3463925"/>
            <a:ext cx="4132580" cy="583565"/>
          </a:xfrm>
          <a:prstGeom prst="rect">
            <a:avLst/>
          </a:prstGeom>
          <a:noFill/>
          <a:ln w="9525">
            <a:noFill/>
          </a:ln>
        </p:spPr>
        <p:txBody>
          <a:bodyPr wrap="square" anchor="t">
            <a:spAutoFit/>
          </a:bodyPr>
          <a:lstStyle/>
          <a:p>
            <a:pPr eaLnBrk="0" hangingPunct="0"/>
            <a:r>
              <a:rPr lang="zh-CN" altLang="en-US" sz="3200" b="1">
                <a:solidFill>
                  <a:srgbClr val="FF0000"/>
                </a:solidFill>
                <a:latin typeface="楷体" panose="02010609060101010101" pitchFamily="126" charset="-122"/>
                <a:ea typeface="楷体" panose="02010609060101010101" pitchFamily="126" charset="-122"/>
              </a:rPr>
              <a:t>老师会非常担心的</a:t>
            </a:r>
          </a:p>
        </p:txBody>
      </p:sp>
      <p:sp>
        <p:nvSpPr>
          <p:cNvPr id="6" name="Text Box 4"/>
          <p:cNvSpPr txBox="1"/>
          <p:nvPr/>
        </p:nvSpPr>
        <p:spPr>
          <a:xfrm>
            <a:off x="1047750" y="4283710"/>
            <a:ext cx="6617335" cy="583565"/>
          </a:xfrm>
          <a:prstGeom prst="rect">
            <a:avLst/>
          </a:prstGeom>
          <a:noFill/>
          <a:ln w="9525">
            <a:noFill/>
          </a:ln>
        </p:spPr>
        <p:txBody>
          <a:bodyPr wrap="square" anchor="t">
            <a:spAutoFit/>
          </a:bodyPr>
          <a:lstStyle/>
          <a:p>
            <a:pPr eaLnBrk="0" hangingPunct="0"/>
            <a:r>
              <a:rPr lang="zh-CN" altLang="en-US" sz="3200" b="1">
                <a:solidFill>
                  <a:srgbClr val="FF0000"/>
                </a:solidFill>
                <a:latin typeface="楷体" panose="02010609060101010101" pitchFamily="126" charset="-122"/>
                <a:ea typeface="楷体" panose="02010609060101010101" pitchFamily="126" charset="-122"/>
              </a:rPr>
              <a:t>幸亏你提前去机场了</a:t>
            </a:r>
          </a:p>
        </p:txBody>
      </p:sp>
      <p:sp>
        <p:nvSpPr>
          <p:cNvPr id="9" name="Text Box 4"/>
          <p:cNvSpPr txBox="1"/>
          <p:nvPr/>
        </p:nvSpPr>
        <p:spPr>
          <a:xfrm>
            <a:off x="966470" y="5098415"/>
            <a:ext cx="6619875" cy="583565"/>
          </a:xfrm>
          <a:prstGeom prst="rect">
            <a:avLst/>
          </a:prstGeom>
          <a:noFill/>
          <a:ln w="9525">
            <a:noFill/>
          </a:ln>
        </p:spPr>
        <p:txBody>
          <a:bodyPr wrap="square" anchor="t">
            <a:spAutoFit/>
          </a:bodyPr>
          <a:lstStyle/>
          <a:p>
            <a:pPr eaLnBrk="0" hangingPunct="0"/>
            <a:r>
              <a:rPr lang="zh-CN" altLang="en-US" sz="3200" b="1">
                <a:solidFill>
                  <a:srgbClr val="FF0000"/>
                </a:solidFill>
                <a:latin typeface="楷体" panose="02010609060101010101" pitchFamily="126" charset="-122"/>
                <a:ea typeface="楷体" panose="02010609060101010101" pitchFamily="126" charset="-122"/>
              </a:rPr>
              <a:t>幸亏你反应够快</a:t>
            </a:r>
          </a:p>
        </p:txBody>
      </p:sp>
      <p:sp>
        <p:nvSpPr>
          <p:cNvPr id="10" name="Text Box 4"/>
          <p:cNvSpPr txBox="1"/>
          <p:nvPr/>
        </p:nvSpPr>
        <p:spPr>
          <a:xfrm>
            <a:off x="6529070" y="5943600"/>
            <a:ext cx="6617970" cy="583565"/>
          </a:xfrm>
          <a:prstGeom prst="rect">
            <a:avLst/>
          </a:prstGeom>
          <a:noFill/>
          <a:ln w="9525">
            <a:noFill/>
          </a:ln>
        </p:spPr>
        <p:txBody>
          <a:bodyPr wrap="square" anchor="t">
            <a:spAutoFit/>
          </a:bodyPr>
          <a:lstStyle/>
          <a:p>
            <a:pPr eaLnBrk="0" hangingPunct="0"/>
            <a:r>
              <a:rPr lang="zh-CN" altLang="en-US" sz="3200" b="1">
                <a:solidFill>
                  <a:srgbClr val="FF0000"/>
                </a:solidFill>
                <a:latin typeface="楷体" panose="02010609060101010101" pitchFamily="126" charset="-122"/>
                <a:ea typeface="楷体" panose="02010609060101010101" pitchFamily="126" charset="-122"/>
              </a:rPr>
              <a:t>你愿意帮我这个忙</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blinds(horizontal)">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blinds(horizontal)">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5" grpId="0"/>
      <p:bldP spid="6" grpId="0"/>
      <p:bldP spid="9" grpId="0"/>
      <p:bldP spid="10"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图片 3"/>
          <p:cNvPicPr>
            <a:picLocks noChangeAspect="1"/>
          </p:cNvPicPr>
          <p:nvPr/>
        </p:nvPicPr>
        <p:blipFill>
          <a:blip r:embed="rId2"/>
          <a:srcRect b="42889"/>
          <a:stretch>
            <a:fillRect/>
          </a:stretch>
        </p:blipFill>
        <p:spPr>
          <a:xfrm>
            <a:off x="179388" y="603250"/>
            <a:ext cx="11682412" cy="2554288"/>
          </a:xfrm>
          <a:prstGeom prst="rect">
            <a:avLst/>
          </a:prstGeom>
          <a:noFill/>
          <a:ln w="9525">
            <a:noFill/>
          </a:ln>
        </p:spPr>
      </p:pic>
      <p:pic>
        <p:nvPicPr>
          <p:cNvPr id="39938" name="图片 4"/>
          <p:cNvPicPr>
            <a:picLocks noChangeAspect="1"/>
          </p:cNvPicPr>
          <p:nvPr/>
        </p:nvPicPr>
        <p:blipFill>
          <a:blip r:embed="rId2"/>
          <a:srcRect t="60345"/>
          <a:stretch>
            <a:fillRect/>
          </a:stretch>
        </p:blipFill>
        <p:spPr>
          <a:xfrm>
            <a:off x="112713" y="4052888"/>
            <a:ext cx="11684000" cy="1774825"/>
          </a:xfrm>
          <a:prstGeom prst="rect">
            <a:avLst/>
          </a:prstGeom>
          <a:noFill/>
          <a:ln w="9525">
            <a:noFill/>
          </a:ln>
        </p:spPr>
      </p:pic>
      <p:sp>
        <p:nvSpPr>
          <p:cNvPr id="10" name="Text Box 4"/>
          <p:cNvSpPr txBox="1"/>
          <p:nvPr/>
        </p:nvSpPr>
        <p:spPr>
          <a:xfrm>
            <a:off x="721360" y="3212783"/>
            <a:ext cx="8921750" cy="645160"/>
          </a:xfrm>
          <a:prstGeom prst="rect">
            <a:avLst/>
          </a:prstGeom>
          <a:noFill/>
          <a:ln w="9525">
            <a:noFill/>
          </a:ln>
        </p:spPr>
        <p:txBody>
          <a:bodyPr wrap="square" anchor="t">
            <a:spAutoFit/>
          </a:bodyPr>
          <a:lstStyle/>
          <a:p>
            <a:pPr eaLnBrk="0" hangingPunct="0"/>
            <a:r>
              <a:rPr lang="zh-CN" altLang="en-US" sz="3600" b="1">
                <a:solidFill>
                  <a:srgbClr val="FF0000"/>
                </a:solidFill>
                <a:latin typeface="楷体" panose="02010609060101010101" pitchFamily="126" charset="-122"/>
                <a:ea typeface="楷体" panose="02010609060101010101" pitchFamily="126" charset="-122"/>
              </a:rPr>
              <a:t>幸亏你把我叫醒了，否则我今天就迟到了。</a:t>
            </a:r>
          </a:p>
        </p:txBody>
      </p:sp>
      <p:sp>
        <p:nvSpPr>
          <p:cNvPr id="7" name="Text Box 4"/>
          <p:cNvSpPr txBox="1"/>
          <p:nvPr/>
        </p:nvSpPr>
        <p:spPr>
          <a:xfrm>
            <a:off x="656273" y="5695950"/>
            <a:ext cx="10844212" cy="1198880"/>
          </a:xfrm>
          <a:prstGeom prst="rect">
            <a:avLst/>
          </a:prstGeom>
          <a:noFill/>
          <a:ln w="9525">
            <a:noFill/>
          </a:ln>
        </p:spPr>
        <p:txBody>
          <a:bodyPr wrap="square" anchor="t">
            <a:spAutoFit/>
          </a:bodyPr>
          <a:lstStyle/>
          <a:p>
            <a:pPr eaLnBrk="0" hangingPunct="0"/>
            <a:r>
              <a:rPr lang="zh-CN" altLang="en-US" sz="3600" b="1">
                <a:solidFill>
                  <a:srgbClr val="FF0000"/>
                </a:solidFill>
                <a:latin typeface="楷体" panose="02010609060101010101" pitchFamily="126" charset="-122"/>
                <a:ea typeface="楷体" panose="02010609060101010101" pitchFamily="126" charset="-122"/>
              </a:rPr>
              <a:t>哈尔滨简直太冷了，幸亏你提醒我带了厚外套，</a:t>
            </a:r>
          </a:p>
          <a:p>
            <a:pPr eaLnBrk="0" hangingPunct="0"/>
            <a:r>
              <a:rPr lang="zh-CN" altLang="en-US" sz="3600" b="1">
                <a:solidFill>
                  <a:srgbClr val="FF0000"/>
                </a:solidFill>
                <a:latin typeface="楷体" panose="02010609060101010101" pitchFamily="126" charset="-122"/>
                <a:ea typeface="楷体" panose="02010609060101010101" pitchFamily="126" charset="-122"/>
              </a:rPr>
              <a:t>不然我会感冒的。</a:t>
            </a:r>
          </a:p>
        </p:txBody>
      </p:sp>
      <p:sp>
        <p:nvSpPr>
          <p:cNvPr id="39941" name="Text Box 4"/>
          <p:cNvSpPr txBox="1"/>
          <p:nvPr/>
        </p:nvSpPr>
        <p:spPr>
          <a:xfrm>
            <a:off x="101600" y="0"/>
            <a:ext cx="1646238" cy="922338"/>
          </a:xfrm>
          <a:prstGeom prst="rect">
            <a:avLst/>
          </a:prstGeom>
          <a:noFill/>
          <a:ln w="9525">
            <a:noFill/>
          </a:ln>
        </p:spPr>
        <p:txBody>
          <a:bodyPr wrap="square" anchor="t">
            <a:spAutoFit/>
          </a:bodyPr>
          <a:lstStyle/>
          <a:p>
            <a:pPr eaLnBrk="0" hangingPunct="0"/>
            <a:r>
              <a:rPr lang="en-US" altLang="zh-CN" sz="5400" b="1">
                <a:solidFill>
                  <a:srgbClr val="FF0000"/>
                </a:solidFill>
                <a:latin typeface="楷体" panose="02010609060101010101" pitchFamily="126" charset="-122"/>
                <a:ea typeface="楷体" panose="02010609060101010101" pitchFamily="126" charset="-122"/>
              </a:rPr>
              <a:t>P324</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p:cNvSpPr>
          <p:nvPr>
            <p:ph type="ctrTitle"/>
          </p:nvPr>
        </p:nvSpPr>
        <p:spPr>
          <a:xfrm>
            <a:off x="3421063" y="1279525"/>
            <a:ext cx="5214937" cy="1630363"/>
          </a:xfrm>
          <a:ln>
            <a:solidFill>
              <a:schemeClr val="tx1"/>
            </a:solidFill>
            <a:miter/>
          </a:ln>
        </p:spPr>
        <p:txBody>
          <a:bodyPr vert="horz" wrap="square" lIns="91440" tIns="45720" rIns="91440" bIns="45720" anchor="b"/>
          <a:lstStyle/>
          <a:p>
            <a:pPr eaLnBrk="1" hangingPunct="1">
              <a:buClrTx/>
              <a:buSzTx/>
              <a:buFontTx/>
            </a:pPr>
            <a:r>
              <a:rPr kumimoji="1" lang="zh-CN" altLang="en-US" sz="9600" b="1" kern="1200" dirty="0">
                <a:solidFill>
                  <a:srgbClr val="CC0000"/>
                </a:solidFill>
                <a:latin typeface="楷体" panose="02010609060101010101" pitchFamily="126" charset="-122"/>
                <a:ea typeface="楷体" panose="02010609060101010101" pitchFamily="126" charset="-122"/>
                <a:cs typeface="等线 Light" panose="02010600030101010101" charset="-122"/>
              </a:rPr>
              <a:t>其它生词</a:t>
            </a:r>
            <a:endParaRPr kumimoji="1" lang="zh-CN" altLang="en-US" sz="4000" kern="1200" dirty="0">
              <a:solidFill>
                <a:srgbClr val="CC0000"/>
              </a:solidFill>
              <a:latin typeface="楷体" panose="02010609060101010101" pitchFamily="126" charset="-122"/>
              <a:ea typeface="楷体" panose="02010609060101010101" pitchFamily="126" charset="-122"/>
              <a:cs typeface="等线 Light" panose="02010600030101010101" charset="-122"/>
            </a:endParaRPr>
          </a:p>
        </p:txBody>
      </p:sp>
      <p:sp>
        <p:nvSpPr>
          <p:cNvPr id="40962" name="Rectangle 2"/>
          <p:cNvSpPr>
            <a:spLocks noGrp="1"/>
          </p:cNvSpPr>
          <p:nvPr/>
        </p:nvSpPr>
        <p:spPr>
          <a:xfrm>
            <a:off x="-444817" y="3617913"/>
            <a:ext cx="13266737" cy="4114800"/>
          </a:xfrm>
          <a:prstGeom prst="rect">
            <a:avLst/>
          </a:prstGeom>
          <a:noFill/>
          <a:ln w="9525">
            <a:noFill/>
          </a:ln>
        </p:spPr>
        <p:txBody>
          <a:bodyPr lIns="68580" tIns="34290" rIns="68580" bIns="34290" anchor="t"/>
          <a:lstStyle/>
          <a:p>
            <a:pPr marL="812800" indent="-812800" algn="ctr" eaLnBrk="0" hangingPunct="0">
              <a:spcBef>
                <a:spcPct val="20000"/>
              </a:spcBef>
            </a:pPr>
            <a:r>
              <a:rPr lang="zh-CN" altLang="zh-CN" sz="5400" b="1" dirty="0">
                <a:solidFill>
                  <a:srgbClr val="000090"/>
                </a:solidFill>
                <a:latin typeface="楷体" panose="02010609060101010101" pitchFamily="126" charset="-122"/>
                <a:ea typeface="楷体" panose="02010609060101010101" pitchFamily="126" charset="-122"/>
              </a:rPr>
              <a:t>文字 视频  社交  平台  利 弊  脸书 </a:t>
            </a:r>
            <a:r>
              <a:rPr lang="zh-CN" altLang="en-US" sz="5400" b="1" dirty="0">
                <a:solidFill>
                  <a:srgbClr val="000090"/>
                </a:solidFill>
                <a:latin typeface="楷体" panose="02010609060101010101" pitchFamily="126" charset="-122"/>
                <a:ea typeface="楷体" panose="02010609060101010101" pitchFamily="126" charset="-122"/>
                <a:sym typeface="等线" panose="02010600030101010101" pitchFamily="2" charset="-122"/>
              </a:rPr>
              <a:t>  </a:t>
            </a:r>
            <a:endParaRPr lang="zh-CN" altLang="en-US" sz="5400" b="1" dirty="0">
              <a:solidFill>
                <a:srgbClr val="FF0000"/>
              </a:solidFill>
              <a:latin typeface="楷体" panose="02010609060101010101" pitchFamily="126" charset="-122"/>
              <a:ea typeface="楷体" panose="02010609060101010101" pitchFamily="126" charset="-122"/>
            </a:endParaRPr>
          </a:p>
          <a:p>
            <a:pPr marL="812800" indent="-812800" eaLnBrk="0" hangingPunct="0">
              <a:spcBef>
                <a:spcPct val="20000"/>
              </a:spcBef>
            </a:pPr>
            <a:r>
              <a:rPr lang="en-US" altLang="zh-CN" sz="5400" b="1" dirty="0">
                <a:solidFill>
                  <a:srgbClr val="000090"/>
                </a:solidFill>
                <a:latin typeface="楷体" panose="02010609060101010101" pitchFamily="126" charset="-122"/>
                <a:ea typeface="楷体" panose="02010609060101010101" pitchFamily="126" charset="-122"/>
              </a:rPr>
              <a:t> </a:t>
            </a:r>
            <a:r>
              <a:rPr lang="zh-CN" altLang="en-US" sz="5400" b="1" dirty="0">
                <a:solidFill>
                  <a:srgbClr val="000090"/>
                </a:solidFill>
                <a:latin typeface="楷体" panose="02010609060101010101" pitchFamily="126" charset="-122"/>
                <a:ea typeface="楷体" panose="02010609060101010101" pitchFamily="126" charset="-122"/>
              </a:rPr>
              <a:t> </a:t>
            </a:r>
            <a:endParaRPr lang="en-US" altLang="zh-CN" sz="5400" b="1" dirty="0">
              <a:solidFill>
                <a:srgbClr val="000090"/>
              </a:solidFill>
              <a:latin typeface="楷体" panose="02010609060101010101" pitchFamily="126" charset="-122"/>
              <a:ea typeface="楷体" panose="02010609060101010101" pitchFamily="126" charset="-122"/>
            </a:endParaRPr>
          </a:p>
          <a:p>
            <a:pPr marL="812800" indent="-812800" eaLnBrk="0" hangingPunct="0">
              <a:spcBef>
                <a:spcPct val="20000"/>
              </a:spcBef>
            </a:pPr>
            <a:endParaRPr lang="zh-CN" altLang="en-US" sz="4000" b="1" dirty="0">
              <a:solidFill>
                <a:srgbClr val="FF0000"/>
              </a:solidFill>
              <a:latin typeface="楷体" panose="02010609060101010101" pitchFamily="126" charset="-122"/>
              <a:ea typeface="楷体" panose="02010609060101010101" pitchFamily="126" charset="-122"/>
            </a:endParaRPr>
          </a:p>
        </p:txBody>
      </p:sp>
      <p:sp>
        <p:nvSpPr>
          <p:cNvPr id="40963" name="Text Box 4"/>
          <p:cNvSpPr txBox="1"/>
          <p:nvPr/>
        </p:nvSpPr>
        <p:spPr>
          <a:xfrm>
            <a:off x="111125" y="90488"/>
            <a:ext cx="3921125" cy="922337"/>
          </a:xfrm>
          <a:prstGeom prst="rect">
            <a:avLst/>
          </a:prstGeom>
          <a:noFill/>
          <a:ln w="9525">
            <a:noFill/>
          </a:ln>
        </p:spPr>
        <p:txBody>
          <a:bodyPr wrap="square" anchor="t">
            <a:spAutoFit/>
          </a:bodyPr>
          <a:lstStyle/>
          <a:p>
            <a:pPr eaLnBrk="0" hangingPunct="0"/>
            <a:r>
              <a:rPr lang="zh-CN" altLang="en-US" sz="5400" b="1" dirty="0">
                <a:solidFill>
                  <a:srgbClr val="FF0000"/>
                </a:solidFill>
                <a:latin typeface="楷体" panose="02010609060101010101" pitchFamily="126" charset="-122"/>
                <a:ea typeface="楷体" panose="02010609060101010101" pitchFamily="126" charset="-122"/>
              </a:rPr>
              <a:t> </a:t>
            </a:r>
            <a:r>
              <a:rPr lang="en-US" altLang="zh-CN" sz="5400" b="1" dirty="0">
                <a:solidFill>
                  <a:srgbClr val="FF0000"/>
                </a:solidFill>
                <a:latin typeface="楷体" panose="02010609060101010101" pitchFamily="126" charset="-122"/>
                <a:ea typeface="楷体" panose="02010609060101010101" pitchFamily="126" charset="-122"/>
              </a:rPr>
              <a:t>P315</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标题 1"/>
          <p:cNvSpPr>
            <a:spLocks noGrp="1"/>
          </p:cNvSpPr>
          <p:nvPr>
            <p:ph type="title"/>
          </p:nvPr>
        </p:nvSpPr>
        <p:spPr>
          <a:xfrm>
            <a:off x="711200" y="365125"/>
            <a:ext cx="2439988" cy="1325563"/>
          </a:xfrm>
        </p:spPr>
        <p:txBody>
          <a:bodyPr anchor="ctr"/>
          <a:lstStyle/>
          <a:p>
            <a:r>
              <a:rPr lang="zh-CN" altLang="en-US" sz="7200" b="1">
                <a:solidFill>
                  <a:srgbClr val="FF0000"/>
                </a:solidFill>
                <a:latin typeface="楷体" panose="02010609060101010101" pitchFamily="126" charset="-122"/>
                <a:ea typeface="楷体" panose="02010609060101010101" pitchFamily="126" charset="-122"/>
              </a:rPr>
              <a:t>社交</a:t>
            </a:r>
          </a:p>
        </p:txBody>
      </p:sp>
      <p:sp>
        <p:nvSpPr>
          <p:cNvPr id="43010" name="标题 1"/>
          <p:cNvSpPr>
            <a:spLocks noGrp="1"/>
          </p:cNvSpPr>
          <p:nvPr/>
        </p:nvSpPr>
        <p:spPr>
          <a:xfrm>
            <a:off x="4116388" y="365125"/>
            <a:ext cx="2439987" cy="1325563"/>
          </a:xfrm>
          <a:prstGeom prst="rect">
            <a:avLst/>
          </a:prstGeom>
          <a:noFill/>
          <a:ln w="9525">
            <a:noFill/>
          </a:ln>
        </p:spPr>
        <p:txBody>
          <a:bodyPr anchor="ctr"/>
          <a:lstStyle/>
          <a:p>
            <a:pPr eaLnBrk="0" hangingPunct="0">
              <a:lnSpc>
                <a:spcPct val="90000"/>
              </a:lnSpc>
            </a:pPr>
            <a:r>
              <a:rPr lang="zh-CN" altLang="en-US" sz="7200" b="1">
                <a:solidFill>
                  <a:srgbClr val="FF0000"/>
                </a:solidFill>
                <a:latin typeface="楷体" panose="02010609060101010101" pitchFamily="126" charset="-122"/>
                <a:ea typeface="楷体" panose="02010609060101010101" pitchFamily="126" charset="-122"/>
              </a:rPr>
              <a:t>平台</a:t>
            </a:r>
          </a:p>
        </p:txBody>
      </p:sp>
      <p:sp>
        <p:nvSpPr>
          <p:cNvPr id="3" name="标题 1"/>
          <p:cNvSpPr>
            <a:spLocks noGrp="1"/>
          </p:cNvSpPr>
          <p:nvPr/>
        </p:nvSpPr>
        <p:spPr>
          <a:xfrm>
            <a:off x="66040" y="2089150"/>
            <a:ext cx="12192000" cy="2181225"/>
          </a:xfrm>
          <a:prstGeom prst="rect">
            <a:avLst/>
          </a:prstGeom>
          <a:noFill/>
          <a:ln w="9525">
            <a:noFill/>
          </a:ln>
        </p:spPr>
        <p:txBody>
          <a:bodyPr anchor="ctr"/>
          <a:lstStyle/>
          <a:p>
            <a:pPr eaLnBrk="0" hangingPunct="0">
              <a:lnSpc>
                <a:spcPct val="90000"/>
              </a:lnSpc>
            </a:pPr>
            <a:r>
              <a:rPr lang="zh-CN" altLang="en-US" sz="6000" b="1">
                <a:solidFill>
                  <a:srgbClr val="7030A0"/>
                </a:solidFill>
                <a:latin typeface="楷体" panose="02010609060101010101" pitchFamily="126" charset="-122"/>
                <a:ea typeface="楷体" panose="02010609060101010101" pitchFamily="126" charset="-122"/>
              </a:rPr>
              <a:t>脸书</a:t>
            </a:r>
            <a:r>
              <a:rPr lang="zh-CN" altLang="en-US" sz="4400" b="1">
                <a:latin typeface="楷体" panose="02010609060101010101" pitchFamily="126" charset="-122"/>
                <a:ea typeface="楷体" panose="02010609060101010101" pitchFamily="126" charset="-122"/>
              </a:rPr>
              <a:t>、微博、微信朋友圈都是国内外流行的</a:t>
            </a:r>
          </a:p>
          <a:p>
            <a:pPr eaLnBrk="0" hangingPunct="0">
              <a:lnSpc>
                <a:spcPct val="90000"/>
              </a:lnSpc>
            </a:pPr>
            <a:r>
              <a:rPr lang="zh-CN" altLang="en-US" sz="6000" b="1">
                <a:solidFill>
                  <a:srgbClr val="FF0000"/>
                </a:solidFill>
                <a:latin typeface="楷体" panose="02010609060101010101" pitchFamily="126" charset="-122"/>
                <a:ea typeface="楷体" panose="02010609060101010101" pitchFamily="126" charset="-122"/>
              </a:rPr>
              <a:t>社交平台</a:t>
            </a:r>
            <a:r>
              <a:rPr lang="zh-CN" altLang="en-US" sz="4400" b="1">
                <a:latin typeface="楷体" panose="02010609060101010101" pitchFamily="126" charset="-122"/>
                <a:ea typeface="楷体" panose="02010609060101010101" pitchFamily="126" charset="-122"/>
              </a:rPr>
              <a:t>，在平台上人们可以发</a:t>
            </a:r>
            <a:r>
              <a:rPr lang="zh-CN" altLang="en-US" sz="6000" b="1">
                <a:solidFill>
                  <a:srgbClr val="7030A0"/>
                </a:solidFill>
                <a:latin typeface="楷体" panose="02010609060101010101" pitchFamily="126" charset="-122"/>
                <a:ea typeface="楷体" panose="02010609060101010101" pitchFamily="126" charset="-122"/>
              </a:rPr>
              <a:t>文字</a:t>
            </a:r>
            <a:r>
              <a:rPr lang="zh-CN" altLang="en-US" sz="4400" b="1">
                <a:latin typeface="楷体" panose="02010609060101010101" pitchFamily="126" charset="-122"/>
                <a:ea typeface="楷体" panose="02010609060101010101" pitchFamily="126" charset="-122"/>
              </a:rPr>
              <a:t>、照片或者</a:t>
            </a:r>
            <a:r>
              <a:rPr lang="zh-CN" altLang="en-US" sz="6000" b="1">
                <a:solidFill>
                  <a:srgbClr val="7030A0"/>
                </a:solidFill>
                <a:latin typeface="楷体" panose="02010609060101010101" pitchFamily="126" charset="-122"/>
                <a:ea typeface="楷体" panose="02010609060101010101" pitchFamily="126" charset="-122"/>
              </a:rPr>
              <a:t>视频</a:t>
            </a:r>
            <a:r>
              <a:rPr lang="zh-CN" altLang="en-US" sz="4400" b="1">
                <a:latin typeface="楷体" panose="02010609060101010101" pitchFamily="126" charset="-122"/>
                <a:ea typeface="楷体" panose="02010609060101010101" pitchFamily="126" charset="-122"/>
              </a:rPr>
              <a:t>分享自己的心情。</a:t>
            </a:r>
          </a:p>
        </p:txBody>
      </p:sp>
      <p:sp>
        <p:nvSpPr>
          <p:cNvPr id="2" name="标题 1"/>
          <p:cNvSpPr>
            <a:spLocks noGrp="1"/>
          </p:cNvSpPr>
          <p:nvPr/>
        </p:nvSpPr>
        <p:spPr>
          <a:xfrm>
            <a:off x="214313" y="4638675"/>
            <a:ext cx="10244137" cy="1073150"/>
          </a:xfrm>
          <a:prstGeom prst="rect">
            <a:avLst/>
          </a:prstGeom>
          <a:noFill/>
          <a:ln w="9525">
            <a:noFill/>
          </a:ln>
        </p:spPr>
        <p:txBody>
          <a:bodyPr anchor="ctr"/>
          <a:lstStyle/>
          <a:p>
            <a:pPr eaLnBrk="0" hangingPunct="0">
              <a:lnSpc>
                <a:spcPct val="90000"/>
              </a:lnSpc>
            </a:pPr>
            <a:r>
              <a:rPr lang="zh-CN" altLang="en-US" sz="4400" b="1">
                <a:latin typeface="楷体" panose="02010609060101010101" pitchFamily="126" charset="-122"/>
                <a:ea typeface="楷体" panose="02010609060101010101" pitchFamily="126" charset="-122"/>
              </a:rPr>
              <a:t>他是一个</a:t>
            </a:r>
            <a:r>
              <a:rPr lang="zh-CN" altLang="en-US" sz="6000" b="1">
                <a:solidFill>
                  <a:srgbClr val="FF0000"/>
                </a:solidFill>
                <a:latin typeface="楷体" panose="02010609060101010101" pitchFamily="126" charset="-122"/>
                <a:ea typeface="楷体" panose="02010609060101010101" pitchFamily="126" charset="-122"/>
              </a:rPr>
              <a:t>社交</a:t>
            </a:r>
            <a:r>
              <a:rPr lang="zh-CN" altLang="en-US" sz="4400" b="1">
                <a:latin typeface="楷体" panose="02010609060101010101" pitchFamily="126" charset="-122"/>
                <a:ea typeface="楷体" panose="02010609060101010101" pitchFamily="126" charset="-122"/>
              </a:rPr>
              <a:t>能力很强的人。</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0.7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1000" fill="hold"/>
                                        <p:tgtEl>
                                          <p:spTgt spid="2"/>
                                        </p:tgtEl>
                                        <p:attrNameLst>
                                          <p:attrName>ppt_w</p:attrName>
                                        </p:attrNameLst>
                                      </p:cBhvr>
                                      <p:tavLst>
                                        <p:tav tm="0">
                                          <p:val>
                                            <p:strVal val="#ppt_w*0.70"/>
                                          </p:val>
                                        </p:tav>
                                        <p:tav tm="100000">
                                          <p:val>
                                            <p:strVal val="#ppt_w"/>
                                          </p:val>
                                        </p:tav>
                                      </p:tavLst>
                                    </p:anim>
                                    <p:anim calcmode="lin" valueType="num">
                                      <p:cBhvr>
                                        <p:cTn id="15" dur="1000" fill="hold"/>
                                        <p:tgtEl>
                                          <p:spTgt spid="2"/>
                                        </p:tgtEl>
                                        <p:attrNameLst>
                                          <p:attrName>ppt_h</p:attrName>
                                        </p:attrNameLst>
                                      </p:cBhvr>
                                      <p:tavLst>
                                        <p:tav tm="0">
                                          <p:val>
                                            <p:strVal val="#ppt_h"/>
                                          </p:val>
                                        </p:tav>
                                        <p:tav tm="100000">
                                          <p:val>
                                            <p:strVal val="#ppt_h"/>
                                          </p:val>
                                        </p:tav>
                                      </p:tavLst>
                                    </p:anim>
                                    <p:animEffect transition="in" filter="fade">
                                      <p:cBhvr>
                                        <p:cTn id="16"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2" grpId="0"/>
      <p:bldP spid="2" grpId="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标题 1"/>
          <p:cNvSpPr>
            <a:spLocks noGrp="1"/>
          </p:cNvSpPr>
          <p:nvPr>
            <p:ph type="title"/>
          </p:nvPr>
        </p:nvSpPr>
        <p:spPr>
          <a:xfrm>
            <a:off x="1155700" y="365125"/>
            <a:ext cx="1790700" cy="1325563"/>
          </a:xfrm>
        </p:spPr>
        <p:txBody>
          <a:bodyPr anchor="ctr"/>
          <a:lstStyle/>
          <a:p>
            <a:r>
              <a:rPr lang="zh-CN" altLang="en-US" sz="7200" b="1">
                <a:solidFill>
                  <a:srgbClr val="FF0000"/>
                </a:solidFill>
                <a:latin typeface="楷体" panose="02010609060101010101" pitchFamily="126" charset="-122"/>
                <a:ea typeface="楷体" panose="02010609060101010101" pitchFamily="126" charset="-122"/>
              </a:rPr>
              <a:t>利</a:t>
            </a:r>
          </a:p>
        </p:txBody>
      </p:sp>
      <p:sp>
        <p:nvSpPr>
          <p:cNvPr id="44034" name="标题 1"/>
          <p:cNvSpPr>
            <a:spLocks noGrp="1"/>
          </p:cNvSpPr>
          <p:nvPr/>
        </p:nvSpPr>
        <p:spPr>
          <a:xfrm>
            <a:off x="5130800" y="365125"/>
            <a:ext cx="1631950" cy="1325563"/>
          </a:xfrm>
          <a:prstGeom prst="rect">
            <a:avLst/>
          </a:prstGeom>
          <a:noFill/>
          <a:ln w="9525">
            <a:noFill/>
          </a:ln>
        </p:spPr>
        <p:txBody>
          <a:bodyPr anchor="ctr"/>
          <a:lstStyle/>
          <a:p>
            <a:pPr eaLnBrk="0" hangingPunct="0">
              <a:lnSpc>
                <a:spcPct val="90000"/>
              </a:lnSpc>
            </a:pPr>
            <a:r>
              <a:rPr lang="zh-CN" altLang="en-US" sz="7200" b="1">
                <a:solidFill>
                  <a:srgbClr val="FF0000"/>
                </a:solidFill>
                <a:latin typeface="楷体" panose="02010609060101010101" pitchFamily="126" charset="-122"/>
                <a:ea typeface="楷体" panose="02010609060101010101" pitchFamily="126" charset="-122"/>
              </a:rPr>
              <a:t>弊</a:t>
            </a:r>
          </a:p>
        </p:txBody>
      </p:sp>
      <p:sp>
        <p:nvSpPr>
          <p:cNvPr id="3" name="标题 1"/>
          <p:cNvSpPr>
            <a:spLocks noGrp="1"/>
          </p:cNvSpPr>
          <p:nvPr/>
        </p:nvSpPr>
        <p:spPr>
          <a:xfrm>
            <a:off x="173038" y="2089150"/>
            <a:ext cx="11828462" cy="2417763"/>
          </a:xfrm>
          <a:prstGeom prst="rect">
            <a:avLst/>
          </a:prstGeom>
          <a:noFill/>
          <a:ln w="9525">
            <a:noFill/>
          </a:ln>
        </p:spPr>
        <p:txBody>
          <a:bodyPr anchor="ctr"/>
          <a:lstStyle/>
          <a:p>
            <a:pPr eaLnBrk="0" hangingPunct="0">
              <a:lnSpc>
                <a:spcPct val="90000"/>
              </a:lnSpc>
            </a:pPr>
            <a:r>
              <a:rPr lang="zh-CN" altLang="en-US" sz="4400" b="1">
                <a:latin typeface="楷体" panose="02010609060101010101" pitchFamily="126" charset="-122"/>
                <a:ea typeface="楷体" panose="02010609060101010101" pitchFamily="126" charset="-122"/>
              </a:rPr>
              <a:t>所有事物的出现都有</a:t>
            </a:r>
            <a:r>
              <a:rPr lang="zh-CN" altLang="en-US" sz="6000" b="1">
                <a:solidFill>
                  <a:srgbClr val="FF0000"/>
                </a:solidFill>
                <a:latin typeface="楷体" panose="02010609060101010101" pitchFamily="126" charset="-122"/>
                <a:ea typeface="楷体" panose="02010609060101010101" pitchFamily="126" charset="-122"/>
              </a:rPr>
              <a:t>利</a:t>
            </a:r>
            <a:r>
              <a:rPr lang="zh-CN" altLang="en-US" sz="4400" b="1">
                <a:latin typeface="楷体" panose="02010609060101010101" pitchFamily="126" charset="-122"/>
                <a:ea typeface="楷体" panose="02010609060101010101" pitchFamily="126" charset="-122"/>
              </a:rPr>
              <a:t>有</a:t>
            </a:r>
            <a:r>
              <a:rPr lang="zh-CN" altLang="en-US" sz="6000" b="1">
                <a:solidFill>
                  <a:srgbClr val="FF0000"/>
                </a:solidFill>
                <a:latin typeface="楷体" panose="02010609060101010101" pitchFamily="126" charset="-122"/>
                <a:ea typeface="楷体" panose="02010609060101010101" pitchFamily="126" charset="-122"/>
              </a:rPr>
              <a:t>弊</a:t>
            </a:r>
            <a:r>
              <a:rPr lang="zh-CN" altLang="en-US" sz="4400" b="1">
                <a:latin typeface="楷体" panose="02010609060101010101" pitchFamily="126" charset="-122"/>
                <a:ea typeface="楷体" panose="02010609060101010101" pitchFamily="126" charset="-122"/>
              </a:rPr>
              <a:t>，例如汽车的出现使出行变得方便，但也让道路变得拥堵、空气质量变差。</a:t>
            </a:r>
          </a:p>
        </p:txBody>
      </p:sp>
      <p:sp>
        <p:nvSpPr>
          <p:cNvPr id="2" name="标题 1"/>
          <p:cNvSpPr>
            <a:spLocks noGrp="1"/>
          </p:cNvSpPr>
          <p:nvPr/>
        </p:nvSpPr>
        <p:spPr>
          <a:xfrm>
            <a:off x="173038" y="4765675"/>
            <a:ext cx="12192000" cy="1073150"/>
          </a:xfrm>
          <a:prstGeom prst="rect">
            <a:avLst/>
          </a:prstGeom>
          <a:noFill/>
          <a:ln w="9525">
            <a:noFill/>
          </a:ln>
        </p:spPr>
        <p:txBody>
          <a:bodyPr anchor="ctr"/>
          <a:lstStyle/>
          <a:p>
            <a:pPr eaLnBrk="0" hangingPunct="0">
              <a:lnSpc>
                <a:spcPct val="90000"/>
              </a:lnSpc>
            </a:pPr>
            <a:r>
              <a:rPr lang="zh-CN" altLang="en-US" sz="4400" b="1">
                <a:latin typeface="楷体" panose="02010609060101010101" pitchFamily="126" charset="-122"/>
                <a:ea typeface="楷体" panose="02010609060101010101" pitchFamily="126" charset="-122"/>
              </a:rPr>
              <a:t>手机的发明到底是</a:t>
            </a:r>
            <a:r>
              <a:rPr lang="zh-CN" altLang="en-US" sz="6000" b="1">
                <a:solidFill>
                  <a:srgbClr val="FF0000"/>
                </a:solidFill>
                <a:latin typeface="楷体" panose="02010609060101010101" pitchFamily="126" charset="-122"/>
                <a:ea typeface="楷体" panose="02010609060101010101" pitchFamily="126" charset="-122"/>
              </a:rPr>
              <a:t>利</a:t>
            </a:r>
            <a:r>
              <a:rPr lang="zh-CN" altLang="en-US" sz="4400" b="1">
                <a:latin typeface="楷体" panose="02010609060101010101" pitchFamily="126" charset="-122"/>
                <a:ea typeface="楷体" panose="02010609060101010101" pitchFamily="126" charset="-122"/>
              </a:rPr>
              <a:t>大于</a:t>
            </a:r>
            <a:r>
              <a:rPr lang="zh-CN" altLang="en-US" sz="6000" b="1">
                <a:solidFill>
                  <a:srgbClr val="FF0000"/>
                </a:solidFill>
                <a:latin typeface="楷体" panose="02010609060101010101" pitchFamily="126" charset="-122"/>
                <a:ea typeface="楷体" panose="02010609060101010101" pitchFamily="126" charset="-122"/>
              </a:rPr>
              <a:t>弊</a:t>
            </a:r>
            <a:r>
              <a:rPr lang="zh-CN" altLang="en-US" sz="4400" b="1">
                <a:latin typeface="楷体" panose="02010609060101010101" pitchFamily="126" charset="-122"/>
                <a:ea typeface="楷体" panose="02010609060101010101" pitchFamily="126" charset="-122"/>
              </a:rPr>
              <a:t>还是弊大于利呢？</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0.7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1000" fill="hold"/>
                                        <p:tgtEl>
                                          <p:spTgt spid="2"/>
                                        </p:tgtEl>
                                        <p:attrNameLst>
                                          <p:attrName>ppt_w</p:attrName>
                                        </p:attrNameLst>
                                      </p:cBhvr>
                                      <p:tavLst>
                                        <p:tav tm="0">
                                          <p:val>
                                            <p:strVal val="#ppt_w*0.70"/>
                                          </p:val>
                                        </p:tav>
                                        <p:tav tm="100000">
                                          <p:val>
                                            <p:strVal val="#ppt_w"/>
                                          </p:val>
                                        </p:tav>
                                      </p:tavLst>
                                    </p:anim>
                                    <p:anim calcmode="lin" valueType="num">
                                      <p:cBhvr>
                                        <p:cTn id="15" dur="1000" fill="hold"/>
                                        <p:tgtEl>
                                          <p:spTgt spid="2"/>
                                        </p:tgtEl>
                                        <p:attrNameLst>
                                          <p:attrName>ppt_h</p:attrName>
                                        </p:attrNameLst>
                                      </p:cBhvr>
                                      <p:tavLst>
                                        <p:tav tm="0">
                                          <p:val>
                                            <p:strVal val="#ppt_h"/>
                                          </p:val>
                                        </p:tav>
                                        <p:tav tm="100000">
                                          <p:val>
                                            <p:strVal val="#ppt_h"/>
                                          </p:val>
                                        </p:tav>
                                      </p:tavLst>
                                    </p:anim>
                                    <p:animEffect transition="in" filter="fade">
                                      <p:cBhvr>
                                        <p:cTn id="16"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2" grpId="0"/>
      <p:bldP spid="2"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2"/>
          <p:cNvSpPr>
            <a:spLocks noGrp="1"/>
          </p:cNvSpPr>
          <p:nvPr>
            <p:ph type="ctrTitle"/>
          </p:nvPr>
        </p:nvSpPr>
        <p:spPr>
          <a:xfrm>
            <a:off x="3421063" y="433388"/>
            <a:ext cx="5214937" cy="1630362"/>
          </a:xfrm>
          <a:ln>
            <a:solidFill>
              <a:schemeClr val="tx1"/>
            </a:solidFill>
            <a:miter/>
          </a:ln>
        </p:spPr>
        <p:txBody>
          <a:bodyPr vert="horz" wrap="square" lIns="91440" tIns="45720" rIns="91440" bIns="45720" anchor="b"/>
          <a:lstStyle/>
          <a:p>
            <a:pPr eaLnBrk="1" hangingPunct="1">
              <a:buClrTx/>
              <a:buSzTx/>
              <a:buFontTx/>
            </a:pPr>
            <a:r>
              <a:rPr kumimoji="1" lang="zh-CN" altLang="en-US" sz="9600" b="1" kern="1200" dirty="0">
                <a:solidFill>
                  <a:srgbClr val="CC0000"/>
                </a:solidFill>
                <a:latin typeface="楷体" panose="02010609060101010101" pitchFamily="126" charset="-122"/>
                <a:ea typeface="楷体" panose="02010609060101010101" pitchFamily="126" charset="-122"/>
                <a:cs typeface="等线 Light" panose="02010600030101010101" charset="-122"/>
              </a:rPr>
              <a:t>生词</a:t>
            </a:r>
            <a:endParaRPr kumimoji="1" lang="zh-CN" altLang="en-US" sz="4000" kern="1200" dirty="0">
              <a:solidFill>
                <a:srgbClr val="CC0000"/>
              </a:solidFill>
              <a:latin typeface="楷体" panose="02010609060101010101" pitchFamily="126" charset="-122"/>
              <a:ea typeface="楷体" panose="02010609060101010101" pitchFamily="126" charset="-122"/>
              <a:cs typeface="等线 Light" panose="02010600030101010101" charset="-122"/>
            </a:endParaRPr>
          </a:p>
        </p:txBody>
      </p:sp>
      <p:sp>
        <p:nvSpPr>
          <p:cNvPr id="9218" name="Rectangle 2"/>
          <p:cNvSpPr>
            <a:spLocks noGrp="1"/>
          </p:cNvSpPr>
          <p:nvPr/>
        </p:nvSpPr>
        <p:spPr>
          <a:xfrm>
            <a:off x="-330200" y="-388302"/>
            <a:ext cx="12192000" cy="6413500"/>
          </a:xfrm>
          <a:prstGeom prst="rect">
            <a:avLst/>
          </a:prstGeom>
          <a:noFill/>
          <a:ln w="9525">
            <a:noFill/>
          </a:ln>
        </p:spPr>
        <p:txBody>
          <a:bodyPr lIns="68580" tIns="34290" rIns="68580" bIns="34290" anchor="t"/>
          <a:lstStyle/>
          <a:p>
            <a:pPr marL="812800" indent="-812800" eaLnBrk="0" hangingPunct="0">
              <a:spcBef>
                <a:spcPct val="20000"/>
              </a:spcBef>
            </a:pPr>
            <a:r>
              <a:rPr lang="en-US" altLang="zh-CN" sz="4400" b="1">
                <a:solidFill>
                  <a:srgbClr val="000090"/>
                </a:solidFill>
                <a:latin typeface="楷体" panose="02010609060101010101" pitchFamily="126" charset="-122"/>
                <a:ea typeface="楷体" panose="02010609060101010101" pitchFamily="126" charset="-122"/>
              </a:rPr>
              <a:t> </a:t>
            </a:r>
          </a:p>
          <a:p>
            <a:pPr marL="812800" indent="-812800" eaLnBrk="0" hangingPunct="0">
              <a:spcBef>
                <a:spcPct val="20000"/>
              </a:spcBef>
            </a:pPr>
            <a:endParaRPr lang="en-US" altLang="zh-CN" sz="4400" b="1">
              <a:solidFill>
                <a:srgbClr val="000090"/>
              </a:solidFill>
              <a:latin typeface="楷体" panose="02010609060101010101" pitchFamily="126" charset="-122"/>
              <a:ea typeface="楷体" panose="02010609060101010101" pitchFamily="126" charset="-122"/>
            </a:endParaRPr>
          </a:p>
          <a:p>
            <a:pPr marL="812800" indent="-812800" eaLnBrk="0" hangingPunct="0">
              <a:spcBef>
                <a:spcPct val="20000"/>
              </a:spcBef>
            </a:pPr>
            <a:endParaRPr lang="en-US" altLang="zh-CN" sz="4400" b="1">
              <a:solidFill>
                <a:srgbClr val="000090"/>
              </a:solidFill>
              <a:latin typeface="楷体" panose="02010609060101010101" pitchFamily="126" charset="-122"/>
              <a:ea typeface="楷体" panose="02010609060101010101" pitchFamily="126" charset="-122"/>
            </a:endParaRPr>
          </a:p>
          <a:p>
            <a:pPr marL="812800" indent="-812800" eaLnBrk="0" hangingPunct="0">
              <a:spcBef>
                <a:spcPct val="20000"/>
              </a:spcBef>
            </a:pPr>
            <a:r>
              <a:rPr lang="zh-CN" altLang="en-US" sz="4400" b="1">
                <a:solidFill>
                  <a:srgbClr val="000090"/>
                </a:solidFill>
                <a:latin typeface="楷体" panose="02010609060101010101" pitchFamily="126" charset="-122"/>
                <a:ea typeface="楷体" panose="02010609060101010101" pitchFamily="126" charset="-122"/>
              </a:rPr>
              <a:t>   </a:t>
            </a:r>
          </a:p>
          <a:p>
            <a:pPr marL="812800" indent="-812800" eaLnBrk="0" hangingPunct="0">
              <a:spcBef>
                <a:spcPct val="20000"/>
              </a:spcBef>
            </a:pPr>
            <a:r>
              <a:rPr lang="zh-CN" altLang="en-US" sz="4400" b="1">
                <a:solidFill>
                  <a:srgbClr val="000090"/>
                </a:solidFill>
                <a:latin typeface="楷体" panose="02010609060101010101" pitchFamily="126" charset="-122"/>
                <a:ea typeface="楷体" panose="02010609060101010101" pitchFamily="126" charset="-122"/>
              </a:rPr>
              <a:t>   </a:t>
            </a:r>
            <a:r>
              <a:rPr lang="zh-CN" altLang="en-US" sz="5400" b="1">
                <a:solidFill>
                  <a:srgbClr val="000090"/>
                </a:solidFill>
                <a:latin typeface="楷体" panose="02010609060101010101" pitchFamily="126" charset="-122"/>
                <a:ea typeface="楷体" panose="02010609060101010101" pitchFamily="126" charset="-122"/>
              </a:rPr>
              <a:t>广泛  社交  寻求  喜怒哀乐  展示  提供  分享  便利    彼此    近况  迅速  扩大  充分    理由    传播  真实  反感  追求    目标    炫耀</a:t>
            </a:r>
          </a:p>
          <a:p>
            <a:pPr marL="812800" indent="-812800" eaLnBrk="0" hangingPunct="0">
              <a:spcBef>
                <a:spcPct val="20000"/>
              </a:spcBef>
            </a:pPr>
            <a:endParaRPr lang="zh-CN" altLang="en-US" sz="5400" b="1">
              <a:solidFill>
                <a:srgbClr val="000090"/>
              </a:solidFill>
              <a:latin typeface="楷体" panose="02010609060101010101" pitchFamily="126" charset="-122"/>
              <a:ea typeface="楷体" panose="02010609060101010101" pitchFamily="126" charset="-122"/>
            </a:endParaRPr>
          </a:p>
        </p:txBody>
      </p:sp>
      <p:sp>
        <p:nvSpPr>
          <p:cNvPr id="9219" name="Text Box 4"/>
          <p:cNvSpPr txBox="1"/>
          <p:nvPr/>
        </p:nvSpPr>
        <p:spPr>
          <a:xfrm>
            <a:off x="0" y="90488"/>
            <a:ext cx="2906713" cy="922337"/>
          </a:xfrm>
          <a:prstGeom prst="rect">
            <a:avLst/>
          </a:prstGeom>
          <a:noFill/>
          <a:ln w="9525">
            <a:noFill/>
          </a:ln>
        </p:spPr>
        <p:txBody>
          <a:bodyPr anchor="t">
            <a:spAutoFit/>
          </a:bodyPr>
          <a:lstStyle/>
          <a:p>
            <a:pPr eaLnBrk="0" hangingPunct="0"/>
            <a:r>
              <a:rPr lang="zh-CN" altLang="en-US" sz="5400" b="1" dirty="0">
                <a:solidFill>
                  <a:srgbClr val="FF0000"/>
                </a:solidFill>
                <a:latin typeface="楷体" panose="02010609060101010101" pitchFamily="126" charset="-122"/>
                <a:ea typeface="楷体" panose="02010609060101010101" pitchFamily="126" charset="-122"/>
              </a:rPr>
              <a:t> </a:t>
            </a:r>
            <a:r>
              <a:rPr lang="en-US" altLang="zh-CN" sz="5400" b="1" dirty="0">
                <a:solidFill>
                  <a:srgbClr val="FF0000"/>
                </a:solidFill>
                <a:latin typeface="楷体" panose="02010609060101010101" pitchFamily="126" charset="-122"/>
                <a:ea typeface="楷体" panose="02010609060101010101" pitchFamily="126" charset="-122"/>
              </a:rPr>
              <a:t>P315</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7" name="图片 3"/>
          <p:cNvPicPr>
            <a:picLocks noChangeAspect="1"/>
          </p:cNvPicPr>
          <p:nvPr/>
        </p:nvPicPr>
        <p:blipFill>
          <a:blip r:embed="rId4"/>
          <a:stretch>
            <a:fillRect/>
          </a:stretch>
        </p:blipFill>
        <p:spPr>
          <a:xfrm>
            <a:off x="0" y="966788"/>
            <a:ext cx="12098338" cy="5154612"/>
          </a:xfrm>
          <a:prstGeom prst="rect">
            <a:avLst/>
          </a:prstGeom>
          <a:noFill/>
          <a:ln w="9525">
            <a:noFill/>
          </a:ln>
        </p:spPr>
      </p:pic>
      <p:sp>
        <p:nvSpPr>
          <p:cNvPr id="45058" name="Text Box 4"/>
          <p:cNvSpPr txBox="1"/>
          <p:nvPr/>
        </p:nvSpPr>
        <p:spPr>
          <a:xfrm>
            <a:off x="111125" y="189548"/>
            <a:ext cx="2906713" cy="922337"/>
          </a:xfrm>
          <a:prstGeom prst="rect">
            <a:avLst/>
          </a:prstGeom>
          <a:noFill/>
          <a:ln w="9525">
            <a:noFill/>
          </a:ln>
        </p:spPr>
        <p:txBody>
          <a:bodyPr anchor="t">
            <a:spAutoFit/>
          </a:bodyPr>
          <a:lstStyle/>
          <a:p>
            <a:pPr eaLnBrk="0" hangingPunct="0"/>
            <a:r>
              <a:rPr lang="zh-CN" altLang="en-US" sz="5400" b="1">
                <a:solidFill>
                  <a:srgbClr val="FF0000"/>
                </a:solidFill>
                <a:latin typeface="楷体" panose="02010609060101010101" pitchFamily="126" charset="-122"/>
                <a:ea typeface="楷体" panose="02010609060101010101" pitchFamily="126" charset="-122"/>
              </a:rPr>
              <a:t> </a:t>
            </a:r>
            <a:r>
              <a:rPr lang="en-US" altLang="zh-CN" sz="5400" b="1">
                <a:solidFill>
                  <a:srgbClr val="FF0000"/>
                </a:solidFill>
                <a:latin typeface="楷体" panose="02010609060101010101" pitchFamily="126" charset="-122"/>
                <a:ea typeface="楷体" panose="02010609060101010101" pitchFamily="126" charset="-122"/>
              </a:rPr>
              <a:t>P320</a:t>
            </a:r>
          </a:p>
        </p:txBody>
      </p:sp>
      <p:pic>
        <p:nvPicPr>
          <p:cNvPr id="3" name="15-6">
            <a:hlinkClick r:id="" action="ppaction://media"/>
          </p:cNvPr>
          <p:cNvPicPr/>
          <p:nvPr>
            <a:audioFile r:link="rId2"/>
            <p:extLst>
              <p:ext uri="{DAA4B4D4-6D71-4841-9C94-3DE7FCFB9230}">
                <p14:media xmlns:p14="http://schemas.microsoft.com/office/powerpoint/2010/main" r:embed="rId1"/>
              </p:ext>
            </p:extLst>
          </p:nvPr>
        </p:nvPicPr>
        <p:blipFill>
          <a:blip r:embed="rId5"/>
          <a:stretch>
            <a:fillRect/>
          </a:stretch>
        </p:blipFill>
        <p:spPr>
          <a:xfrm>
            <a:off x="4363085" y="1316355"/>
            <a:ext cx="619125" cy="619125"/>
          </a:xfrm>
          <a:prstGeom prst="rect">
            <a:avLst/>
          </a:prstGeom>
        </p:spPr>
      </p:pic>
      <p:sp>
        <p:nvSpPr>
          <p:cNvPr id="4" name="矩形 3"/>
          <p:cNvSpPr/>
          <p:nvPr/>
        </p:nvSpPr>
        <p:spPr>
          <a:xfrm>
            <a:off x="1180465" y="3569335"/>
            <a:ext cx="3801745" cy="694690"/>
          </a:xfrm>
          <a:prstGeom prst="rect">
            <a:avLst/>
          </a:prstGeom>
          <a:noFill/>
          <a:ln w="38100">
            <a:solidFill>
              <a:srgbClr val="FF0000"/>
            </a:solidFill>
          </a:ln>
          <a:extLst>
            <a:ext uri="{909E8E84-426E-40DD-AFC4-6F175D3DCCD1}">
              <a14:hiddenFill xmlns:a14="http://schemas.microsoft.com/office/drawing/2010/main">
                <a:solidFill>
                  <a:srgbClr val="FF000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6121400" y="4787900"/>
            <a:ext cx="3801745" cy="694690"/>
          </a:xfrm>
          <a:prstGeom prst="rect">
            <a:avLst/>
          </a:prstGeom>
          <a:noFill/>
          <a:ln w="38100">
            <a:solidFill>
              <a:srgbClr val="FF0000"/>
            </a:solidFill>
          </a:ln>
          <a:extLst>
            <a:ext uri="{909E8E84-426E-40DD-AFC4-6F175D3DCCD1}">
              <a14:hiddenFill xmlns:a14="http://schemas.microsoft.com/office/drawing/2010/main">
                <a:solidFill>
                  <a:srgbClr val="FF000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p:cTn id="15" fill="hold" display="1">
                  <p:stCondLst>
                    <p:cond delay="indefinite"/>
                  </p:stCondLst>
                  <p:endCondLst>
                    <p:cond evt="onNext" delay="0">
                      <p:tgtEl>
                        <p:sldTgt/>
                      </p:tgtEl>
                    </p:cond>
                    <p:cond evt="onPrev" delay="0">
                      <p:tgtEl>
                        <p:sldTgt/>
                      </p:tgtEl>
                    </p:cond>
                    <p:cond evt="onStopAudio" delay="0">
                      <p:tgtEl>
                        <p:sldTgt/>
                      </p:tgtEl>
                    </p:cond>
                  </p:endCondLst>
                </p:cTn>
                <p:tgtEl>
                  <p:spTgt spid="3"/>
                </p:tgtEl>
              </p:cMediaNode>
            </p:audio>
            <p:seq concurrent="1" nextAc="seek">
              <p:cTn id="16" restart="whenNotActive" fill="hold" evtFilter="cancelBubble" nodeType="interactiveSeq">
                <p:stCondLst>
                  <p:cond evt="onClick" delay="0">
                    <p:tgtEl>
                      <p:spTgt spid="3"/>
                    </p:tgtEl>
                  </p:cond>
                </p:stCondLst>
                <p:endSync evt="end" delay="0">
                  <p:rtn val="all"/>
                </p:endSync>
                <p:childTnLst>
                  <p:par>
                    <p:cTn id="17" fill="hold">
                      <p:stCondLst>
                        <p:cond delay="0"/>
                      </p:stCondLst>
                      <p:childTnLst>
                        <p:par>
                          <p:cTn id="18" fill="hold">
                            <p:stCondLst>
                              <p:cond delay="0"/>
                            </p:stCondLst>
                            <p:childTnLst>
                              <p:par>
                                <p:cTn id="19" presetID="1" presetClass="mediacall" presetSubtype="0" fill="hold" nodeType="afterEffect">
                                  <p:stCondLst>
                                    <p:cond delay="0"/>
                                  </p:stCondLst>
                                  <p:childTnLst>
                                    <p:cmd type="call" cmd="playFrom(0.0)">
                                      <p:cBhvr additive="base">
                                        <p:cTn id="20" dur="68440" fill="hold"/>
                                        <p:tgtEl>
                                          <p:spTgt spid="3"/>
                                        </p:tgtEl>
                                      </p:cBhvr>
                                    </p:cmd>
                                  </p:childTnLst>
                                </p:cTn>
                              </p:par>
                            </p:childTnLst>
                          </p:cTn>
                        </p:par>
                      </p:childTnLst>
                    </p:cTn>
                  </p:par>
                </p:childTnLst>
              </p:cTn>
              <p:nextCondLst>
                <p:cond evt="onClick" delay="0">
                  <p:tgtEl>
                    <p:spTgt spid="3"/>
                  </p:tgtEl>
                </p:cond>
              </p:nextCondLst>
            </p:seq>
          </p:childTnLst>
        </p:cTn>
      </p:par>
    </p:tnLst>
    <p:bldLst>
      <p:bldP spid="4" grpId="0" animBg="1"/>
      <p:bldP spid="5"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6"/>
          <p:cNvSpPr/>
          <p:nvPr/>
        </p:nvSpPr>
        <p:spPr>
          <a:xfrm>
            <a:off x="165735" y="3711575"/>
            <a:ext cx="12042775" cy="1873250"/>
          </a:xfrm>
          <a:prstGeom prst="rect">
            <a:avLst/>
          </a:prstGeom>
          <a:noFill/>
          <a:ln w="9525">
            <a:noFill/>
          </a:ln>
        </p:spPr>
        <p:txBody>
          <a:bodyPr anchor="t"/>
          <a:lstStyle/>
          <a:p>
            <a:pPr marL="342900" indent="-342900">
              <a:spcBef>
                <a:spcPct val="20000"/>
              </a:spcBef>
              <a:buClr>
                <a:schemeClr val="accent1"/>
              </a:buClr>
              <a:buSzPct val="65000"/>
            </a:pPr>
            <a:r>
              <a:rPr lang="zh-CN" altLang="en-US" sz="6600" b="1">
                <a:solidFill>
                  <a:srgbClr val="FF0000"/>
                </a:solidFill>
                <a:latin typeface="楷体" panose="02010609060101010101" pitchFamily="126" charset="-122"/>
                <a:ea typeface="楷体" panose="02010609060101010101" pitchFamily="126" charset="-122"/>
              </a:rPr>
              <a:t>        在</a:t>
            </a:r>
            <a:r>
              <a:rPr lang="en-US" altLang="zh-CN" sz="6600" b="1">
                <a:solidFill>
                  <a:srgbClr val="FF0000"/>
                </a:solidFill>
                <a:latin typeface="楷体" panose="02010609060101010101" pitchFamily="126" charset="-122"/>
                <a:ea typeface="楷体" panose="02010609060101010101" pitchFamily="126" charset="-122"/>
              </a:rPr>
              <a:t>……</a:t>
            </a:r>
            <a:r>
              <a:rPr lang="zh-CN" altLang="en-US" sz="6600" b="1">
                <a:solidFill>
                  <a:srgbClr val="FF0000"/>
                </a:solidFill>
                <a:latin typeface="楷体" panose="02010609060101010101" pitchFamily="126" charset="-122"/>
                <a:ea typeface="楷体" panose="02010609060101010101" pitchFamily="126" charset="-122"/>
              </a:rPr>
              <a:t>看来</a:t>
            </a:r>
            <a:endParaRPr lang="en-US" altLang="zh-CN" sz="6600" b="1">
              <a:solidFill>
                <a:srgbClr val="FF0000"/>
              </a:solidFill>
              <a:latin typeface="楷体" panose="02010609060101010101" pitchFamily="126" charset="-122"/>
              <a:ea typeface="楷体" panose="02010609060101010101" pitchFamily="126" charset="-122"/>
            </a:endParaRPr>
          </a:p>
        </p:txBody>
      </p:sp>
      <p:sp>
        <p:nvSpPr>
          <p:cNvPr id="46082" name="Rectangle 2"/>
          <p:cNvSpPr txBox="1"/>
          <p:nvPr/>
        </p:nvSpPr>
        <p:spPr>
          <a:xfrm>
            <a:off x="3627438" y="1330325"/>
            <a:ext cx="4448175" cy="1630363"/>
          </a:xfrm>
          <a:prstGeom prst="rect">
            <a:avLst/>
          </a:prstGeom>
          <a:noFill/>
          <a:ln w="9525" cap="flat" cmpd="sng">
            <a:solidFill>
              <a:schemeClr val="tx1"/>
            </a:solidFill>
            <a:prstDash val="solid"/>
            <a:miter/>
            <a:headEnd type="none" w="med" len="med"/>
            <a:tailEnd type="none" w="med" len="med"/>
          </a:ln>
        </p:spPr>
        <p:txBody>
          <a:bodyPr anchor="ctr"/>
          <a:lstStyle/>
          <a:p>
            <a:pPr>
              <a:lnSpc>
                <a:spcPct val="90000"/>
              </a:lnSpc>
            </a:pPr>
            <a:r>
              <a:rPr lang="zh-CN" altLang="en-US" sz="9600" b="1">
                <a:solidFill>
                  <a:srgbClr val="CC0000"/>
                </a:solidFill>
                <a:latin typeface="楷体" panose="02010609060101010101" pitchFamily="126" charset="-122"/>
                <a:ea typeface="楷体" panose="02010609060101010101" pitchFamily="126" charset="-122"/>
              </a:rPr>
              <a:t>语言点</a:t>
            </a:r>
            <a:endParaRPr lang="zh-CN" altLang="en-US" sz="4000">
              <a:solidFill>
                <a:srgbClr val="CC0000"/>
              </a:solidFill>
              <a:latin typeface="楷体" panose="02010609060101010101" pitchFamily="126" charset="-122"/>
              <a:ea typeface="楷体" panose="02010609060101010101" pitchFamily="126" charset="-122"/>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nvSpPr>
        <p:spPr>
          <a:xfrm>
            <a:off x="165100" y="660718"/>
            <a:ext cx="11352213" cy="1579562"/>
          </a:xfrm>
          <a:prstGeom prst="rect">
            <a:avLst/>
          </a:prstGeom>
          <a:noFill/>
          <a:ln w="9525">
            <a:noFill/>
          </a:ln>
        </p:spPr>
        <p:txBody>
          <a:bodyPr anchor="ctr"/>
          <a:lstStyle/>
          <a:p>
            <a:pPr eaLnBrk="0" hangingPunct="0">
              <a:lnSpc>
                <a:spcPct val="90000"/>
              </a:lnSpc>
            </a:pPr>
            <a:r>
              <a:rPr lang="zh-CN" altLang="en-US" sz="4400" b="1">
                <a:latin typeface="楷体" panose="02010609060101010101" pitchFamily="126" charset="-122"/>
                <a:ea typeface="楷体" panose="02010609060101010101" pitchFamily="126" charset="-122"/>
              </a:rPr>
              <a:t>有人说：中国的人口影响了经济的发展，</a:t>
            </a:r>
          </a:p>
          <a:p>
            <a:pPr eaLnBrk="0" hangingPunct="0">
              <a:lnSpc>
                <a:spcPct val="90000"/>
              </a:lnSpc>
            </a:pPr>
            <a:r>
              <a:rPr lang="zh-CN" altLang="en-US" sz="4400" b="1">
                <a:latin typeface="楷体" panose="02010609060101010101" pitchFamily="126" charset="-122"/>
                <a:ea typeface="楷体" panose="02010609060101010101" pitchFamily="126" charset="-122"/>
              </a:rPr>
              <a:t>你同意这个观点吗？</a:t>
            </a:r>
          </a:p>
        </p:txBody>
      </p:sp>
      <p:sp>
        <p:nvSpPr>
          <p:cNvPr id="5" name="标题 1"/>
          <p:cNvSpPr>
            <a:spLocks noGrp="1"/>
          </p:cNvSpPr>
          <p:nvPr/>
        </p:nvSpPr>
        <p:spPr>
          <a:xfrm>
            <a:off x="222250" y="2638425"/>
            <a:ext cx="10877550" cy="2593975"/>
          </a:xfrm>
          <a:prstGeom prst="rect">
            <a:avLst/>
          </a:prstGeom>
          <a:noFill/>
          <a:ln w="9525">
            <a:noFill/>
          </a:ln>
        </p:spPr>
        <p:txBody>
          <a:bodyPr anchor="ctr"/>
          <a:lstStyle/>
          <a:p>
            <a:pPr eaLnBrk="0" hangingPunct="0">
              <a:lnSpc>
                <a:spcPct val="90000"/>
              </a:lnSpc>
            </a:pPr>
            <a:r>
              <a:rPr lang="zh-CN" altLang="en-US" sz="6000" b="1">
                <a:solidFill>
                  <a:srgbClr val="FF0000"/>
                </a:solidFill>
                <a:latin typeface="楷体" panose="02010609060101010101" pitchFamily="126" charset="-122"/>
                <a:ea typeface="楷体" panose="02010609060101010101" pitchFamily="126" charset="-122"/>
              </a:rPr>
              <a:t>在我看来</a:t>
            </a:r>
            <a:r>
              <a:rPr lang="zh-CN" altLang="en-US" sz="4400" b="1">
                <a:latin typeface="楷体" panose="02010609060101010101" pitchFamily="126" charset="-122"/>
                <a:ea typeface="楷体" panose="02010609060101010101" pitchFamily="126" charset="-122"/>
              </a:rPr>
              <a:t>，大量的人口降低了中国</a:t>
            </a:r>
            <a:r>
              <a:rPr lang="en-US" altLang="zh-CN" sz="4400" b="1">
                <a:latin typeface="楷体" panose="02010609060101010101" pitchFamily="126" charset="-122"/>
                <a:ea typeface="楷体" panose="02010609060101010101" pitchFamily="126" charset="-122"/>
              </a:rPr>
              <a:t>GDP</a:t>
            </a:r>
            <a:r>
              <a:rPr lang="zh-CN" altLang="en-US" sz="4400" b="1">
                <a:latin typeface="楷体" panose="02010609060101010101" pitchFamily="126" charset="-122"/>
                <a:ea typeface="楷体" panose="02010609060101010101" pitchFamily="126" charset="-122"/>
              </a:rPr>
              <a:t>的平均数，但国人的大量消费也使部分产业，例如服务业、旅游业得到了迅速发展。</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标题 1"/>
          <p:cNvSpPr>
            <a:spLocks noGrp="1"/>
          </p:cNvSpPr>
          <p:nvPr/>
        </p:nvSpPr>
        <p:spPr>
          <a:xfrm>
            <a:off x="127000" y="379413"/>
            <a:ext cx="11352213" cy="1579562"/>
          </a:xfrm>
          <a:prstGeom prst="rect">
            <a:avLst/>
          </a:prstGeom>
          <a:noFill/>
          <a:ln w="9525">
            <a:noFill/>
          </a:ln>
        </p:spPr>
        <p:txBody>
          <a:bodyPr anchor="ctr"/>
          <a:lstStyle/>
          <a:p>
            <a:pPr eaLnBrk="0" hangingPunct="0">
              <a:lnSpc>
                <a:spcPct val="90000"/>
              </a:lnSpc>
            </a:pPr>
            <a:r>
              <a:rPr lang="en-US" altLang="zh-CN" sz="4400" b="1">
                <a:latin typeface="楷体" panose="02010609060101010101" pitchFamily="126" charset="-122"/>
                <a:ea typeface="楷体" panose="02010609060101010101" pitchFamily="126" charset="-122"/>
              </a:rPr>
              <a:t>A</a:t>
            </a:r>
            <a:r>
              <a:rPr lang="zh-CN" altLang="en-US" sz="4400" b="1">
                <a:latin typeface="楷体" panose="02010609060101010101" pitchFamily="126" charset="-122"/>
                <a:ea typeface="楷体" panose="02010609060101010101" pitchFamily="126" charset="-122"/>
              </a:rPr>
              <a:t>：在我看来，抽烟又浪费钱，对身体还没有好处，真是百弊而无一利。</a:t>
            </a:r>
          </a:p>
        </p:txBody>
      </p:sp>
      <p:sp>
        <p:nvSpPr>
          <p:cNvPr id="5" name="标题 1"/>
          <p:cNvSpPr>
            <a:spLocks noGrp="1"/>
          </p:cNvSpPr>
          <p:nvPr/>
        </p:nvSpPr>
        <p:spPr>
          <a:xfrm>
            <a:off x="127000" y="1873250"/>
            <a:ext cx="11352213" cy="1784350"/>
          </a:xfrm>
          <a:prstGeom prst="rect">
            <a:avLst/>
          </a:prstGeom>
          <a:noFill/>
          <a:ln w="9525">
            <a:noFill/>
          </a:ln>
        </p:spPr>
        <p:txBody>
          <a:bodyPr anchor="ctr"/>
          <a:lstStyle/>
          <a:p>
            <a:pPr eaLnBrk="0" hangingPunct="0">
              <a:lnSpc>
                <a:spcPct val="90000"/>
              </a:lnSpc>
            </a:pPr>
            <a:r>
              <a:rPr lang="en-US" altLang="zh-CN" sz="4400" b="1">
                <a:latin typeface="楷体" panose="02010609060101010101" pitchFamily="126" charset="-122"/>
                <a:ea typeface="楷体" panose="02010609060101010101" pitchFamily="126" charset="-122"/>
              </a:rPr>
              <a:t>B:</a:t>
            </a:r>
            <a:r>
              <a:rPr lang="zh-CN" altLang="en-US" sz="4400" b="1">
                <a:latin typeface="楷体" panose="02010609060101010101" pitchFamily="126" charset="-122"/>
                <a:ea typeface="楷体" panose="02010609060101010101" pitchFamily="126" charset="-122"/>
              </a:rPr>
              <a:t>是啊，不过在</a:t>
            </a:r>
            <a:r>
              <a:rPr lang="en-US" altLang="zh-CN" sz="4400" b="1">
                <a:latin typeface="楷体" panose="02010609060101010101" pitchFamily="126" charset="-122"/>
                <a:ea typeface="楷体" panose="02010609060101010101" pitchFamily="126" charset="-122"/>
              </a:rPr>
              <a:t>_________</a:t>
            </a:r>
            <a:r>
              <a:rPr lang="zh-CN" altLang="en-US" sz="4400" b="1">
                <a:latin typeface="楷体" panose="02010609060101010101" pitchFamily="126" charset="-122"/>
                <a:ea typeface="楷体" panose="02010609060101010101" pitchFamily="126" charset="-122"/>
              </a:rPr>
              <a:t>看来，这可能还是在享受生活呢。</a:t>
            </a:r>
          </a:p>
        </p:txBody>
      </p:sp>
      <p:sp>
        <p:nvSpPr>
          <p:cNvPr id="7" name="文本框 6"/>
          <p:cNvSpPr txBox="1"/>
          <p:nvPr/>
        </p:nvSpPr>
        <p:spPr>
          <a:xfrm>
            <a:off x="4259263" y="2025015"/>
            <a:ext cx="2486025" cy="768350"/>
          </a:xfrm>
          <a:prstGeom prst="rect">
            <a:avLst/>
          </a:prstGeom>
          <a:noFill/>
          <a:ln w="9525">
            <a:noFill/>
          </a:ln>
        </p:spPr>
        <p:txBody>
          <a:bodyPr wrap="square" anchor="t">
            <a:spAutoFit/>
          </a:bodyPr>
          <a:lstStyle/>
          <a:p>
            <a:r>
              <a:rPr lang="zh-CN" altLang="zh-CN" sz="4400" b="1">
                <a:solidFill>
                  <a:srgbClr val="0070C0"/>
                </a:solidFill>
                <a:latin typeface="楷体" panose="02010609060101010101" pitchFamily="126" charset="-122"/>
                <a:ea typeface="楷体" panose="02010609060101010101" pitchFamily="126" charset="-122"/>
              </a:rPr>
              <a:t>抽烟的人</a:t>
            </a:r>
          </a:p>
        </p:txBody>
      </p:sp>
      <p:sp>
        <p:nvSpPr>
          <p:cNvPr id="6" name="标题 1"/>
          <p:cNvSpPr>
            <a:spLocks noGrp="1"/>
          </p:cNvSpPr>
          <p:nvPr/>
        </p:nvSpPr>
        <p:spPr>
          <a:xfrm>
            <a:off x="127000" y="3657600"/>
            <a:ext cx="11588750" cy="2566988"/>
          </a:xfrm>
          <a:prstGeom prst="rect">
            <a:avLst/>
          </a:prstGeom>
          <a:noFill/>
          <a:ln w="9525">
            <a:noFill/>
          </a:ln>
        </p:spPr>
        <p:txBody>
          <a:bodyPr anchor="ctr"/>
          <a:lstStyle/>
          <a:p>
            <a:pPr eaLnBrk="0" hangingPunct="0">
              <a:lnSpc>
                <a:spcPts val="6175"/>
              </a:lnSpc>
            </a:pPr>
            <a:r>
              <a:rPr lang="zh-CN" altLang="en-US" sz="4400" b="1">
                <a:latin typeface="楷体" panose="02010609060101010101" pitchFamily="126" charset="-122"/>
                <a:ea typeface="楷体" panose="02010609060101010101" pitchFamily="126" charset="-122"/>
              </a:rPr>
              <a:t>许多外国人不理解为什么中国人在收礼物的时候总是要拒绝三次才接受，但在</a:t>
            </a:r>
            <a:r>
              <a:rPr lang="en-US" altLang="zh-CN" sz="4400" b="1">
                <a:latin typeface="楷体" panose="02010609060101010101" pitchFamily="126" charset="-122"/>
                <a:ea typeface="楷体" panose="02010609060101010101" pitchFamily="126" charset="-122"/>
              </a:rPr>
              <a:t>______</a:t>
            </a:r>
            <a:r>
              <a:rPr lang="zh-CN" altLang="en-US" sz="4400" b="1">
                <a:latin typeface="楷体" panose="02010609060101010101" pitchFamily="126" charset="-122"/>
                <a:ea typeface="楷体" panose="02010609060101010101" pitchFamily="126" charset="-122"/>
              </a:rPr>
              <a:t>看来，这也是一种对送礼物的人的礼貌。</a:t>
            </a:r>
          </a:p>
        </p:txBody>
      </p:sp>
      <p:sp>
        <p:nvSpPr>
          <p:cNvPr id="8" name="文本框 7"/>
          <p:cNvSpPr txBox="1"/>
          <p:nvPr/>
        </p:nvSpPr>
        <p:spPr>
          <a:xfrm>
            <a:off x="7902575" y="4556125"/>
            <a:ext cx="2484438" cy="768350"/>
          </a:xfrm>
          <a:prstGeom prst="rect">
            <a:avLst/>
          </a:prstGeom>
          <a:noFill/>
          <a:ln w="9525">
            <a:noFill/>
          </a:ln>
        </p:spPr>
        <p:txBody>
          <a:bodyPr wrap="square" anchor="t">
            <a:spAutoFit/>
          </a:bodyPr>
          <a:lstStyle/>
          <a:p>
            <a:r>
              <a:rPr lang="zh-CN" altLang="zh-CN" sz="4400" b="1">
                <a:solidFill>
                  <a:srgbClr val="0070C0"/>
                </a:solidFill>
                <a:latin typeface="楷体" panose="02010609060101010101" pitchFamily="126" charset="-122"/>
                <a:ea typeface="楷体" panose="02010609060101010101" pitchFamily="126" charset="-122"/>
              </a:rPr>
              <a:t>中国人</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linds(horizontal)">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29" grpId="1"/>
      <p:bldP spid="5" grpId="0"/>
      <p:bldP spid="5" grpId="1"/>
      <p:bldP spid="7" grpId="0"/>
      <p:bldP spid="6" grpId="0"/>
      <p:bldP spid="8"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3" name="图片 1"/>
          <p:cNvPicPr>
            <a:picLocks noChangeAspect="1"/>
          </p:cNvPicPr>
          <p:nvPr/>
        </p:nvPicPr>
        <p:blipFill>
          <a:blip r:embed="rId2"/>
          <a:stretch>
            <a:fillRect/>
          </a:stretch>
        </p:blipFill>
        <p:spPr>
          <a:xfrm>
            <a:off x="317500" y="623888"/>
            <a:ext cx="10879138" cy="4603750"/>
          </a:xfrm>
          <a:prstGeom prst="rect">
            <a:avLst/>
          </a:prstGeom>
          <a:noFill/>
          <a:ln w="9525">
            <a:noFill/>
          </a:ln>
        </p:spPr>
      </p:pic>
      <p:sp>
        <p:nvSpPr>
          <p:cNvPr id="49154" name="Text Box 4"/>
          <p:cNvSpPr txBox="1"/>
          <p:nvPr/>
        </p:nvSpPr>
        <p:spPr>
          <a:xfrm>
            <a:off x="101600" y="0"/>
            <a:ext cx="1646238" cy="922338"/>
          </a:xfrm>
          <a:prstGeom prst="rect">
            <a:avLst/>
          </a:prstGeom>
          <a:noFill/>
          <a:ln w="9525">
            <a:noFill/>
          </a:ln>
        </p:spPr>
        <p:txBody>
          <a:bodyPr wrap="square" anchor="t">
            <a:spAutoFit/>
          </a:bodyPr>
          <a:lstStyle/>
          <a:p>
            <a:pPr eaLnBrk="0" hangingPunct="0"/>
            <a:r>
              <a:rPr lang="en-US" altLang="zh-CN" sz="5400" b="1">
                <a:solidFill>
                  <a:srgbClr val="FF0000"/>
                </a:solidFill>
                <a:latin typeface="楷体" panose="02010609060101010101" pitchFamily="126" charset="-122"/>
                <a:ea typeface="楷体" panose="02010609060101010101" pitchFamily="126" charset="-122"/>
              </a:rPr>
              <a:t>P327</a:t>
            </a:r>
          </a:p>
        </p:txBody>
      </p:sp>
      <p:pic>
        <p:nvPicPr>
          <p:cNvPr id="49155" name="图片 2"/>
          <p:cNvPicPr>
            <a:picLocks noChangeAspect="1"/>
          </p:cNvPicPr>
          <p:nvPr/>
        </p:nvPicPr>
        <p:blipFill>
          <a:blip r:embed="rId3"/>
          <a:stretch>
            <a:fillRect/>
          </a:stretch>
        </p:blipFill>
        <p:spPr>
          <a:xfrm>
            <a:off x="317500" y="5227638"/>
            <a:ext cx="10820400" cy="1420812"/>
          </a:xfrm>
          <a:prstGeom prst="rect">
            <a:avLst/>
          </a:prstGeom>
          <a:noFill/>
          <a:ln w="9525">
            <a:noFill/>
          </a:ln>
        </p:spPr>
      </p:pic>
      <p:sp>
        <p:nvSpPr>
          <p:cNvPr id="8" name="Text Box 4"/>
          <p:cNvSpPr txBox="1"/>
          <p:nvPr/>
        </p:nvSpPr>
        <p:spPr>
          <a:xfrm>
            <a:off x="3757295" y="3036570"/>
            <a:ext cx="5554980" cy="583565"/>
          </a:xfrm>
          <a:prstGeom prst="rect">
            <a:avLst/>
          </a:prstGeom>
          <a:noFill/>
          <a:ln w="9525">
            <a:noFill/>
          </a:ln>
        </p:spPr>
        <p:txBody>
          <a:bodyPr wrap="square" anchor="t">
            <a:spAutoFit/>
          </a:bodyPr>
          <a:lstStyle/>
          <a:p>
            <a:pPr eaLnBrk="0" hangingPunct="0"/>
            <a:r>
              <a:rPr lang="zh-CN" altLang="en-US" sz="3200" b="1">
                <a:solidFill>
                  <a:srgbClr val="FF0000"/>
                </a:solidFill>
                <a:latin typeface="楷体" panose="02010609060101010101" pitchFamily="126" charset="-122"/>
                <a:ea typeface="楷体" panose="02010609060101010101" pitchFamily="126" charset="-122"/>
              </a:rPr>
              <a:t>住宿舍好，因为住宿舍便宜</a:t>
            </a:r>
          </a:p>
        </p:txBody>
      </p:sp>
      <p:sp>
        <p:nvSpPr>
          <p:cNvPr id="9" name="Text Box 4"/>
          <p:cNvSpPr txBox="1"/>
          <p:nvPr/>
        </p:nvSpPr>
        <p:spPr>
          <a:xfrm>
            <a:off x="3630295" y="4620895"/>
            <a:ext cx="5554980" cy="583565"/>
          </a:xfrm>
          <a:prstGeom prst="rect">
            <a:avLst/>
          </a:prstGeom>
          <a:noFill/>
          <a:ln w="9525">
            <a:noFill/>
          </a:ln>
        </p:spPr>
        <p:txBody>
          <a:bodyPr wrap="square" anchor="t">
            <a:spAutoFit/>
          </a:bodyPr>
          <a:lstStyle/>
          <a:p>
            <a:pPr eaLnBrk="0" hangingPunct="0"/>
            <a:r>
              <a:rPr lang="zh-CN" altLang="en-US" sz="3200" b="1">
                <a:solidFill>
                  <a:srgbClr val="FF0000"/>
                </a:solidFill>
                <a:latin typeface="楷体" panose="02010609060101010101" pitchFamily="126" charset="-122"/>
                <a:ea typeface="楷体" panose="02010609060101010101" pitchFamily="126" charset="-122"/>
              </a:rPr>
              <a:t>多睡一会比吃早饭更重要</a:t>
            </a:r>
          </a:p>
        </p:txBody>
      </p:sp>
      <p:sp>
        <p:nvSpPr>
          <p:cNvPr id="11" name="Text Box 4"/>
          <p:cNvSpPr txBox="1"/>
          <p:nvPr/>
        </p:nvSpPr>
        <p:spPr>
          <a:xfrm>
            <a:off x="2910840" y="6046470"/>
            <a:ext cx="6724015" cy="583565"/>
          </a:xfrm>
          <a:prstGeom prst="rect">
            <a:avLst/>
          </a:prstGeom>
          <a:noFill/>
          <a:ln w="9525">
            <a:noFill/>
          </a:ln>
        </p:spPr>
        <p:txBody>
          <a:bodyPr wrap="square" anchor="t">
            <a:spAutoFit/>
          </a:bodyPr>
          <a:lstStyle/>
          <a:p>
            <a:pPr eaLnBrk="0" hangingPunct="0"/>
            <a:r>
              <a:rPr lang="en-US" altLang="zh-CN" sz="3200" b="1">
                <a:solidFill>
                  <a:srgbClr val="FF0000"/>
                </a:solidFill>
                <a:latin typeface="楷体" panose="02010609060101010101" pitchFamily="126" charset="-122"/>
                <a:ea typeface="楷体" panose="02010609060101010101" pitchFamily="126" charset="-122"/>
              </a:rPr>
              <a:t>HSK</a:t>
            </a:r>
            <a:r>
              <a:rPr lang="zh-CN" altLang="en-US" sz="3200" b="1">
                <a:solidFill>
                  <a:srgbClr val="FF0000"/>
                </a:solidFill>
                <a:latin typeface="楷体" panose="02010609060101010101" pitchFamily="126" charset="-122"/>
                <a:ea typeface="楷体" panose="02010609060101010101" pitchFamily="126" charset="-122"/>
              </a:rPr>
              <a:t>考试成绩能够证明你的汉语水平</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linds(horizont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blinds(horizontal)">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7" name="图片 3"/>
          <p:cNvPicPr>
            <a:picLocks noChangeAspect="1"/>
          </p:cNvPicPr>
          <p:nvPr/>
        </p:nvPicPr>
        <p:blipFill>
          <a:blip r:embed="rId2"/>
          <a:stretch>
            <a:fillRect/>
          </a:stretch>
        </p:blipFill>
        <p:spPr>
          <a:xfrm>
            <a:off x="200025" y="903288"/>
            <a:ext cx="11536363" cy="2484437"/>
          </a:xfrm>
          <a:prstGeom prst="rect">
            <a:avLst/>
          </a:prstGeom>
          <a:noFill/>
          <a:ln w="9525">
            <a:noFill/>
          </a:ln>
        </p:spPr>
      </p:pic>
      <p:pic>
        <p:nvPicPr>
          <p:cNvPr id="50178" name="图片 4"/>
          <p:cNvPicPr>
            <a:picLocks noChangeAspect="1"/>
          </p:cNvPicPr>
          <p:nvPr/>
        </p:nvPicPr>
        <p:blipFill>
          <a:blip r:embed="rId3"/>
          <a:stretch>
            <a:fillRect/>
          </a:stretch>
        </p:blipFill>
        <p:spPr>
          <a:xfrm>
            <a:off x="158750" y="4305300"/>
            <a:ext cx="11577638" cy="1239838"/>
          </a:xfrm>
          <a:prstGeom prst="rect">
            <a:avLst/>
          </a:prstGeom>
          <a:noFill/>
          <a:ln w="9525">
            <a:noFill/>
          </a:ln>
        </p:spPr>
      </p:pic>
      <p:sp>
        <p:nvSpPr>
          <p:cNvPr id="50179" name="Text Box 4"/>
          <p:cNvSpPr txBox="1"/>
          <p:nvPr/>
        </p:nvSpPr>
        <p:spPr>
          <a:xfrm>
            <a:off x="101600" y="0"/>
            <a:ext cx="1646238" cy="922338"/>
          </a:xfrm>
          <a:prstGeom prst="rect">
            <a:avLst/>
          </a:prstGeom>
          <a:noFill/>
          <a:ln w="9525">
            <a:noFill/>
          </a:ln>
        </p:spPr>
        <p:txBody>
          <a:bodyPr wrap="square" anchor="t">
            <a:spAutoFit/>
          </a:bodyPr>
          <a:lstStyle/>
          <a:p>
            <a:pPr eaLnBrk="0" hangingPunct="0"/>
            <a:r>
              <a:rPr lang="en-US" altLang="zh-CN" sz="5400" b="1">
                <a:solidFill>
                  <a:srgbClr val="FF0000"/>
                </a:solidFill>
                <a:latin typeface="楷体" panose="02010609060101010101" pitchFamily="126" charset="-122"/>
                <a:ea typeface="楷体" panose="02010609060101010101" pitchFamily="126" charset="-122"/>
              </a:rPr>
              <a:t>P327</a:t>
            </a:r>
          </a:p>
        </p:txBody>
      </p:sp>
      <p:sp>
        <p:nvSpPr>
          <p:cNvPr id="11" name="Text Box 4"/>
          <p:cNvSpPr txBox="1"/>
          <p:nvPr/>
        </p:nvSpPr>
        <p:spPr>
          <a:xfrm>
            <a:off x="827088" y="3321685"/>
            <a:ext cx="9686925" cy="1198880"/>
          </a:xfrm>
          <a:prstGeom prst="rect">
            <a:avLst/>
          </a:prstGeom>
          <a:noFill/>
          <a:ln w="9525">
            <a:noFill/>
          </a:ln>
        </p:spPr>
        <p:txBody>
          <a:bodyPr wrap="square" anchor="t">
            <a:spAutoFit/>
          </a:bodyPr>
          <a:lstStyle/>
          <a:p>
            <a:pPr eaLnBrk="0" hangingPunct="0"/>
            <a:r>
              <a:rPr lang="zh-CN" altLang="zh-CN" sz="3600" b="1">
                <a:solidFill>
                  <a:srgbClr val="FF0000"/>
                </a:solidFill>
                <a:latin typeface="楷体" panose="02010609060101010101" pitchFamily="126" charset="-122"/>
                <a:ea typeface="楷体" panose="02010609060101010101" pitchFamily="126" charset="-122"/>
              </a:rPr>
              <a:t>在我看来，你应该去和他道歉，毕竟这件事情是你不对。</a:t>
            </a:r>
          </a:p>
        </p:txBody>
      </p:sp>
      <p:sp>
        <p:nvSpPr>
          <p:cNvPr id="6" name="Text Box 4"/>
          <p:cNvSpPr txBox="1"/>
          <p:nvPr/>
        </p:nvSpPr>
        <p:spPr>
          <a:xfrm>
            <a:off x="833120" y="5696585"/>
            <a:ext cx="9688513" cy="645160"/>
          </a:xfrm>
          <a:prstGeom prst="rect">
            <a:avLst/>
          </a:prstGeom>
          <a:noFill/>
          <a:ln w="9525">
            <a:noFill/>
          </a:ln>
        </p:spPr>
        <p:txBody>
          <a:bodyPr wrap="square" anchor="t">
            <a:spAutoFit/>
          </a:bodyPr>
          <a:lstStyle/>
          <a:p>
            <a:pPr eaLnBrk="0" hangingPunct="0"/>
            <a:r>
              <a:rPr lang="zh-CN" altLang="zh-CN" sz="3600" b="1">
                <a:solidFill>
                  <a:srgbClr val="FF0000"/>
                </a:solidFill>
                <a:latin typeface="楷体" panose="02010609060101010101" pitchFamily="126" charset="-122"/>
                <a:ea typeface="楷体" panose="02010609060101010101" pitchFamily="126" charset="-122"/>
              </a:rPr>
              <a:t>老师，在她看来，汉语的语法最难。</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6"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6"/>
          <p:cNvSpPr/>
          <p:nvPr/>
        </p:nvSpPr>
        <p:spPr>
          <a:xfrm>
            <a:off x="1829753" y="3711575"/>
            <a:ext cx="9424987" cy="1873250"/>
          </a:xfrm>
          <a:prstGeom prst="rect">
            <a:avLst/>
          </a:prstGeom>
          <a:noFill/>
          <a:ln w="9525">
            <a:noFill/>
          </a:ln>
        </p:spPr>
        <p:txBody>
          <a:bodyPr anchor="t"/>
          <a:lstStyle/>
          <a:p>
            <a:pPr marL="342900" indent="-342900">
              <a:spcBef>
                <a:spcPct val="20000"/>
              </a:spcBef>
              <a:buClr>
                <a:schemeClr val="accent1"/>
              </a:buClr>
              <a:buSzPct val="65000"/>
            </a:pPr>
            <a:r>
              <a:rPr lang="en-US" altLang="zh-CN" sz="6600" b="1">
                <a:solidFill>
                  <a:srgbClr val="FF0000"/>
                </a:solidFill>
                <a:latin typeface="楷体" panose="02010609060101010101" pitchFamily="126" charset="-122"/>
                <a:ea typeface="楷体" panose="02010609060101010101" pitchFamily="126" charset="-122"/>
              </a:rPr>
              <a:t>……</a:t>
            </a:r>
            <a:r>
              <a:rPr lang="zh-CN" altLang="en-US" sz="6600" b="1">
                <a:solidFill>
                  <a:srgbClr val="FF0000"/>
                </a:solidFill>
                <a:latin typeface="楷体" panose="02010609060101010101" pitchFamily="126" charset="-122"/>
                <a:ea typeface="楷体" panose="02010609060101010101" pitchFamily="126" charset="-122"/>
              </a:rPr>
              <a:t>，与此同时，</a:t>
            </a:r>
            <a:r>
              <a:rPr lang="en-US" altLang="zh-CN" sz="6600" b="1">
                <a:solidFill>
                  <a:srgbClr val="FF0000"/>
                </a:solidFill>
                <a:latin typeface="楷体" panose="02010609060101010101" pitchFamily="126" charset="-122"/>
                <a:ea typeface="楷体" panose="02010609060101010101" pitchFamily="126" charset="-122"/>
              </a:rPr>
              <a:t>……</a:t>
            </a:r>
            <a:endParaRPr lang="zh-CN" altLang="en-US" sz="6600" b="1">
              <a:solidFill>
                <a:srgbClr val="FF0000"/>
              </a:solidFill>
              <a:latin typeface="楷体" panose="02010609060101010101" pitchFamily="126" charset="-122"/>
              <a:ea typeface="楷体" panose="02010609060101010101" pitchFamily="126" charset="-122"/>
            </a:endParaRPr>
          </a:p>
        </p:txBody>
      </p:sp>
      <p:sp>
        <p:nvSpPr>
          <p:cNvPr id="51202" name="Rectangle 2"/>
          <p:cNvSpPr txBox="1"/>
          <p:nvPr/>
        </p:nvSpPr>
        <p:spPr>
          <a:xfrm>
            <a:off x="3627438" y="1330325"/>
            <a:ext cx="4448175" cy="1630363"/>
          </a:xfrm>
          <a:prstGeom prst="rect">
            <a:avLst/>
          </a:prstGeom>
          <a:noFill/>
          <a:ln w="9525" cap="flat" cmpd="sng">
            <a:solidFill>
              <a:schemeClr val="tx1"/>
            </a:solidFill>
            <a:prstDash val="solid"/>
            <a:miter/>
            <a:headEnd type="none" w="med" len="med"/>
            <a:tailEnd type="none" w="med" len="med"/>
          </a:ln>
        </p:spPr>
        <p:txBody>
          <a:bodyPr anchor="ctr"/>
          <a:lstStyle/>
          <a:p>
            <a:pPr>
              <a:lnSpc>
                <a:spcPct val="90000"/>
              </a:lnSpc>
            </a:pPr>
            <a:r>
              <a:rPr lang="zh-CN" altLang="en-US" sz="9600" b="1">
                <a:solidFill>
                  <a:srgbClr val="CC0000"/>
                </a:solidFill>
                <a:latin typeface="楷体" panose="02010609060101010101" pitchFamily="126" charset="-122"/>
                <a:ea typeface="楷体" panose="02010609060101010101" pitchFamily="126" charset="-122"/>
              </a:rPr>
              <a:t>语言点</a:t>
            </a:r>
            <a:endParaRPr lang="zh-CN" altLang="en-US" sz="4000">
              <a:solidFill>
                <a:srgbClr val="CC0000"/>
              </a:solidFill>
              <a:latin typeface="楷体" panose="02010609060101010101" pitchFamily="126" charset="-122"/>
              <a:ea typeface="楷体" panose="02010609060101010101" pitchFamily="126" charset="-122"/>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365125" y="774700"/>
            <a:ext cx="11114088" cy="1692275"/>
          </a:xfrm>
          <a:prstGeom prst="rect">
            <a:avLst/>
          </a:prstGeom>
          <a:noFill/>
          <a:ln w="9525">
            <a:noFill/>
          </a:ln>
        </p:spPr>
        <p:txBody>
          <a:bodyPr wrap="square" anchor="t">
            <a:spAutoFit/>
          </a:bodyPr>
          <a:lstStyle/>
          <a:p>
            <a:r>
              <a:rPr lang="zh-CN" altLang="en-US" sz="4400" b="1">
                <a:latin typeface="楷体" panose="02010609060101010101" pitchFamily="126" charset="-122"/>
                <a:ea typeface="楷体" panose="02010609060101010101" pitchFamily="126" charset="-122"/>
              </a:rPr>
              <a:t>来中国学习的留学生人数逐年增多，</a:t>
            </a:r>
          </a:p>
          <a:p>
            <a:r>
              <a:rPr lang="zh-CN" altLang="en-US" sz="4400" b="1">
                <a:latin typeface="楷体" panose="02010609060101010101" pitchFamily="126" charset="-122"/>
                <a:ea typeface="楷体" panose="02010609060101010101" pitchFamily="126" charset="-122"/>
              </a:rPr>
              <a:t>       </a:t>
            </a:r>
            <a:r>
              <a:rPr lang="zh-CN" altLang="en-US" sz="6000" b="1">
                <a:solidFill>
                  <a:srgbClr val="FF0000"/>
                </a:solidFill>
                <a:latin typeface="楷体" panose="02010609060101010101" pitchFamily="126" charset="-122"/>
                <a:ea typeface="楷体" panose="02010609060101010101" pitchFamily="126" charset="-122"/>
              </a:rPr>
              <a:t>以此同时</a:t>
            </a:r>
            <a:r>
              <a:rPr lang="zh-CN" altLang="en-US" sz="4400" b="1">
                <a:latin typeface="楷体" panose="02010609060101010101" pitchFamily="126" charset="-122"/>
                <a:ea typeface="楷体" panose="02010609060101010101" pitchFamily="126" charset="-122"/>
              </a:rPr>
              <a:t>，学生质量也越来越高。</a:t>
            </a:r>
          </a:p>
        </p:txBody>
      </p:sp>
      <p:sp>
        <p:nvSpPr>
          <p:cNvPr id="2" name="文本框 1"/>
          <p:cNvSpPr txBox="1"/>
          <p:nvPr/>
        </p:nvSpPr>
        <p:spPr>
          <a:xfrm>
            <a:off x="538163" y="2692400"/>
            <a:ext cx="11352212" cy="1690688"/>
          </a:xfrm>
          <a:prstGeom prst="rect">
            <a:avLst/>
          </a:prstGeom>
          <a:noFill/>
          <a:ln w="9525">
            <a:noFill/>
          </a:ln>
        </p:spPr>
        <p:txBody>
          <a:bodyPr wrap="square" anchor="t">
            <a:spAutoFit/>
          </a:bodyPr>
          <a:lstStyle/>
          <a:p>
            <a:r>
              <a:rPr lang="zh-CN" altLang="en-US" sz="4400" b="1">
                <a:latin typeface="楷体" panose="02010609060101010101" pitchFamily="126" charset="-122"/>
                <a:ea typeface="楷体" panose="02010609060101010101" pitchFamily="126" charset="-122"/>
              </a:rPr>
              <a:t>家里养一只动物能陪孩子玩，</a:t>
            </a:r>
          </a:p>
          <a:p>
            <a:r>
              <a:rPr lang="zh-CN" altLang="en-US" sz="4400" b="1">
                <a:latin typeface="楷体" panose="02010609060101010101" pitchFamily="126" charset="-122"/>
                <a:ea typeface="楷体" panose="02010609060101010101" pitchFamily="126" charset="-122"/>
              </a:rPr>
              <a:t>      </a:t>
            </a:r>
            <a:r>
              <a:rPr lang="zh-CN" altLang="en-US" sz="6000" b="1">
                <a:solidFill>
                  <a:srgbClr val="FF0000"/>
                </a:solidFill>
                <a:latin typeface="楷体" panose="02010609060101010101" pitchFamily="126" charset="-122"/>
                <a:ea typeface="楷体" panose="02010609060101010101" pitchFamily="126" charset="-122"/>
              </a:rPr>
              <a:t>与此同时</a:t>
            </a:r>
            <a:r>
              <a:rPr lang="zh-CN" altLang="en-US" sz="4400" b="1">
                <a:latin typeface="楷体" panose="02010609060101010101" pitchFamily="126" charset="-122"/>
                <a:ea typeface="楷体" panose="02010609060101010101" pitchFamily="126" charset="-122"/>
              </a:rPr>
              <a:t>，还能增加孩子的责任感。</a:t>
            </a:r>
          </a:p>
        </p:txBody>
      </p:sp>
      <p:sp>
        <p:nvSpPr>
          <p:cNvPr id="3" name="文本框 2"/>
          <p:cNvSpPr txBox="1"/>
          <p:nvPr/>
        </p:nvSpPr>
        <p:spPr>
          <a:xfrm>
            <a:off x="166688" y="4781550"/>
            <a:ext cx="11858625" cy="1692275"/>
          </a:xfrm>
          <a:prstGeom prst="rect">
            <a:avLst/>
          </a:prstGeom>
          <a:noFill/>
          <a:ln w="9525">
            <a:noFill/>
          </a:ln>
        </p:spPr>
        <p:txBody>
          <a:bodyPr wrap="square" anchor="t">
            <a:spAutoFit/>
          </a:bodyPr>
          <a:lstStyle/>
          <a:p>
            <a:r>
              <a:rPr lang="zh-CN" altLang="en-US" sz="4400" b="1">
                <a:latin typeface="楷体" panose="02010609060101010101" pitchFamily="126" charset="-122"/>
                <a:ea typeface="楷体" panose="02010609060101010101" pitchFamily="126" charset="-122"/>
              </a:rPr>
              <a:t>北京的私家车限号规定可以减轻交通拥堵情况，</a:t>
            </a:r>
          </a:p>
          <a:p>
            <a:r>
              <a:rPr lang="zh-CN" altLang="en-US" sz="4400" b="1">
                <a:latin typeface="楷体" panose="02010609060101010101" pitchFamily="126" charset="-122"/>
                <a:ea typeface="楷体" panose="02010609060101010101" pitchFamily="126" charset="-122"/>
              </a:rPr>
              <a:t>         </a:t>
            </a:r>
            <a:r>
              <a:rPr lang="zh-CN" altLang="en-US" sz="6000" b="1">
                <a:solidFill>
                  <a:srgbClr val="FF0000"/>
                </a:solidFill>
                <a:latin typeface="楷体" panose="02010609060101010101" pitchFamily="126" charset="-122"/>
                <a:ea typeface="楷体" panose="02010609060101010101" pitchFamily="126" charset="-122"/>
              </a:rPr>
              <a:t>以此同时</a:t>
            </a:r>
            <a:r>
              <a:rPr lang="zh-CN" altLang="en-US" sz="4400" b="1">
                <a:latin typeface="楷体" panose="02010609060101010101" pitchFamily="126" charset="-122"/>
                <a:ea typeface="楷体" panose="02010609060101010101" pitchFamily="126" charset="-122"/>
              </a:rPr>
              <a:t>，也对环境有好处。</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linds(horizontal)">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p:bldP spid="3"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p:cNvSpPr>
            <a:spLocks noGrp="1"/>
          </p:cNvSpPr>
          <p:nvPr/>
        </p:nvSpPr>
        <p:spPr>
          <a:xfrm>
            <a:off x="349250" y="1925638"/>
            <a:ext cx="11493500" cy="2181225"/>
          </a:xfrm>
          <a:prstGeom prst="rect">
            <a:avLst/>
          </a:prstGeom>
          <a:noFill/>
          <a:ln w="9525">
            <a:noFill/>
          </a:ln>
        </p:spPr>
        <p:txBody>
          <a:bodyPr anchor="ctr"/>
          <a:lstStyle/>
          <a:p>
            <a:pPr eaLnBrk="0" hangingPunct="0">
              <a:lnSpc>
                <a:spcPct val="150000"/>
              </a:lnSpc>
            </a:pPr>
            <a:r>
              <a:rPr lang="zh-CN" altLang="en-US" sz="4400" b="1">
                <a:latin typeface="楷体" panose="02010609060101010101" pitchFamily="126" charset="-122"/>
                <a:ea typeface="楷体" panose="02010609060101010101" pitchFamily="126" charset="-122"/>
              </a:rPr>
              <a:t>骑自行车出行可以锻炼身体，让人更加健康，与此同时，</a:t>
            </a:r>
            <a:r>
              <a:rPr lang="en-US" altLang="zh-CN" sz="4400" b="1">
                <a:latin typeface="楷体" panose="02010609060101010101" pitchFamily="126" charset="-122"/>
                <a:ea typeface="楷体" panose="02010609060101010101" pitchFamily="126" charset="-122"/>
              </a:rPr>
              <a:t>___________________________</a:t>
            </a:r>
            <a:r>
              <a:rPr lang="zh-CN" altLang="en-US" sz="4400" b="1">
                <a:latin typeface="楷体" panose="02010609060101010101" pitchFamily="126" charset="-122"/>
                <a:ea typeface="楷体" panose="02010609060101010101" pitchFamily="126" charset="-122"/>
              </a:rPr>
              <a:t>。</a:t>
            </a:r>
          </a:p>
        </p:txBody>
      </p:sp>
      <p:sp>
        <p:nvSpPr>
          <p:cNvPr id="2" name="标题 1"/>
          <p:cNvSpPr>
            <a:spLocks noGrp="1"/>
          </p:cNvSpPr>
          <p:nvPr/>
        </p:nvSpPr>
        <p:spPr>
          <a:xfrm>
            <a:off x="285750" y="4286250"/>
            <a:ext cx="11493500" cy="2181225"/>
          </a:xfrm>
          <a:prstGeom prst="rect">
            <a:avLst/>
          </a:prstGeom>
          <a:noFill/>
          <a:ln w="9525">
            <a:noFill/>
          </a:ln>
        </p:spPr>
        <p:txBody>
          <a:bodyPr anchor="ctr"/>
          <a:lstStyle/>
          <a:p>
            <a:pPr eaLnBrk="0" hangingPunct="0">
              <a:lnSpc>
                <a:spcPct val="150000"/>
              </a:lnSpc>
            </a:pPr>
            <a:r>
              <a:rPr lang="en-US" altLang="zh-CN" sz="4400" b="1">
                <a:latin typeface="楷体" panose="02010609060101010101" pitchFamily="126" charset="-122"/>
                <a:ea typeface="楷体" panose="02010609060101010101" pitchFamily="126" charset="-122"/>
              </a:rPr>
              <a:t>__________________________</a:t>
            </a:r>
            <a:r>
              <a:rPr lang="zh-CN" altLang="en-US" sz="4400" b="1">
                <a:latin typeface="楷体" panose="02010609060101010101" pitchFamily="126" charset="-122"/>
                <a:ea typeface="楷体" panose="02010609060101010101" pitchFamily="126" charset="-122"/>
              </a:rPr>
              <a:t>，但与此同时，也带来了不少健康问题。</a:t>
            </a:r>
          </a:p>
        </p:txBody>
      </p:sp>
      <p:sp>
        <p:nvSpPr>
          <p:cNvPr id="3" name="文本框 2"/>
          <p:cNvSpPr txBox="1"/>
          <p:nvPr/>
        </p:nvSpPr>
        <p:spPr>
          <a:xfrm>
            <a:off x="3168650" y="3213100"/>
            <a:ext cx="7583488" cy="768350"/>
          </a:xfrm>
          <a:prstGeom prst="rect">
            <a:avLst/>
          </a:prstGeom>
          <a:noFill/>
          <a:ln w="9525">
            <a:noFill/>
          </a:ln>
        </p:spPr>
        <p:txBody>
          <a:bodyPr wrap="square" anchor="t">
            <a:spAutoFit/>
          </a:bodyPr>
          <a:lstStyle/>
          <a:p>
            <a:r>
              <a:rPr lang="zh-CN" altLang="zh-CN" sz="4400" b="1">
                <a:solidFill>
                  <a:srgbClr val="0070C0"/>
                </a:solidFill>
                <a:latin typeface="楷体" panose="02010609060101010101" pitchFamily="126" charset="-122"/>
                <a:ea typeface="楷体" panose="02010609060101010101" pitchFamily="126" charset="-122"/>
              </a:rPr>
              <a:t>还可以保护环境，减少污染</a:t>
            </a:r>
          </a:p>
        </p:txBody>
      </p:sp>
      <p:sp>
        <p:nvSpPr>
          <p:cNvPr id="4" name="文本框 3"/>
          <p:cNvSpPr txBox="1"/>
          <p:nvPr/>
        </p:nvSpPr>
        <p:spPr>
          <a:xfrm>
            <a:off x="285750" y="4541838"/>
            <a:ext cx="7585075" cy="768350"/>
          </a:xfrm>
          <a:prstGeom prst="rect">
            <a:avLst/>
          </a:prstGeom>
          <a:noFill/>
          <a:ln w="9525">
            <a:noFill/>
          </a:ln>
        </p:spPr>
        <p:txBody>
          <a:bodyPr wrap="square" anchor="t">
            <a:spAutoFit/>
          </a:bodyPr>
          <a:lstStyle/>
          <a:p>
            <a:r>
              <a:rPr lang="zh-CN" altLang="zh-CN" sz="4400" b="1">
                <a:solidFill>
                  <a:srgbClr val="0070C0"/>
                </a:solidFill>
                <a:latin typeface="楷体" panose="02010609060101010101" pitchFamily="126" charset="-122"/>
                <a:ea typeface="楷体" panose="02010609060101010101" pitchFamily="126" charset="-122"/>
              </a:rPr>
              <a:t>外卖给人们的生活带来了便利</a:t>
            </a:r>
          </a:p>
        </p:txBody>
      </p:sp>
      <p:sp>
        <p:nvSpPr>
          <p:cNvPr id="53253" name="文本框 7"/>
          <p:cNvSpPr txBox="1"/>
          <p:nvPr/>
        </p:nvSpPr>
        <p:spPr>
          <a:xfrm>
            <a:off x="158750" y="295275"/>
            <a:ext cx="5889625" cy="1016000"/>
          </a:xfrm>
          <a:prstGeom prst="rect">
            <a:avLst/>
          </a:prstGeom>
          <a:noFill/>
          <a:ln w="9525">
            <a:noFill/>
          </a:ln>
        </p:spPr>
        <p:txBody>
          <a:bodyPr wrap="square" anchor="t">
            <a:spAutoFit/>
          </a:bodyPr>
          <a:lstStyle/>
          <a:p>
            <a:r>
              <a:rPr lang="zh-CN" altLang="zh-CN" sz="6000" b="1">
                <a:latin typeface="楷体" panose="02010609060101010101" pitchFamily="126" charset="-122"/>
                <a:ea typeface="楷体" panose="02010609060101010101" pitchFamily="126" charset="-122"/>
              </a:rPr>
              <a:t>完成句子</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horizont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blinds(horizontal)">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linds(horizontal)">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2" grpId="0"/>
      <p:bldP spid="2" grpId="1"/>
      <p:bldP spid="3" grpId="0"/>
      <p:bldP spid="4"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58750" y="2359025"/>
            <a:ext cx="11115675" cy="1444625"/>
          </a:xfrm>
          <a:prstGeom prst="rect">
            <a:avLst/>
          </a:prstGeom>
          <a:noFill/>
          <a:ln w="9525">
            <a:noFill/>
          </a:ln>
        </p:spPr>
        <p:txBody>
          <a:bodyPr wrap="square" anchor="t">
            <a:spAutoFit/>
          </a:bodyPr>
          <a:lstStyle/>
          <a:p>
            <a:r>
              <a:rPr lang="zh-CN" altLang="en-US" sz="4400" b="1">
                <a:latin typeface="楷体" panose="02010609060101010101" pitchFamily="126" charset="-122"/>
                <a:ea typeface="楷体" panose="02010609060101010101" pitchFamily="126" charset="-122"/>
              </a:rPr>
              <a:t>组织这次会议是为了让大家能够互相交流经验，与此同时，也增进一下彼此的感情。</a:t>
            </a:r>
          </a:p>
        </p:txBody>
      </p:sp>
      <p:sp>
        <p:nvSpPr>
          <p:cNvPr id="54274" name="文本框 3"/>
          <p:cNvSpPr txBox="1"/>
          <p:nvPr/>
        </p:nvSpPr>
        <p:spPr>
          <a:xfrm>
            <a:off x="158750" y="295275"/>
            <a:ext cx="5889625" cy="1016000"/>
          </a:xfrm>
          <a:prstGeom prst="rect">
            <a:avLst/>
          </a:prstGeom>
          <a:noFill/>
          <a:ln w="9525">
            <a:noFill/>
          </a:ln>
        </p:spPr>
        <p:txBody>
          <a:bodyPr wrap="square" anchor="t">
            <a:spAutoFit/>
          </a:bodyPr>
          <a:lstStyle/>
          <a:p>
            <a:r>
              <a:rPr lang="zh-CN" altLang="zh-CN" sz="6000" b="1">
                <a:latin typeface="楷体" panose="02010609060101010101" pitchFamily="126" charset="-122"/>
                <a:ea typeface="楷体" panose="02010609060101010101" pitchFamily="126" charset="-122"/>
              </a:rPr>
              <a:t>朗读例句</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descr="1"/>
          <p:cNvPicPr>
            <a:picLocks noGrp="1" noChangeAspect="1"/>
          </p:cNvPicPr>
          <p:nvPr>
            <p:ph idx="1"/>
            <p:custDataLst>
              <p:tags r:id="rId1"/>
            </p:custDataLst>
          </p:nvPr>
        </p:nvPicPr>
        <p:blipFill>
          <a:blip r:embed="rId3"/>
          <a:stretch>
            <a:fillRect/>
          </a:stretch>
        </p:blipFill>
        <p:spPr>
          <a:xfrm>
            <a:off x="553720" y="318770"/>
            <a:ext cx="4336415" cy="2439670"/>
          </a:xfrm>
          <a:prstGeom prst="rect">
            <a:avLst/>
          </a:prstGeom>
        </p:spPr>
      </p:pic>
      <p:sp>
        <p:nvSpPr>
          <p:cNvPr id="10241" name="Rectangle 2"/>
          <p:cNvSpPr>
            <a:spLocks noGrp="1"/>
          </p:cNvSpPr>
          <p:nvPr/>
        </p:nvSpPr>
        <p:spPr>
          <a:xfrm>
            <a:off x="5066665" y="634365"/>
            <a:ext cx="1433195" cy="734695"/>
          </a:xfrm>
          <a:prstGeom prst="rect">
            <a:avLst/>
          </a:prstGeom>
          <a:noFill/>
          <a:ln w="9525">
            <a:noFill/>
          </a:ln>
        </p:spPr>
        <p:txBody>
          <a:bodyPr lIns="68580" tIns="34290" rIns="68580" bIns="34290" anchor="t"/>
          <a:lstStyle/>
          <a:p>
            <a:pPr marL="812800" indent="-812800" algn="l" eaLnBrk="0" hangingPunct="0">
              <a:spcBef>
                <a:spcPct val="20000"/>
              </a:spcBef>
            </a:pPr>
            <a:r>
              <a:rPr lang="zh-CN" altLang="en-US" sz="4400" b="1" dirty="0">
                <a:solidFill>
                  <a:srgbClr val="000090"/>
                </a:solidFill>
                <a:latin typeface="楷体" panose="02010609060101010101" pitchFamily="126" charset="-122"/>
                <a:ea typeface="楷体" panose="02010609060101010101" pitchFamily="126" charset="-122"/>
                <a:sym typeface="等线" panose="02010600030101010101" pitchFamily="2" charset="-122"/>
              </a:rPr>
              <a:t>炫耀  </a:t>
            </a:r>
          </a:p>
        </p:txBody>
      </p:sp>
      <p:sp>
        <p:nvSpPr>
          <p:cNvPr id="5" name="Rectangle 2"/>
          <p:cNvSpPr>
            <a:spLocks noGrp="1"/>
          </p:cNvSpPr>
          <p:nvPr/>
        </p:nvSpPr>
        <p:spPr>
          <a:xfrm>
            <a:off x="553720" y="3288030"/>
            <a:ext cx="1433195" cy="734695"/>
          </a:xfrm>
          <a:prstGeom prst="rect">
            <a:avLst/>
          </a:prstGeom>
          <a:noFill/>
          <a:ln w="9525">
            <a:noFill/>
          </a:ln>
        </p:spPr>
        <p:txBody>
          <a:bodyPr lIns="68580" tIns="34290" rIns="68580" bIns="34290" anchor="t"/>
          <a:lstStyle/>
          <a:p>
            <a:pPr marL="812800" indent="-812800" algn="l" eaLnBrk="0" hangingPunct="0">
              <a:spcBef>
                <a:spcPct val="20000"/>
              </a:spcBef>
            </a:pPr>
            <a:r>
              <a:rPr lang="zh-CN" altLang="en-US" sz="4400" b="1" dirty="0">
                <a:solidFill>
                  <a:srgbClr val="000090"/>
                </a:solidFill>
                <a:latin typeface="楷体" panose="02010609060101010101" pitchFamily="126" charset="-122"/>
                <a:ea typeface="楷体" panose="02010609060101010101" pitchFamily="126" charset="-122"/>
                <a:sym typeface="等线" panose="02010600030101010101" pitchFamily="2" charset="-122"/>
              </a:rPr>
              <a:t>分享  </a:t>
            </a:r>
          </a:p>
        </p:txBody>
      </p:sp>
      <p:sp>
        <p:nvSpPr>
          <p:cNvPr id="5128" name="Text Box 4"/>
          <p:cNvSpPr txBox="1"/>
          <p:nvPr/>
        </p:nvSpPr>
        <p:spPr>
          <a:xfrm>
            <a:off x="640080" y="3952240"/>
            <a:ext cx="5859780" cy="922020"/>
          </a:xfrm>
          <a:prstGeom prst="rect">
            <a:avLst/>
          </a:prstGeom>
          <a:noFill/>
          <a:ln w="9525">
            <a:noFill/>
          </a:ln>
        </p:spPr>
        <p:txBody>
          <a:bodyPr wrap="square" anchor="t">
            <a:spAutoFit/>
          </a:bodyPr>
          <a:lstStyle/>
          <a:p>
            <a:pPr eaLnBrk="0" hangingPunct="0">
              <a:lnSpc>
                <a:spcPct val="150000"/>
              </a:lnSpc>
            </a:pPr>
            <a:r>
              <a:rPr lang="en-US" altLang="zh-CN" sz="3600" b="1" dirty="0">
                <a:solidFill>
                  <a:srgbClr val="000000"/>
                </a:solidFill>
                <a:latin typeface="楷体" panose="02010609060101010101" pitchFamily="126" charset="-122"/>
                <a:ea typeface="楷体" panose="02010609060101010101" pitchFamily="126" charset="-122"/>
              </a:rPr>
              <a:t>S1 </a:t>
            </a:r>
            <a:r>
              <a:rPr lang="zh-CN" altLang="en-US" sz="3600" b="1" dirty="0">
                <a:solidFill>
                  <a:srgbClr val="000000"/>
                </a:solidFill>
                <a:latin typeface="楷体" panose="02010609060101010101" pitchFamily="126" charset="-122"/>
                <a:ea typeface="楷体" panose="02010609060101010101" pitchFamily="126" charset="-122"/>
              </a:rPr>
              <a:t>与</a:t>
            </a:r>
            <a:r>
              <a:rPr lang="en-US" altLang="zh-CN" sz="3600" b="1" dirty="0">
                <a:solidFill>
                  <a:srgbClr val="000000"/>
                </a:solidFill>
                <a:latin typeface="楷体" panose="02010609060101010101" pitchFamily="126" charset="-122"/>
                <a:ea typeface="楷体" panose="02010609060101010101" pitchFamily="126" charset="-122"/>
              </a:rPr>
              <a:t>/</a:t>
            </a:r>
            <a:r>
              <a:rPr lang="zh-CN" altLang="en-US" sz="3600" b="1" dirty="0">
                <a:solidFill>
                  <a:srgbClr val="000000"/>
                </a:solidFill>
                <a:latin typeface="楷体" panose="02010609060101010101" pitchFamily="126" charset="-122"/>
                <a:ea typeface="楷体" panose="02010609060101010101" pitchFamily="126" charset="-122"/>
              </a:rPr>
              <a:t>跟</a:t>
            </a:r>
            <a:r>
              <a:rPr lang="en-US" altLang="zh-CN" sz="3600" b="1" dirty="0">
                <a:solidFill>
                  <a:srgbClr val="000000"/>
                </a:solidFill>
                <a:latin typeface="楷体" panose="02010609060101010101" pitchFamily="126" charset="-122"/>
                <a:ea typeface="楷体" panose="02010609060101010101" pitchFamily="126" charset="-122"/>
              </a:rPr>
              <a:t>/</a:t>
            </a:r>
            <a:r>
              <a:rPr lang="zh-CN" altLang="en-US" sz="3600" b="1" dirty="0">
                <a:solidFill>
                  <a:srgbClr val="000000"/>
                </a:solidFill>
                <a:latin typeface="楷体" panose="02010609060101010101" pitchFamily="126" charset="-122"/>
                <a:ea typeface="楷体" panose="02010609060101010101" pitchFamily="126" charset="-122"/>
              </a:rPr>
              <a:t>和</a:t>
            </a:r>
            <a:r>
              <a:rPr lang="en-US" altLang="zh-CN" sz="3600" b="1" dirty="0">
                <a:solidFill>
                  <a:srgbClr val="000000"/>
                </a:solidFill>
                <a:latin typeface="楷体" panose="02010609060101010101" pitchFamily="126" charset="-122"/>
                <a:ea typeface="楷体" panose="02010609060101010101" pitchFamily="126" charset="-122"/>
              </a:rPr>
              <a:t> S2+</a:t>
            </a:r>
            <a:r>
              <a:rPr lang="zh-CN" altLang="en-US" sz="3600" b="1" dirty="0">
                <a:solidFill>
                  <a:srgbClr val="000000"/>
                </a:solidFill>
                <a:latin typeface="楷体" panose="02010609060101010101" pitchFamily="126" charset="-122"/>
                <a:ea typeface="楷体" panose="02010609060101010101" pitchFamily="126" charset="-122"/>
              </a:rPr>
              <a:t>分享</a:t>
            </a:r>
            <a:r>
              <a:rPr lang="en-US" altLang="zh-CN" sz="3600" b="1" dirty="0">
                <a:solidFill>
                  <a:srgbClr val="000000"/>
                </a:solidFill>
                <a:latin typeface="楷体" panose="02010609060101010101" pitchFamily="126" charset="-122"/>
                <a:ea typeface="楷体" panose="02010609060101010101" pitchFamily="126" charset="-122"/>
              </a:rPr>
              <a:t>+……</a:t>
            </a:r>
          </a:p>
        </p:txBody>
      </p:sp>
      <p:sp>
        <p:nvSpPr>
          <p:cNvPr id="6" name="Rectangle 2"/>
          <p:cNvSpPr>
            <a:spLocks noGrp="1"/>
          </p:cNvSpPr>
          <p:nvPr/>
        </p:nvSpPr>
        <p:spPr>
          <a:xfrm>
            <a:off x="553720" y="5168265"/>
            <a:ext cx="4638675" cy="734695"/>
          </a:xfrm>
          <a:prstGeom prst="rect">
            <a:avLst/>
          </a:prstGeom>
          <a:noFill/>
          <a:ln w="9525">
            <a:noFill/>
          </a:ln>
        </p:spPr>
        <p:txBody>
          <a:bodyPr lIns="68580" tIns="34290" rIns="68580" bIns="34290" anchor="t"/>
          <a:lstStyle/>
          <a:p>
            <a:pPr marL="812800" indent="-812800" algn="l" eaLnBrk="0" hangingPunct="0">
              <a:spcBef>
                <a:spcPct val="20000"/>
              </a:spcBef>
            </a:pPr>
            <a:r>
              <a:rPr lang="zh-CN" altLang="en-US" sz="4400" b="1" dirty="0">
                <a:solidFill>
                  <a:srgbClr val="000090"/>
                </a:solidFill>
                <a:latin typeface="楷体" panose="02010609060101010101" pitchFamily="126" charset="-122"/>
                <a:ea typeface="楷体" panose="02010609060101010101" pitchFamily="126" charset="-122"/>
                <a:sym typeface="等线" panose="02010600030101010101" pitchFamily="2" charset="-122"/>
              </a:rPr>
              <a:t>理由</a:t>
            </a:r>
            <a:r>
              <a:rPr lang="en-US" altLang="zh-CN" sz="4400" b="1" dirty="0">
                <a:solidFill>
                  <a:srgbClr val="000090"/>
                </a:solidFill>
                <a:latin typeface="楷体" panose="02010609060101010101" pitchFamily="126" charset="-122"/>
                <a:ea typeface="楷体" panose="02010609060101010101" pitchFamily="126" charset="-122"/>
                <a:sym typeface="等线" panose="02010600030101010101" pitchFamily="2" charset="-122"/>
              </a:rPr>
              <a:t>≈</a:t>
            </a:r>
            <a:r>
              <a:rPr lang="zh-CN" altLang="en-US" sz="4400" b="1" dirty="0">
                <a:solidFill>
                  <a:srgbClr val="000090"/>
                </a:solidFill>
                <a:latin typeface="楷体" panose="02010609060101010101" pitchFamily="126" charset="-122"/>
                <a:ea typeface="楷体" panose="02010609060101010101" pitchFamily="126" charset="-122"/>
                <a:sym typeface="等线" panose="02010600030101010101" pitchFamily="2" charset="-122"/>
              </a:rPr>
              <a:t>原由</a:t>
            </a:r>
            <a:r>
              <a:rPr lang="en-US" altLang="zh-CN" sz="4400" b="1" dirty="0">
                <a:solidFill>
                  <a:srgbClr val="000090"/>
                </a:solidFill>
                <a:latin typeface="楷体" panose="02010609060101010101" pitchFamily="126" charset="-122"/>
                <a:ea typeface="楷体" panose="02010609060101010101" pitchFamily="126" charset="-122"/>
                <a:sym typeface="等线" panose="02010600030101010101" pitchFamily="2" charset="-122"/>
              </a:rPr>
              <a:t>/</a:t>
            </a:r>
            <a:r>
              <a:rPr lang="zh-CN" altLang="en-US" sz="4400" b="1" dirty="0">
                <a:solidFill>
                  <a:srgbClr val="000090"/>
                </a:solidFill>
                <a:latin typeface="楷体" panose="02010609060101010101" pitchFamily="126" charset="-122"/>
                <a:ea typeface="楷体" panose="02010609060101010101" pitchFamily="126" charset="-122"/>
                <a:sym typeface="等线" panose="02010600030101010101" pitchFamily="2" charset="-122"/>
              </a:rPr>
              <a:t>原因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5128"/>
                                        </p:tgtEl>
                                        <p:attrNameLst>
                                          <p:attrName>style.visibility</p:attrName>
                                        </p:attrNameLst>
                                      </p:cBhvr>
                                      <p:to>
                                        <p:strVal val="visible"/>
                                      </p:to>
                                    </p:set>
                                    <p:anim calcmode="lin" valueType="num">
                                      <p:cBhvr>
                                        <p:cTn id="7" dur="1000" fill="hold"/>
                                        <p:tgtEl>
                                          <p:spTgt spid="5128"/>
                                        </p:tgtEl>
                                        <p:attrNameLst>
                                          <p:attrName>ppt_w</p:attrName>
                                        </p:attrNameLst>
                                      </p:cBhvr>
                                      <p:tavLst>
                                        <p:tav tm="0">
                                          <p:val>
                                            <p:strVal val="#ppt_w*0.70"/>
                                          </p:val>
                                        </p:tav>
                                        <p:tav tm="100000">
                                          <p:val>
                                            <p:strVal val="#ppt_w"/>
                                          </p:val>
                                        </p:tav>
                                      </p:tavLst>
                                    </p:anim>
                                    <p:anim calcmode="lin" valueType="num">
                                      <p:cBhvr>
                                        <p:cTn id="8" dur="1000" fill="hold"/>
                                        <p:tgtEl>
                                          <p:spTgt spid="5128"/>
                                        </p:tgtEl>
                                        <p:attrNameLst>
                                          <p:attrName>ppt_h</p:attrName>
                                        </p:attrNameLst>
                                      </p:cBhvr>
                                      <p:tavLst>
                                        <p:tav tm="0">
                                          <p:val>
                                            <p:strVal val="#ppt_h"/>
                                          </p:val>
                                        </p:tav>
                                        <p:tav tm="100000">
                                          <p:val>
                                            <p:strVal val="#ppt_h"/>
                                          </p:val>
                                        </p:tav>
                                      </p:tavLst>
                                    </p:anim>
                                    <p:animEffect transition="in" filter="fade">
                                      <p:cBhvr>
                                        <p:cTn id="9" dur="1000"/>
                                        <p:tgtEl>
                                          <p:spTgt spid="5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8"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7" name="图片 3"/>
          <p:cNvPicPr>
            <a:picLocks noChangeAspect="1"/>
          </p:cNvPicPr>
          <p:nvPr/>
        </p:nvPicPr>
        <p:blipFill>
          <a:blip r:embed="rId2"/>
          <a:srcRect b="48677"/>
          <a:stretch>
            <a:fillRect/>
          </a:stretch>
        </p:blipFill>
        <p:spPr>
          <a:xfrm>
            <a:off x="193675" y="2792413"/>
            <a:ext cx="11674475" cy="3116262"/>
          </a:xfrm>
          <a:prstGeom prst="rect">
            <a:avLst/>
          </a:prstGeom>
          <a:noFill/>
          <a:ln w="9525">
            <a:noFill/>
          </a:ln>
        </p:spPr>
      </p:pic>
      <p:sp>
        <p:nvSpPr>
          <p:cNvPr id="6" name="Text Box 4"/>
          <p:cNvSpPr txBox="1"/>
          <p:nvPr/>
        </p:nvSpPr>
        <p:spPr>
          <a:xfrm>
            <a:off x="1341755" y="4893945"/>
            <a:ext cx="10448290" cy="583565"/>
          </a:xfrm>
          <a:prstGeom prst="rect">
            <a:avLst/>
          </a:prstGeom>
          <a:noFill/>
          <a:ln w="9525">
            <a:noFill/>
          </a:ln>
        </p:spPr>
        <p:txBody>
          <a:bodyPr wrap="square" anchor="t">
            <a:spAutoFit/>
          </a:bodyPr>
          <a:lstStyle/>
          <a:p>
            <a:pPr eaLnBrk="0" hangingPunct="0"/>
            <a:r>
              <a:rPr lang="zh-CN" altLang="zh-CN" sz="3200" b="1">
                <a:solidFill>
                  <a:srgbClr val="FF0000"/>
                </a:solidFill>
                <a:latin typeface="楷体" panose="02010609060101010101" pitchFamily="126" charset="-122"/>
                <a:ea typeface="楷体" panose="02010609060101010101" pitchFamily="126" charset="-122"/>
              </a:rPr>
              <a:t>外卖给人们的生活带来了很多便利，但是与此同时，</a:t>
            </a:r>
          </a:p>
        </p:txBody>
      </p:sp>
      <p:pic>
        <p:nvPicPr>
          <p:cNvPr id="55299" name="图片 6"/>
          <p:cNvPicPr>
            <a:picLocks noChangeAspect="1"/>
          </p:cNvPicPr>
          <p:nvPr/>
        </p:nvPicPr>
        <p:blipFill>
          <a:blip r:embed="rId3"/>
          <a:stretch>
            <a:fillRect/>
          </a:stretch>
        </p:blipFill>
        <p:spPr>
          <a:xfrm>
            <a:off x="1573213" y="157163"/>
            <a:ext cx="8915400" cy="2273300"/>
          </a:xfrm>
          <a:prstGeom prst="rect">
            <a:avLst/>
          </a:prstGeom>
          <a:noFill/>
          <a:ln w="9525">
            <a:noFill/>
          </a:ln>
        </p:spPr>
      </p:pic>
      <p:pic>
        <p:nvPicPr>
          <p:cNvPr id="55300" name="图片 7"/>
          <p:cNvPicPr>
            <a:picLocks noChangeAspect="1"/>
          </p:cNvPicPr>
          <p:nvPr/>
        </p:nvPicPr>
        <p:blipFill>
          <a:blip r:embed="rId2"/>
          <a:srcRect t="34399" b="48677"/>
          <a:stretch>
            <a:fillRect/>
          </a:stretch>
        </p:blipFill>
        <p:spPr>
          <a:xfrm>
            <a:off x="193675" y="5751513"/>
            <a:ext cx="11674475" cy="1027112"/>
          </a:xfrm>
          <a:prstGeom prst="rect">
            <a:avLst/>
          </a:prstGeom>
          <a:noFill/>
          <a:ln w="9525">
            <a:noFill/>
          </a:ln>
        </p:spPr>
      </p:pic>
      <p:sp>
        <p:nvSpPr>
          <p:cNvPr id="9" name="Text Box 4"/>
          <p:cNvSpPr txBox="1"/>
          <p:nvPr/>
        </p:nvSpPr>
        <p:spPr>
          <a:xfrm>
            <a:off x="1341755" y="5751830"/>
            <a:ext cx="10448290" cy="583565"/>
          </a:xfrm>
          <a:prstGeom prst="rect">
            <a:avLst/>
          </a:prstGeom>
          <a:noFill/>
          <a:ln w="9525">
            <a:noFill/>
          </a:ln>
        </p:spPr>
        <p:txBody>
          <a:bodyPr wrap="square" anchor="t">
            <a:spAutoFit/>
          </a:bodyPr>
          <a:lstStyle/>
          <a:p>
            <a:pPr eaLnBrk="0" hangingPunct="0"/>
            <a:r>
              <a:rPr lang="zh-CN" altLang="zh-CN" sz="3200" b="1">
                <a:solidFill>
                  <a:srgbClr val="FF0000"/>
                </a:solidFill>
                <a:latin typeface="楷体" panose="02010609060101010101" pitchFamily="126" charset="-122"/>
                <a:ea typeface="楷体" panose="02010609060101010101" pitchFamily="126" charset="-122"/>
                <a:sym typeface="+mn-ea"/>
              </a:rPr>
              <a:t>也带来</a:t>
            </a:r>
            <a:r>
              <a:rPr lang="zh-CN" altLang="zh-CN" sz="3200" b="1">
                <a:solidFill>
                  <a:srgbClr val="FF0000"/>
                </a:solidFill>
                <a:latin typeface="楷体" panose="02010609060101010101" pitchFamily="126" charset="-122"/>
                <a:ea typeface="楷体" panose="02010609060101010101" pitchFamily="126" charset="-122"/>
              </a:rPr>
              <a:t>了不少健康的问题。</a:t>
            </a:r>
          </a:p>
        </p:txBody>
      </p:sp>
      <p:sp>
        <p:nvSpPr>
          <p:cNvPr id="55302" name="Text Box 4"/>
          <p:cNvSpPr txBox="1"/>
          <p:nvPr/>
        </p:nvSpPr>
        <p:spPr>
          <a:xfrm>
            <a:off x="101600" y="0"/>
            <a:ext cx="1646238" cy="922338"/>
          </a:xfrm>
          <a:prstGeom prst="rect">
            <a:avLst/>
          </a:prstGeom>
          <a:noFill/>
          <a:ln w="9525">
            <a:noFill/>
          </a:ln>
        </p:spPr>
        <p:txBody>
          <a:bodyPr wrap="square" anchor="t">
            <a:spAutoFit/>
          </a:bodyPr>
          <a:lstStyle/>
          <a:p>
            <a:pPr eaLnBrk="0" hangingPunct="0"/>
            <a:r>
              <a:rPr lang="en-US" altLang="zh-CN" sz="5400" b="1">
                <a:solidFill>
                  <a:srgbClr val="FF0000"/>
                </a:solidFill>
                <a:latin typeface="楷体" panose="02010609060101010101" pitchFamily="126" charset="-122"/>
                <a:ea typeface="楷体" panose="02010609060101010101" pitchFamily="126" charset="-122"/>
              </a:rPr>
              <a:t>P327</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linds(horizontal)">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1" name="图片 6"/>
          <p:cNvPicPr>
            <a:picLocks noChangeAspect="1"/>
          </p:cNvPicPr>
          <p:nvPr/>
        </p:nvPicPr>
        <p:blipFill>
          <a:blip r:embed="rId2"/>
          <a:stretch>
            <a:fillRect/>
          </a:stretch>
        </p:blipFill>
        <p:spPr>
          <a:xfrm>
            <a:off x="1573213" y="157163"/>
            <a:ext cx="8915400" cy="2273300"/>
          </a:xfrm>
          <a:prstGeom prst="rect">
            <a:avLst/>
          </a:prstGeom>
          <a:noFill/>
          <a:ln w="9525">
            <a:noFill/>
          </a:ln>
        </p:spPr>
      </p:pic>
      <p:sp>
        <p:nvSpPr>
          <p:cNvPr id="56322" name="Text Box 4"/>
          <p:cNvSpPr txBox="1"/>
          <p:nvPr/>
        </p:nvSpPr>
        <p:spPr>
          <a:xfrm>
            <a:off x="101600" y="0"/>
            <a:ext cx="1646238" cy="922338"/>
          </a:xfrm>
          <a:prstGeom prst="rect">
            <a:avLst/>
          </a:prstGeom>
          <a:noFill/>
          <a:ln w="9525">
            <a:noFill/>
          </a:ln>
        </p:spPr>
        <p:txBody>
          <a:bodyPr wrap="square" anchor="t">
            <a:spAutoFit/>
          </a:bodyPr>
          <a:lstStyle/>
          <a:p>
            <a:pPr eaLnBrk="0" hangingPunct="0"/>
            <a:r>
              <a:rPr lang="en-US" altLang="zh-CN" sz="5400" b="1">
                <a:solidFill>
                  <a:srgbClr val="FF0000"/>
                </a:solidFill>
                <a:latin typeface="楷体" panose="02010609060101010101" pitchFamily="126" charset="-122"/>
                <a:ea typeface="楷体" panose="02010609060101010101" pitchFamily="126" charset="-122"/>
              </a:rPr>
              <a:t>P327</a:t>
            </a:r>
          </a:p>
        </p:txBody>
      </p:sp>
      <p:pic>
        <p:nvPicPr>
          <p:cNvPr id="56323" name="图片 1"/>
          <p:cNvPicPr>
            <a:picLocks noChangeAspect="1"/>
          </p:cNvPicPr>
          <p:nvPr/>
        </p:nvPicPr>
        <p:blipFill>
          <a:blip r:embed="rId3"/>
          <a:srcRect b="49397"/>
          <a:stretch>
            <a:fillRect/>
          </a:stretch>
        </p:blipFill>
        <p:spPr>
          <a:xfrm>
            <a:off x="12700" y="4067175"/>
            <a:ext cx="12179300" cy="1601788"/>
          </a:xfrm>
          <a:prstGeom prst="rect">
            <a:avLst/>
          </a:prstGeom>
          <a:noFill/>
          <a:ln w="9525">
            <a:noFill/>
          </a:ln>
        </p:spPr>
      </p:pic>
      <p:pic>
        <p:nvPicPr>
          <p:cNvPr id="56324" name="图片 2"/>
          <p:cNvPicPr>
            <a:picLocks noChangeAspect="1"/>
          </p:cNvPicPr>
          <p:nvPr/>
        </p:nvPicPr>
        <p:blipFill>
          <a:blip r:embed="rId4"/>
          <a:stretch>
            <a:fillRect/>
          </a:stretch>
        </p:blipFill>
        <p:spPr>
          <a:xfrm>
            <a:off x="12700" y="2430463"/>
            <a:ext cx="10909300" cy="1254125"/>
          </a:xfrm>
          <a:prstGeom prst="rect">
            <a:avLst/>
          </a:prstGeom>
          <a:noFill/>
          <a:ln w="9525">
            <a:noFill/>
          </a:ln>
        </p:spPr>
      </p:pic>
      <p:sp>
        <p:nvSpPr>
          <p:cNvPr id="5" name="Text Box 4"/>
          <p:cNvSpPr txBox="1"/>
          <p:nvPr/>
        </p:nvSpPr>
        <p:spPr>
          <a:xfrm>
            <a:off x="2960688" y="4875213"/>
            <a:ext cx="9880600" cy="645160"/>
          </a:xfrm>
          <a:prstGeom prst="rect">
            <a:avLst/>
          </a:prstGeom>
          <a:noFill/>
          <a:ln w="9525">
            <a:noFill/>
          </a:ln>
        </p:spPr>
        <p:txBody>
          <a:bodyPr wrap="square" anchor="t">
            <a:spAutoFit/>
          </a:bodyPr>
          <a:lstStyle/>
          <a:p>
            <a:pPr eaLnBrk="0" hangingPunct="0"/>
            <a:r>
              <a:rPr lang="zh-CN" altLang="zh-CN" sz="3600" b="1">
                <a:solidFill>
                  <a:srgbClr val="FF0000"/>
                </a:solidFill>
                <a:latin typeface="楷体" panose="02010609060101010101" pitchFamily="126" charset="-122"/>
                <a:ea typeface="楷体" panose="02010609060101010101" pitchFamily="126" charset="-122"/>
              </a:rPr>
              <a:t>骑自行车出行可以锻炼身体，让人更健康，</a:t>
            </a:r>
          </a:p>
        </p:txBody>
      </p:sp>
      <p:pic>
        <p:nvPicPr>
          <p:cNvPr id="56326" name="图片 12"/>
          <p:cNvPicPr>
            <a:picLocks noChangeAspect="1"/>
          </p:cNvPicPr>
          <p:nvPr/>
        </p:nvPicPr>
        <p:blipFill>
          <a:blip r:embed="rId5"/>
          <a:srcRect t="34399" b="48677"/>
          <a:stretch>
            <a:fillRect/>
          </a:stretch>
        </p:blipFill>
        <p:spPr>
          <a:xfrm>
            <a:off x="12700" y="5668963"/>
            <a:ext cx="12141200" cy="1068387"/>
          </a:xfrm>
          <a:prstGeom prst="rect">
            <a:avLst/>
          </a:prstGeom>
          <a:noFill/>
          <a:ln w="9525">
            <a:noFill/>
          </a:ln>
        </p:spPr>
      </p:pic>
      <p:sp>
        <p:nvSpPr>
          <p:cNvPr id="14" name="Text Box 4"/>
          <p:cNvSpPr txBox="1"/>
          <p:nvPr/>
        </p:nvSpPr>
        <p:spPr>
          <a:xfrm>
            <a:off x="1162050" y="5668963"/>
            <a:ext cx="9880600" cy="645160"/>
          </a:xfrm>
          <a:prstGeom prst="rect">
            <a:avLst/>
          </a:prstGeom>
          <a:noFill/>
          <a:ln w="9525">
            <a:noFill/>
          </a:ln>
        </p:spPr>
        <p:txBody>
          <a:bodyPr wrap="square" anchor="t">
            <a:spAutoFit/>
          </a:bodyPr>
          <a:lstStyle/>
          <a:p>
            <a:pPr eaLnBrk="0" hangingPunct="0"/>
            <a:r>
              <a:rPr lang="zh-CN" altLang="zh-CN" sz="3600" b="1">
                <a:solidFill>
                  <a:srgbClr val="FF0000"/>
                </a:solidFill>
                <a:latin typeface="楷体" panose="02010609060101010101" pitchFamily="126" charset="-122"/>
                <a:ea typeface="楷体" panose="02010609060101010101" pitchFamily="126" charset="-122"/>
                <a:sym typeface="+mn-ea"/>
              </a:rPr>
              <a:t>以此同时，还</a:t>
            </a:r>
            <a:r>
              <a:rPr lang="zh-CN" altLang="zh-CN" sz="3600" b="1">
                <a:solidFill>
                  <a:srgbClr val="FF0000"/>
                </a:solidFill>
                <a:latin typeface="楷体" panose="02010609060101010101" pitchFamily="126" charset="-122"/>
                <a:ea typeface="楷体" panose="02010609060101010101" pitchFamily="126" charset="-122"/>
              </a:rPr>
              <a:t>可以护环境，减少污染。</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blinds(horizontal)">
                                      <p:cBhvr>
                                        <p:cTn id="1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4"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5" name="图片 6"/>
          <p:cNvPicPr>
            <a:picLocks noChangeAspect="1"/>
          </p:cNvPicPr>
          <p:nvPr/>
        </p:nvPicPr>
        <p:blipFill>
          <a:blip r:embed="rId2"/>
          <a:stretch>
            <a:fillRect/>
          </a:stretch>
        </p:blipFill>
        <p:spPr>
          <a:xfrm>
            <a:off x="1573213" y="157163"/>
            <a:ext cx="8915400" cy="2273300"/>
          </a:xfrm>
          <a:prstGeom prst="rect">
            <a:avLst/>
          </a:prstGeom>
          <a:noFill/>
          <a:ln w="9525">
            <a:noFill/>
          </a:ln>
        </p:spPr>
      </p:pic>
      <p:sp>
        <p:nvSpPr>
          <p:cNvPr id="57346" name="Text Box 4"/>
          <p:cNvSpPr txBox="1"/>
          <p:nvPr/>
        </p:nvSpPr>
        <p:spPr>
          <a:xfrm>
            <a:off x="101600" y="0"/>
            <a:ext cx="1646238" cy="922338"/>
          </a:xfrm>
          <a:prstGeom prst="rect">
            <a:avLst/>
          </a:prstGeom>
          <a:noFill/>
          <a:ln w="9525">
            <a:noFill/>
          </a:ln>
        </p:spPr>
        <p:txBody>
          <a:bodyPr wrap="square" anchor="t">
            <a:spAutoFit/>
          </a:bodyPr>
          <a:lstStyle/>
          <a:p>
            <a:pPr eaLnBrk="0" hangingPunct="0"/>
            <a:r>
              <a:rPr lang="en-US" altLang="zh-CN" sz="5400" b="1">
                <a:solidFill>
                  <a:srgbClr val="FF0000"/>
                </a:solidFill>
                <a:latin typeface="楷体" panose="02010609060101010101" pitchFamily="126" charset="-122"/>
                <a:ea typeface="楷体" panose="02010609060101010101" pitchFamily="126" charset="-122"/>
              </a:rPr>
              <a:t>P327</a:t>
            </a:r>
          </a:p>
        </p:txBody>
      </p:sp>
      <p:pic>
        <p:nvPicPr>
          <p:cNvPr id="57347" name="图片 1"/>
          <p:cNvPicPr>
            <a:picLocks noChangeAspect="1"/>
          </p:cNvPicPr>
          <p:nvPr/>
        </p:nvPicPr>
        <p:blipFill>
          <a:blip r:embed="rId3"/>
          <a:srcRect t="49498" b="25101"/>
          <a:stretch>
            <a:fillRect/>
          </a:stretch>
        </p:blipFill>
        <p:spPr>
          <a:xfrm>
            <a:off x="101600" y="3930650"/>
            <a:ext cx="12179300" cy="803275"/>
          </a:xfrm>
          <a:prstGeom prst="rect">
            <a:avLst/>
          </a:prstGeom>
          <a:noFill/>
          <a:ln w="9525">
            <a:noFill/>
          </a:ln>
        </p:spPr>
      </p:pic>
      <p:pic>
        <p:nvPicPr>
          <p:cNvPr id="57348" name="图片 2"/>
          <p:cNvPicPr>
            <a:picLocks noChangeAspect="1"/>
          </p:cNvPicPr>
          <p:nvPr/>
        </p:nvPicPr>
        <p:blipFill>
          <a:blip r:embed="rId4"/>
          <a:stretch>
            <a:fillRect/>
          </a:stretch>
        </p:blipFill>
        <p:spPr>
          <a:xfrm>
            <a:off x="101600" y="2430463"/>
            <a:ext cx="11307763" cy="1300162"/>
          </a:xfrm>
          <a:prstGeom prst="rect">
            <a:avLst/>
          </a:prstGeom>
          <a:noFill/>
          <a:ln w="9525">
            <a:noFill/>
          </a:ln>
        </p:spPr>
      </p:pic>
      <p:sp>
        <p:nvSpPr>
          <p:cNvPr id="4" name="Text Box 4"/>
          <p:cNvSpPr txBox="1"/>
          <p:nvPr/>
        </p:nvSpPr>
        <p:spPr>
          <a:xfrm>
            <a:off x="1383665" y="4069715"/>
            <a:ext cx="10344150" cy="645160"/>
          </a:xfrm>
          <a:prstGeom prst="rect">
            <a:avLst/>
          </a:prstGeom>
          <a:noFill/>
          <a:ln w="9525">
            <a:noFill/>
          </a:ln>
        </p:spPr>
        <p:txBody>
          <a:bodyPr wrap="square" anchor="t">
            <a:spAutoFit/>
          </a:bodyPr>
          <a:lstStyle/>
          <a:p>
            <a:pPr eaLnBrk="0" hangingPunct="0"/>
            <a:r>
              <a:rPr lang="zh-CN" altLang="zh-CN" sz="3600" b="1">
                <a:solidFill>
                  <a:srgbClr val="FF0000"/>
                </a:solidFill>
                <a:latin typeface="楷体" panose="02010609060101010101" pitchFamily="126" charset="-122"/>
                <a:ea typeface="楷体" panose="02010609060101010101" pitchFamily="126" charset="-122"/>
              </a:rPr>
              <a:t>组织这次会议是为了让大家能够互相交流经验，</a:t>
            </a:r>
          </a:p>
        </p:txBody>
      </p:sp>
      <p:pic>
        <p:nvPicPr>
          <p:cNvPr id="57350" name="图片 5"/>
          <p:cNvPicPr>
            <a:picLocks noChangeAspect="1"/>
          </p:cNvPicPr>
          <p:nvPr/>
        </p:nvPicPr>
        <p:blipFill>
          <a:blip r:embed="rId3"/>
          <a:srcRect l="3822" t="49498"/>
          <a:stretch>
            <a:fillRect/>
          </a:stretch>
        </p:blipFill>
        <p:spPr>
          <a:xfrm>
            <a:off x="566738" y="4733925"/>
            <a:ext cx="11714162" cy="1598613"/>
          </a:xfrm>
          <a:prstGeom prst="rect">
            <a:avLst/>
          </a:prstGeom>
          <a:noFill/>
          <a:ln w="9525">
            <a:noFill/>
          </a:ln>
        </p:spPr>
      </p:pic>
      <p:sp>
        <p:nvSpPr>
          <p:cNvPr id="8" name="Text Box 4"/>
          <p:cNvSpPr txBox="1"/>
          <p:nvPr/>
        </p:nvSpPr>
        <p:spPr>
          <a:xfrm>
            <a:off x="1355725" y="4860925"/>
            <a:ext cx="9880600" cy="645160"/>
          </a:xfrm>
          <a:prstGeom prst="rect">
            <a:avLst/>
          </a:prstGeom>
          <a:noFill/>
          <a:ln w="9525">
            <a:noFill/>
          </a:ln>
        </p:spPr>
        <p:txBody>
          <a:bodyPr wrap="square" anchor="t">
            <a:spAutoFit/>
          </a:bodyPr>
          <a:lstStyle/>
          <a:p>
            <a:pPr eaLnBrk="0" hangingPunct="0"/>
            <a:r>
              <a:rPr lang="zh-CN" altLang="zh-CN" sz="3600" b="1">
                <a:solidFill>
                  <a:srgbClr val="FF0000"/>
                </a:solidFill>
                <a:latin typeface="楷体" panose="02010609060101010101" pitchFamily="126" charset="-122"/>
                <a:ea typeface="楷体" panose="02010609060101010101" pitchFamily="126" charset="-122"/>
                <a:sym typeface="+mn-ea"/>
              </a:rPr>
              <a:t>与此同时，也</a:t>
            </a:r>
            <a:r>
              <a:rPr lang="zh-CN" altLang="zh-CN" sz="3600" b="1">
                <a:solidFill>
                  <a:srgbClr val="FF0000"/>
                </a:solidFill>
                <a:latin typeface="楷体" panose="02010609060101010101" pitchFamily="126" charset="-122"/>
                <a:ea typeface="楷体" panose="02010609060101010101" pitchFamily="126" charset="-122"/>
              </a:rPr>
              <a:t>增进一下彼此的感情。</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blinds(horizontal)">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69" name="图片 3"/>
          <p:cNvPicPr>
            <a:picLocks noChangeAspect="1"/>
          </p:cNvPicPr>
          <p:nvPr/>
        </p:nvPicPr>
        <p:blipFill>
          <a:blip r:embed="rId2"/>
          <a:stretch>
            <a:fillRect/>
          </a:stretch>
        </p:blipFill>
        <p:spPr>
          <a:xfrm>
            <a:off x="693738" y="904875"/>
            <a:ext cx="10804525" cy="5953125"/>
          </a:xfrm>
          <a:prstGeom prst="rect">
            <a:avLst/>
          </a:prstGeom>
          <a:noFill/>
          <a:ln w="9525">
            <a:noFill/>
          </a:ln>
        </p:spPr>
      </p:pic>
      <p:sp>
        <p:nvSpPr>
          <p:cNvPr id="58370" name="Text Box 4"/>
          <p:cNvSpPr txBox="1"/>
          <p:nvPr/>
        </p:nvSpPr>
        <p:spPr>
          <a:xfrm>
            <a:off x="101600" y="0"/>
            <a:ext cx="1646238" cy="922338"/>
          </a:xfrm>
          <a:prstGeom prst="rect">
            <a:avLst/>
          </a:prstGeom>
          <a:noFill/>
          <a:ln w="9525">
            <a:noFill/>
          </a:ln>
        </p:spPr>
        <p:txBody>
          <a:bodyPr wrap="square" anchor="t">
            <a:spAutoFit/>
          </a:bodyPr>
          <a:lstStyle/>
          <a:p>
            <a:pPr eaLnBrk="0" hangingPunct="0"/>
            <a:r>
              <a:rPr lang="en-US" altLang="zh-CN" sz="5400" b="1">
                <a:solidFill>
                  <a:srgbClr val="FF0000"/>
                </a:solidFill>
                <a:latin typeface="楷体" panose="02010609060101010101" pitchFamily="126" charset="-122"/>
                <a:ea typeface="楷体" panose="02010609060101010101" pitchFamily="126" charset="-122"/>
              </a:rPr>
              <a:t>P328</a:t>
            </a:r>
          </a:p>
        </p:txBody>
      </p:sp>
      <p:sp>
        <p:nvSpPr>
          <p:cNvPr id="5" name="Text Box 4"/>
          <p:cNvSpPr txBox="1"/>
          <p:nvPr/>
        </p:nvSpPr>
        <p:spPr>
          <a:xfrm>
            <a:off x="1314450" y="3168650"/>
            <a:ext cx="6682740" cy="645160"/>
          </a:xfrm>
          <a:prstGeom prst="rect">
            <a:avLst/>
          </a:prstGeom>
          <a:noFill/>
          <a:ln w="9525">
            <a:noFill/>
          </a:ln>
        </p:spPr>
        <p:txBody>
          <a:bodyPr wrap="square" anchor="t">
            <a:spAutoFit/>
          </a:bodyPr>
          <a:lstStyle/>
          <a:p>
            <a:pPr eaLnBrk="0" hangingPunct="0"/>
            <a:r>
              <a:rPr lang="zh-CN" altLang="zh-CN" sz="3600" b="1">
                <a:solidFill>
                  <a:srgbClr val="FF0000"/>
                </a:solidFill>
                <a:latin typeface="楷体" panose="02010609060101010101" pitchFamily="126" charset="-122"/>
                <a:ea typeface="楷体" panose="02010609060101010101" pitchFamily="126" charset="-122"/>
              </a:rPr>
              <a:t>长时间服用的话，则会影响大脑</a:t>
            </a:r>
          </a:p>
        </p:txBody>
      </p:sp>
      <p:sp>
        <p:nvSpPr>
          <p:cNvPr id="7" name="Text Box 4"/>
          <p:cNvSpPr txBox="1"/>
          <p:nvPr/>
        </p:nvSpPr>
        <p:spPr>
          <a:xfrm>
            <a:off x="1314450" y="4702175"/>
            <a:ext cx="6682740" cy="645160"/>
          </a:xfrm>
          <a:prstGeom prst="rect">
            <a:avLst/>
          </a:prstGeom>
          <a:noFill/>
          <a:ln w="9525">
            <a:noFill/>
          </a:ln>
        </p:spPr>
        <p:txBody>
          <a:bodyPr wrap="square" anchor="t">
            <a:spAutoFit/>
          </a:bodyPr>
          <a:lstStyle/>
          <a:p>
            <a:pPr eaLnBrk="0" hangingPunct="0"/>
            <a:r>
              <a:rPr lang="zh-CN" altLang="zh-CN" sz="3600" b="1">
                <a:solidFill>
                  <a:srgbClr val="FF0000"/>
                </a:solidFill>
                <a:latin typeface="楷体" panose="02010609060101010101" pitchFamily="126" charset="-122"/>
                <a:ea typeface="楷体" panose="02010609060101010101" pitchFamily="126" charset="-122"/>
              </a:rPr>
              <a:t>离婚率也在不断上升</a:t>
            </a:r>
          </a:p>
        </p:txBody>
      </p:sp>
      <p:sp>
        <p:nvSpPr>
          <p:cNvPr id="8" name="Text Box 4"/>
          <p:cNvSpPr txBox="1"/>
          <p:nvPr/>
        </p:nvSpPr>
        <p:spPr>
          <a:xfrm>
            <a:off x="1387475" y="6216650"/>
            <a:ext cx="6682740" cy="645160"/>
          </a:xfrm>
          <a:prstGeom prst="rect">
            <a:avLst/>
          </a:prstGeom>
          <a:noFill/>
          <a:ln w="9525">
            <a:noFill/>
          </a:ln>
        </p:spPr>
        <p:txBody>
          <a:bodyPr wrap="square" anchor="t">
            <a:spAutoFit/>
          </a:bodyPr>
          <a:lstStyle/>
          <a:p>
            <a:pPr eaLnBrk="0" hangingPunct="0"/>
            <a:r>
              <a:rPr lang="zh-CN" altLang="zh-CN" sz="3600" b="1">
                <a:solidFill>
                  <a:srgbClr val="FF0000"/>
                </a:solidFill>
                <a:latin typeface="楷体" panose="02010609060101010101" pitchFamily="126" charset="-122"/>
                <a:ea typeface="楷体" panose="02010609060101010101" pitchFamily="126" charset="-122"/>
              </a:rPr>
              <a:t>也为各国带来了新的矛盾</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linds(horizontal)">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6"/>
          <p:cNvSpPr/>
          <p:nvPr/>
        </p:nvSpPr>
        <p:spPr>
          <a:xfrm>
            <a:off x="1012508" y="3723323"/>
            <a:ext cx="11237912" cy="1873250"/>
          </a:xfrm>
          <a:prstGeom prst="rect">
            <a:avLst/>
          </a:prstGeom>
          <a:noFill/>
          <a:ln w="9525">
            <a:noFill/>
          </a:ln>
        </p:spPr>
        <p:txBody>
          <a:bodyPr anchor="t"/>
          <a:lstStyle/>
          <a:p>
            <a:pPr marL="342900" indent="-342900">
              <a:spcBef>
                <a:spcPct val="20000"/>
              </a:spcBef>
              <a:buClr>
                <a:schemeClr val="accent1"/>
              </a:buClr>
              <a:buSzPct val="65000"/>
            </a:pPr>
            <a:r>
              <a:rPr lang="zh-CN" altLang="en-US" sz="6600" b="1">
                <a:solidFill>
                  <a:srgbClr val="FF0000"/>
                </a:solidFill>
                <a:latin typeface="楷体" panose="02010609060101010101" pitchFamily="126" charset="-122"/>
                <a:ea typeface="楷体" panose="02010609060101010101" pitchFamily="126" charset="-122"/>
              </a:rPr>
              <a:t>   </a:t>
            </a:r>
            <a:r>
              <a:rPr lang="en-US" altLang="zh-CN" sz="6600" b="1">
                <a:solidFill>
                  <a:srgbClr val="FF0000"/>
                </a:solidFill>
                <a:latin typeface="楷体" panose="02010609060101010101" pitchFamily="126" charset="-122"/>
                <a:ea typeface="楷体" panose="02010609060101010101" pitchFamily="126" charset="-122"/>
              </a:rPr>
              <a:t>……</a:t>
            </a:r>
            <a:r>
              <a:rPr lang="zh-CN" altLang="en-US" sz="6600" b="1">
                <a:solidFill>
                  <a:srgbClr val="FF0000"/>
                </a:solidFill>
                <a:latin typeface="楷体" panose="02010609060101010101" pitchFamily="126" charset="-122"/>
                <a:ea typeface="楷体" panose="02010609060101010101" pitchFamily="126" charset="-122"/>
              </a:rPr>
              <a:t>，相反，</a:t>
            </a:r>
            <a:r>
              <a:rPr lang="en-US" altLang="zh-CN" sz="6600" b="1">
                <a:solidFill>
                  <a:srgbClr val="FF0000"/>
                </a:solidFill>
                <a:latin typeface="楷体" panose="02010609060101010101" pitchFamily="126" charset="-122"/>
                <a:ea typeface="楷体" panose="02010609060101010101" pitchFamily="126" charset="-122"/>
              </a:rPr>
              <a:t>……</a:t>
            </a:r>
          </a:p>
        </p:txBody>
      </p:sp>
      <p:sp>
        <p:nvSpPr>
          <p:cNvPr id="59394" name="Rectangle 2"/>
          <p:cNvSpPr txBox="1"/>
          <p:nvPr/>
        </p:nvSpPr>
        <p:spPr>
          <a:xfrm>
            <a:off x="3726498" y="1627505"/>
            <a:ext cx="4448175" cy="1630363"/>
          </a:xfrm>
          <a:prstGeom prst="rect">
            <a:avLst/>
          </a:prstGeom>
          <a:noFill/>
          <a:ln w="9525" cap="flat" cmpd="sng">
            <a:solidFill>
              <a:schemeClr val="tx1"/>
            </a:solidFill>
            <a:prstDash val="solid"/>
            <a:miter/>
            <a:headEnd type="none" w="med" len="med"/>
            <a:tailEnd type="none" w="med" len="med"/>
          </a:ln>
        </p:spPr>
        <p:txBody>
          <a:bodyPr anchor="ctr"/>
          <a:lstStyle/>
          <a:p>
            <a:pPr>
              <a:lnSpc>
                <a:spcPct val="90000"/>
              </a:lnSpc>
            </a:pPr>
            <a:r>
              <a:rPr lang="zh-CN" altLang="en-US" sz="9600" b="1">
                <a:solidFill>
                  <a:srgbClr val="CC0000"/>
                </a:solidFill>
                <a:latin typeface="楷体" panose="02010609060101010101" pitchFamily="126" charset="-122"/>
                <a:ea typeface="楷体" panose="02010609060101010101" pitchFamily="126" charset="-122"/>
              </a:rPr>
              <a:t>语言点</a:t>
            </a:r>
            <a:endParaRPr lang="zh-CN" altLang="en-US" sz="4000">
              <a:solidFill>
                <a:srgbClr val="CC0000"/>
              </a:solidFill>
              <a:latin typeface="楷体" panose="02010609060101010101" pitchFamily="126" charset="-122"/>
              <a:ea typeface="楷体" panose="02010609060101010101" pitchFamily="126" charset="-122"/>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1"/>
          <p:cNvSpPr>
            <a:spLocks noGrp="1"/>
          </p:cNvSpPr>
          <p:nvPr/>
        </p:nvSpPr>
        <p:spPr>
          <a:xfrm>
            <a:off x="198438" y="328613"/>
            <a:ext cx="11796712" cy="1909762"/>
          </a:xfrm>
          <a:prstGeom prst="rect">
            <a:avLst/>
          </a:prstGeom>
          <a:noFill/>
          <a:ln w="9525">
            <a:noFill/>
          </a:ln>
        </p:spPr>
        <p:txBody>
          <a:bodyPr anchor="ctr"/>
          <a:lstStyle/>
          <a:p>
            <a:pPr eaLnBrk="0" hangingPunct="0"/>
            <a:r>
              <a:rPr lang="zh-CN" altLang="en-US" sz="4400" b="1">
                <a:latin typeface="楷体" panose="02010609060101010101" pitchFamily="126" charset="-122"/>
                <a:ea typeface="楷体" panose="02010609060101010101" pitchFamily="126" charset="-122"/>
              </a:rPr>
              <a:t>他没写作业，老师没批评他，</a:t>
            </a:r>
            <a:r>
              <a:rPr lang="zh-CN" altLang="en-US" sz="6000" b="1">
                <a:solidFill>
                  <a:srgbClr val="FF0000"/>
                </a:solidFill>
                <a:latin typeface="楷体" panose="02010609060101010101" pitchFamily="126" charset="-122"/>
                <a:ea typeface="楷体" panose="02010609060101010101" pitchFamily="126" charset="-122"/>
              </a:rPr>
              <a:t>相反</a:t>
            </a:r>
            <a:r>
              <a:rPr lang="zh-CN" altLang="en-US" sz="4400" b="1">
                <a:latin typeface="楷体" panose="02010609060101010101" pitchFamily="126" charset="-122"/>
                <a:ea typeface="楷体" panose="02010609060101010101" pitchFamily="126" charset="-122"/>
              </a:rPr>
              <a:t>还温柔地安慰他说：没事，下次再交给我吧。</a:t>
            </a:r>
          </a:p>
        </p:txBody>
      </p:sp>
      <p:sp>
        <p:nvSpPr>
          <p:cNvPr id="4" name="标题 1"/>
          <p:cNvSpPr>
            <a:spLocks noGrp="1"/>
          </p:cNvSpPr>
          <p:nvPr/>
        </p:nvSpPr>
        <p:spPr>
          <a:xfrm>
            <a:off x="196850" y="2765425"/>
            <a:ext cx="11995150" cy="1325563"/>
          </a:xfrm>
          <a:prstGeom prst="rect">
            <a:avLst/>
          </a:prstGeom>
          <a:noFill/>
          <a:ln w="9525">
            <a:noFill/>
          </a:ln>
        </p:spPr>
        <p:txBody>
          <a:bodyPr anchor="ctr"/>
          <a:lstStyle/>
          <a:p>
            <a:pPr eaLnBrk="0" hangingPunct="0"/>
            <a:r>
              <a:rPr lang="zh-CN" altLang="en-US" sz="4400" b="1">
                <a:latin typeface="楷体" panose="02010609060101010101" pitchFamily="126" charset="-122"/>
                <a:ea typeface="楷体" panose="02010609060101010101" pitchFamily="126" charset="-122"/>
              </a:rPr>
              <a:t>我睡了一天了，不但没精神，</a:t>
            </a:r>
            <a:r>
              <a:rPr lang="zh-CN" altLang="en-US" sz="6000" b="1">
                <a:solidFill>
                  <a:srgbClr val="FF0000"/>
                </a:solidFill>
                <a:latin typeface="楷体" panose="02010609060101010101" pitchFamily="126" charset="-122"/>
                <a:ea typeface="楷体" panose="02010609060101010101" pitchFamily="126" charset="-122"/>
              </a:rPr>
              <a:t>相反</a:t>
            </a:r>
            <a:r>
              <a:rPr lang="zh-CN" altLang="en-US" sz="4400" b="1">
                <a:latin typeface="楷体" panose="02010609060101010101" pitchFamily="126" charset="-122"/>
                <a:ea typeface="楷体" panose="02010609060101010101" pitchFamily="126" charset="-122"/>
              </a:rPr>
              <a:t>却更困了。</a:t>
            </a:r>
          </a:p>
        </p:txBody>
      </p:sp>
      <p:sp>
        <p:nvSpPr>
          <p:cNvPr id="5" name="标题 1"/>
          <p:cNvSpPr>
            <a:spLocks noGrp="1"/>
          </p:cNvSpPr>
          <p:nvPr/>
        </p:nvSpPr>
        <p:spPr>
          <a:xfrm>
            <a:off x="198438" y="4381500"/>
            <a:ext cx="11796712" cy="1911350"/>
          </a:xfrm>
          <a:prstGeom prst="rect">
            <a:avLst/>
          </a:prstGeom>
          <a:noFill/>
          <a:ln w="9525">
            <a:noFill/>
          </a:ln>
        </p:spPr>
        <p:txBody>
          <a:bodyPr anchor="ctr"/>
          <a:lstStyle/>
          <a:p>
            <a:pPr eaLnBrk="0" hangingPunct="0"/>
            <a:r>
              <a:rPr lang="zh-CN" altLang="en-US" sz="4400" b="1">
                <a:latin typeface="楷体" panose="02010609060101010101" pitchFamily="126" charset="-122"/>
                <a:ea typeface="楷体" panose="02010609060101010101" pitchFamily="126" charset="-122"/>
              </a:rPr>
              <a:t>他做错了事，没和我道歉，</a:t>
            </a:r>
          </a:p>
          <a:p>
            <a:pPr eaLnBrk="0" hangingPunct="0"/>
            <a:r>
              <a:rPr lang="zh-CN" altLang="en-US" sz="4400" b="1">
                <a:latin typeface="楷体" panose="02010609060101010101" pitchFamily="126" charset="-122"/>
                <a:ea typeface="楷体" panose="02010609060101010101" pitchFamily="126" charset="-122"/>
              </a:rPr>
              <a:t>                  </a:t>
            </a:r>
            <a:r>
              <a:rPr lang="zh-CN" altLang="en-US" sz="6000" b="1">
                <a:solidFill>
                  <a:srgbClr val="FF0000"/>
                </a:solidFill>
                <a:latin typeface="楷体" panose="02010609060101010101" pitchFamily="126" charset="-122"/>
                <a:ea typeface="楷体" panose="02010609060101010101" pitchFamily="126" charset="-122"/>
              </a:rPr>
              <a:t>相反</a:t>
            </a:r>
            <a:r>
              <a:rPr lang="zh-CN" altLang="en-US" sz="4400" b="1">
                <a:latin typeface="楷体" panose="02010609060101010101" pitchFamily="126" charset="-122"/>
                <a:ea typeface="楷体" panose="02010609060101010101" pitchFamily="126" charset="-122"/>
              </a:rPr>
              <a:t>又和大吵了一架。</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4" grpId="0"/>
      <p:bldP spid="4" grpId="1"/>
      <p:bldP spid="5" grpId="0"/>
      <p:bldP spid="5" grpId="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nvSpPr>
        <p:spPr>
          <a:xfrm>
            <a:off x="157163" y="174625"/>
            <a:ext cx="12192000" cy="1990725"/>
          </a:xfrm>
          <a:prstGeom prst="rect">
            <a:avLst/>
          </a:prstGeom>
          <a:noFill/>
          <a:ln w="9525">
            <a:noFill/>
          </a:ln>
        </p:spPr>
        <p:txBody>
          <a:bodyPr anchor="ctr"/>
          <a:lstStyle/>
          <a:p>
            <a:pPr eaLnBrk="0" hangingPunct="0">
              <a:lnSpc>
                <a:spcPct val="150000"/>
              </a:lnSpc>
            </a:pPr>
            <a:r>
              <a:rPr lang="zh-CN" altLang="zh-CN" sz="4400" b="1">
                <a:latin typeface="楷体" panose="02010609060101010101" pitchFamily="126" charset="-122"/>
                <a:ea typeface="楷体" panose="02010609060101010101" pitchFamily="126" charset="-122"/>
              </a:rPr>
              <a:t>我开始运动以后不但没瘦，</a:t>
            </a:r>
          </a:p>
          <a:p>
            <a:pPr eaLnBrk="0" hangingPunct="0">
              <a:lnSpc>
                <a:spcPct val="150000"/>
              </a:lnSpc>
            </a:pPr>
            <a:r>
              <a:rPr lang="zh-CN" altLang="zh-CN" sz="4400" b="1">
                <a:latin typeface="楷体" panose="02010609060101010101" pitchFamily="126" charset="-122"/>
                <a:ea typeface="楷体" panose="02010609060101010101" pitchFamily="126" charset="-122"/>
              </a:rPr>
              <a:t>              </a:t>
            </a:r>
            <a:r>
              <a:rPr lang="zh-CN" altLang="zh-CN" sz="6000" b="1">
                <a:solidFill>
                  <a:srgbClr val="FF0000"/>
                </a:solidFill>
                <a:latin typeface="楷体" panose="02010609060101010101" pitchFamily="126" charset="-122"/>
                <a:ea typeface="楷体" panose="02010609060101010101" pitchFamily="126" charset="-122"/>
              </a:rPr>
              <a:t>相反</a:t>
            </a:r>
            <a:r>
              <a:rPr lang="en-US" altLang="zh-CN" sz="4400" b="1">
                <a:latin typeface="楷体" panose="02010609060101010101" pitchFamily="126" charset="-122"/>
                <a:ea typeface="楷体" panose="02010609060101010101" pitchFamily="126" charset="-122"/>
              </a:rPr>
              <a:t>_____________________</a:t>
            </a:r>
            <a:r>
              <a:rPr lang="zh-CN" altLang="en-US" sz="4400" b="1">
                <a:latin typeface="楷体" panose="02010609060101010101" pitchFamily="126" charset="-122"/>
                <a:ea typeface="楷体" panose="02010609060101010101" pitchFamily="126" charset="-122"/>
              </a:rPr>
              <a:t>。</a:t>
            </a:r>
          </a:p>
        </p:txBody>
      </p:sp>
      <p:sp>
        <p:nvSpPr>
          <p:cNvPr id="7" name="文本框 6"/>
          <p:cNvSpPr txBox="1"/>
          <p:nvPr/>
        </p:nvSpPr>
        <p:spPr>
          <a:xfrm>
            <a:off x="5794375" y="1397000"/>
            <a:ext cx="5715000" cy="768350"/>
          </a:xfrm>
          <a:prstGeom prst="rect">
            <a:avLst/>
          </a:prstGeom>
          <a:noFill/>
          <a:ln w="9525">
            <a:noFill/>
          </a:ln>
        </p:spPr>
        <p:txBody>
          <a:bodyPr wrap="square" anchor="t">
            <a:spAutoFit/>
          </a:bodyPr>
          <a:lstStyle/>
          <a:p>
            <a:r>
              <a:rPr lang="zh-CN" altLang="zh-CN" sz="4400" b="1">
                <a:latin typeface="楷体" panose="02010609060101010101" pitchFamily="126" charset="-122"/>
                <a:ea typeface="楷体" panose="02010609060101010101" pitchFamily="126" charset="-122"/>
              </a:rPr>
              <a:t>还胖了不少</a:t>
            </a:r>
          </a:p>
        </p:txBody>
      </p:sp>
      <p:sp>
        <p:nvSpPr>
          <p:cNvPr id="8" name="标题 1"/>
          <p:cNvSpPr>
            <a:spLocks noGrp="1"/>
          </p:cNvSpPr>
          <p:nvPr/>
        </p:nvSpPr>
        <p:spPr>
          <a:xfrm>
            <a:off x="0" y="2613025"/>
            <a:ext cx="12192000" cy="1990725"/>
          </a:xfrm>
          <a:prstGeom prst="rect">
            <a:avLst/>
          </a:prstGeom>
          <a:noFill/>
          <a:ln w="9525">
            <a:noFill/>
          </a:ln>
        </p:spPr>
        <p:txBody>
          <a:bodyPr anchor="ctr"/>
          <a:lstStyle/>
          <a:p>
            <a:pPr eaLnBrk="0" hangingPunct="0">
              <a:lnSpc>
                <a:spcPct val="150000"/>
              </a:lnSpc>
            </a:pPr>
            <a:r>
              <a:rPr lang="zh-CN" altLang="zh-CN" sz="4400" b="1">
                <a:latin typeface="楷体" panose="02010609060101010101" pitchFamily="126" charset="-122"/>
                <a:ea typeface="楷体" panose="02010609060101010101" pitchFamily="126" charset="-122"/>
              </a:rPr>
              <a:t>吃了药以后，他的病没好，</a:t>
            </a:r>
          </a:p>
          <a:p>
            <a:pPr eaLnBrk="0" hangingPunct="0">
              <a:lnSpc>
                <a:spcPct val="150000"/>
              </a:lnSpc>
            </a:pPr>
            <a:r>
              <a:rPr lang="zh-CN" altLang="zh-CN" sz="4400" b="1">
                <a:latin typeface="楷体" panose="02010609060101010101" pitchFamily="126" charset="-122"/>
                <a:ea typeface="楷体" panose="02010609060101010101" pitchFamily="126" charset="-122"/>
              </a:rPr>
              <a:t>              </a:t>
            </a:r>
            <a:r>
              <a:rPr lang="zh-CN" altLang="zh-CN" sz="6000" b="1">
                <a:solidFill>
                  <a:srgbClr val="FF0000"/>
                </a:solidFill>
                <a:latin typeface="楷体" panose="02010609060101010101" pitchFamily="126" charset="-122"/>
                <a:ea typeface="楷体" panose="02010609060101010101" pitchFamily="126" charset="-122"/>
              </a:rPr>
              <a:t>相反</a:t>
            </a:r>
            <a:r>
              <a:rPr lang="en-US" altLang="zh-CN" sz="4400" b="1">
                <a:latin typeface="楷体" panose="02010609060101010101" pitchFamily="126" charset="-122"/>
                <a:ea typeface="楷体" panose="02010609060101010101" pitchFamily="126" charset="-122"/>
              </a:rPr>
              <a:t>_____________________</a:t>
            </a:r>
            <a:r>
              <a:rPr lang="zh-CN" altLang="en-US" sz="4400" b="1">
                <a:latin typeface="楷体" panose="02010609060101010101" pitchFamily="126" charset="-122"/>
                <a:ea typeface="楷体" panose="02010609060101010101" pitchFamily="126" charset="-122"/>
              </a:rPr>
              <a:t>。</a:t>
            </a:r>
          </a:p>
        </p:txBody>
      </p:sp>
      <p:sp>
        <p:nvSpPr>
          <p:cNvPr id="9" name="文本框 8"/>
          <p:cNvSpPr txBox="1"/>
          <p:nvPr/>
        </p:nvSpPr>
        <p:spPr>
          <a:xfrm>
            <a:off x="5637213" y="3835400"/>
            <a:ext cx="5748337" cy="768350"/>
          </a:xfrm>
          <a:prstGeom prst="rect">
            <a:avLst/>
          </a:prstGeom>
          <a:noFill/>
          <a:ln w="9525">
            <a:noFill/>
          </a:ln>
        </p:spPr>
        <p:txBody>
          <a:bodyPr wrap="square" anchor="t">
            <a:spAutoFit/>
          </a:bodyPr>
          <a:lstStyle/>
          <a:p>
            <a:r>
              <a:rPr lang="zh-CN" altLang="zh-CN" sz="4400" b="1">
                <a:latin typeface="楷体" panose="02010609060101010101" pitchFamily="126" charset="-122"/>
                <a:ea typeface="楷体" panose="02010609060101010101" pitchFamily="126" charset="-122"/>
              </a:rPr>
              <a:t>却更加严重了</a:t>
            </a:r>
          </a:p>
        </p:txBody>
      </p:sp>
      <p:sp>
        <p:nvSpPr>
          <p:cNvPr id="2" name="标题 1"/>
          <p:cNvSpPr>
            <a:spLocks noGrp="1"/>
          </p:cNvSpPr>
          <p:nvPr/>
        </p:nvSpPr>
        <p:spPr>
          <a:xfrm>
            <a:off x="157163" y="4603750"/>
            <a:ext cx="12192000" cy="1990725"/>
          </a:xfrm>
          <a:prstGeom prst="rect">
            <a:avLst/>
          </a:prstGeom>
          <a:noFill/>
          <a:ln w="9525">
            <a:noFill/>
          </a:ln>
        </p:spPr>
        <p:txBody>
          <a:bodyPr anchor="ctr"/>
          <a:lstStyle/>
          <a:p>
            <a:pPr eaLnBrk="0" hangingPunct="0">
              <a:lnSpc>
                <a:spcPct val="150000"/>
              </a:lnSpc>
            </a:pPr>
            <a:r>
              <a:rPr lang="zh-CN" altLang="zh-CN" sz="4400" b="1">
                <a:latin typeface="楷体" panose="02010609060101010101" pitchFamily="126" charset="-122"/>
                <a:ea typeface="楷体" panose="02010609060101010101" pitchFamily="126" charset="-122"/>
              </a:rPr>
              <a:t>哥哥喜欢热闹，</a:t>
            </a:r>
            <a:r>
              <a:rPr lang="zh-CN" altLang="zh-CN" sz="6000" b="1">
                <a:solidFill>
                  <a:srgbClr val="FF0000"/>
                </a:solidFill>
                <a:latin typeface="楷体" panose="02010609060101010101" pitchFamily="126" charset="-122"/>
                <a:ea typeface="楷体" panose="02010609060101010101" pitchFamily="126" charset="-122"/>
              </a:rPr>
              <a:t>相反</a:t>
            </a:r>
            <a:r>
              <a:rPr lang="en-US" altLang="zh-CN" sz="4400" b="1">
                <a:latin typeface="楷体" panose="02010609060101010101" pitchFamily="126" charset="-122"/>
                <a:ea typeface="楷体" panose="02010609060101010101" pitchFamily="126" charset="-122"/>
              </a:rPr>
              <a:t>_____________________</a:t>
            </a:r>
            <a:r>
              <a:rPr lang="zh-CN" altLang="en-US" sz="4400" b="1">
                <a:latin typeface="楷体" panose="02010609060101010101" pitchFamily="126" charset="-122"/>
                <a:ea typeface="楷体" panose="02010609060101010101" pitchFamily="126" charset="-122"/>
              </a:rPr>
              <a:t>。</a:t>
            </a:r>
          </a:p>
        </p:txBody>
      </p:sp>
      <p:sp>
        <p:nvSpPr>
          <p:cNvPr id="3" name="文本框 2"/>
          <p:cNvSpPr txBox="1"/>
          <p:nvPr/>
        </p:nvSpPr>
        <p:spPr>
          <a:xfrm>
            <a:off x="5762625" y="5341938"/>
            <a:ext cx="5746750" cy="768350"/>
          </a:xfrm>
          <a:prstGeom prst="rect">
            <a:avLst/>
          </a:prstGeom>
          <a:noFill/>
          <a:ln w="9525">
            <a:noFill/>
          </a:ln>
        </p:spPr>
        <p:txBody>
          <a:bodyPr wrap="square" anchor="t">
            <a:spAutoFit/>
          </a:bodyPr>
          <a:lstStyle/>
          <a:p>
            <a:r>
              <a:rPr lang="zh-CN" altLang="zh-CN" sz="4400" b="1">
                <a:latin typeface="楷体" panose="02010609060101010101" pitchFamily="126" charset="-122"/>
                <a:ea typeface="楷体" panose="02010609060101010101" pitchFamily="126" charset="-122"/>
              </a:rPr>
              <a:t>弟弟却喜欢安静</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linds(horizontal)">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blinds(horizontal)">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blinds(horizontal)">
                                      <p:cBhvr>
                                        <p:cTn id="27" dur="500"/>
                                        <p:tgtEl>
                                          <p:spTgt spid="2"/>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blinds(horizontal)">
                                      <p:cBhvr>
                                        <p:cTn id="3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7" grpId="0"/>
      <p:bldP spid="8" grpId="0"/>
      <p:bldP spid="8" grpId="1"/>
      <p:bldP spid="9" grpId="0"/>
      <p:bldP spid="2" grpId="0"/>
      <p:bldP spid="2" grpId="1"/>
      <p:bldP spid="3"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5" name="图片 3"/>
          <p:cNvPicPr>
            <a:picLocks noChangeAspect="1"/>
          </p:cNvPicPr>
          <p:nvPr/>
        </p:nvPicPr>
        <p:blipFill>
          <a:blip r:embed="rId2"/>
          <a:stretch>
            <a:fillRect/>
          </a:stretch>
        </p:blipFill>
        <p:spPr>
          <a:xfrm>
            <a:off x="1247775" y="1447800"/>
            <a:ext cx="9694863" cy="5143500"/>
          </a:xfrm>
          <a:prstGeom prst="rect">
            <a:avLst/>
          </a:prstGeom>
          <a:noFill/>
          <a:ln w="9525">
            <a:noFill/>
          </a:ln>
        </p:spPr>
      </p:pic>
      <p:pic>
        <p:nvPicPr>
          <p:cNvPr id="62466" name="图片 4"/>
          <p:cNvPicPr>
            <a:picLocks noChangeAspect="1"/>
          </p:cNvPicPr>
          <p:nvPr/>
        </p:nvPicPr>
        <p:blipFill>
          <a:blip r:embed="rId3"/>
          <a:srcRect t="5403" b="8025"/>
          <a:stretch>
            <a:fillRect/>
          </a:stretch>
        </p:blipFill>
        <p:spPr>
          <a:xfrm>
            <a:off x="2754313" y="85725"/>
            <a:ext cx="6089650" cy="1362075"/>
          </a:xfrm>
          <a:prstGeom prst="rect">
            <a:avLst/>
          </a:prstGeom>
          <a:noFill/>
          <a:ln w="9525">
            <a:noFill/>
          </a:ln>
        </p:spPr>
      </p:pic>
      <p:sp>
        <p:nvSpPr>
          <p:cNvPr id="62467" name="Text Box 4"/>
          <p:cNvSpPr txBox="1"/>
          <p:nvPr/>
        </p:nvSpPr>
        <p:spPr>
          <a:xfrm>
            <a:off x="101600" y="0"/>
            <a:ext cx="1646238" cy="922338"/>
          </a:xfrm>
          <a:prstGeom prst="rect">
            <a:avLst/>
          </a:prstGeom>
          <a:noFill/>
          <a:ln w="9525">
            <a:noFill/>
          </a:ln>
        </p:spPr>
        <p:txBody>
          <a:bodyPr wrap="square" anchor="t">
            <a:spAutoFit/>
          </a:bodyPr>
          <a:lstStyle/>
          <a:p>
            <a:pPr eaLnBrk="0" hangingPunct="0"/>
            <a:r>
              <a:rPr lang="en-US" altLang="zh-CN" sz="5400" b="1">
                <a:solidFill>
                  <a:srgbClr val="FF0000"/>
                </a:solidFill>
                <a:latin typeface="楷体" panose="02010609060101010101" pitchFamily="126" charset="-122"/>
                <a:ea typeface="楷体" panose="02010609060101010101" pitchFamily="126" charset="-122"/>
              </a:rPr>
              <a:t>P328</a:t>
            </a:r>
          </a:p>
        </p:txBody>
      </p:sp>
      <p:sp>
        <p:nvSpPr>
          <p:cNvPr id="8" name="Text Box 4"/>
          <p:cNvSpPr txBox="1"/>
          <p:nvPr/>
        </p:nvSpPr>
        <p:spPr>
          <a:xfrm>
            <a:off x="4181475" y="3168650"/>
            <a:ext cx="7774940" cy="583565"/>
          </a:xfrm>
          <a:prstGeom prst="rect">
            <a:avLst/>
          </a:prstGeom>
          <a:noFill/>
          <a:ln w="9525">
            <a:noFill/>
          </a:ln>
        </p:spPr>
        <p:txBody>
          <a:bodyPr wrap="square" anchor="t">
            <a:spAutoFit/>
          </a:bodyPr>
          <a:lstStyle/>
          <a:p>
            <a:pPr eaLnBrk="0" hangingPunct="0"/>
            <a:r>
              <a:rPr lang="zh-CN" altLang="zh-CN" sz="3200" b="1">
                <a:solidFill>
                  <a:srgbClr val="FF0000"/>
                </a:solidFill>
                <a:latin typeface="楷体" panose="02010609060101010101" pitchFamily="126" charset="-122"/>
                <a:ea typeface="楷体" panose="02010609060101010101" pitchFamily="126" charset="-122"/>
              </a:rPr>
              <a:t>哥哥喜欢热闹，相反，弟弟却喜欢安静。</a:t>
            </a:r>
          </a:p>
        </p:txBody>
      </p:sp>
      <p:sp>
        <p:nvSpPr>
          <p:cNvPr id="6" name="Text Box 4"/>
          <p:cNvSpPr txBox="1"/>
          <p:nvPr/>
        </p:nvSpPr>
        <p:spPr>
          <a:xfrm>
            <a:off x="2140585" y="4609465"/>
            <a:ext cx="9500235" cy="583565"/>
          </a:xfrm>
          <a:prstGeom prst="rect">
            <a:avLst/>
          </a:prstGeom>
          <a:noFill/>
          <a:ln w="9525">
            <a:noFill/>
          </a:ln>
        </p:spPr>
        <p:txBody>
          <a:bodyPr wrap="square" anchor="t">
            <a:spAutoFit/>
          </a:bodyPr>
          <a:lstStyle/>
          <a:p>
            <a:pPr eaLnBrk="0" hangingPunct="0"/>
            <a:r>
              <a:rPr lang="zh-CN" altLang="zh-CN" sz="3200" b="1">
                <a:solidFill>
                  <a:srgbClr val="FF0000"/>
                </a:solidFill>
                <a:latin typeface="楷体" panose="02010609060101010101" pitchFamily="126" charset="-122"/>
                <a:ea typeface="楷体" panose="02010609060101010101" pitchFamily="126" charset="-122"/>
              </a:rPr>
              <a:t>吃了药以后，他的病没好，相反，却更加严重了。</a:t>
            </a:r>
          </a:p>
        </p:txBody>
      </p:sp>
      <p:sp>
        <p:nvSpPr>
          <p:cNvPr id="7" name="Text Box 4"/>
          <p:cNvSpPr txBox="1"/>
          <p:nvPr/>
        </p:nvSpPr>
        <p:spPr>
          <a:xfrm>
            <a:off x="3286125" y="5994400"/>
            <a:ext cx="9500235" cy="583565"/>
          </a:xfrm>
          <a:prstGeom prst="rect">
            <a:avLst/>
          </a:prstGeom>
          <a:noFill/>
          <a:ln w="9525">
            <a:noFill/>
          </a:ln>
        </p:spPr>
        <p:txBody>
          <a:bodyPr wrap="square" anchor="t">
            <a:spAutoFit/>
          </a:bodyPr>
          <a:lstStyle/>
          <a:p>
            <a:pPr eaLnBrk="0" hangingPunct="0"/>
            <a:r>
              <a:rPr lang="zh-CN" altLang="zh-CN" sz="3200" b="1">
                <a:solidFill>
                  <a:srgbClr val="FF0000"/>
                </a:solidFill>
                <a:latin typeface="楷体" panose="02010609060101010101" pitchFamily="126" charset="-122"/>
                <a:ea typeface="楷体" panose="02010609060101010101" pitchFamily="126" charset="-122"/>
              </a:rPr>
              <a:t>我开始运动以后不但没瘦，相反，还胖了不少。</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linds(horizontal)">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p:bldP spid="7"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89" name="图片 3"/>
          <p:cNvPicPr>
            <a:picLocks noChangeAspect="1"/>
          </p:cNvPicPr>
          <p:nvPr/>
        </p:nvPicPr>
        <p:blipFill>
          <a:blip r:embed="rId2"/>
          <a:stretch>
            <a:fillRect/>
          </a:stretch>
        </p:blipFill>
        <p:spPr>
          <a:xfrm>
            <a:off x="82550" y="1006475"/>
            <a:ext cx="12026900" cy="5108575"/>
          </a:xfrm>
          <a:prstGeom prst="rect">
            <a:avLst/>
          </a:prstGeom>
          <a:noFill/>
          <a:ln w="9525">
            <a:noFill/>
          </a:ln>
        </p:spPr>
      </p:pic>
      <p:sp>
        <p:nvSpPr>
          <p:cNvPr id="63490" name="Text Box 4"/>
          <p:cNvSpPr txBox="1"/>
          <p:nvPr/>
        </p:nvSpPr>
        <p:spPr>
          <a:xfrm>
            <a:off x="101600" y="0"/>
            <a:ext cx="1646238" cy="922338"/>
          </a:xfrm>
          <a:prstGeom prst="rect">
            <a:avLst/>
          </a:prstGeom>
          <a:noFill/>
          <a:ln w="9525">
            <a:noFill/>
          </a:ln>
        </p:spPr>
        <p:txBody>
          <a:bodyPr wrap="square" anchor="t">
            <a:spAutoFit/>
          </a:bodyPr>
          <a:lstStyle/>
          <a:p>
            <a:pPr eaLnBrk="0" hangingPunct="0"/>
            <a:r>
              <a:rPr lang="en-US" altLang="zh-CN" sz="5400" b="1">
                <a:solidFill>
                  <a:srgbClr val="FF0000"/>
                </a:solidFill>
                <a:latin typeface="楷体" panose="02010609060101010101" pitchFamily="126" charset="-122"/>
                <a:ea typeface="楷体" panose="02010609060101010101" pitchFamily="126" charset="-122"/>
              </a:rPr>
              <a:t>P329</a:t>
            </a:r>
          </a:p>
        </p:txBody>
      </p:sp>
      <p:sp>
        <p:nvSpPr>
          <p:cNvPr id="7" name="Text Box 4"/>
          <p:cNvSpPr txBox="1"/>
          <p:nvPr/>
        </p:nvSpPr>
        <p:spPr>
          <a:xfrm>
            <a:off x="4848225" y="3767455"/>
            <a:ext cx="4608830" cy="583565"/>
          </a:xfrm>
          <a:prstGeom prst="rect">
            <a:avLst/>
          </a:prstGeom>
          <a:noFill/>
          <a:ln w="9525">
            <a:noFill/>
          </a:ln>
        </p:spPr>
        <p:txBody>
          <a:bodyPr wrap="square" anchor="t">
            <a:spAutoFit/>
          </a:bodyPr>
          <a:lstStyle/>
          <a:p>
            <a:pPr eaLnBrk="0" hangingPunct="0"/>
            <a:r>
              <a:rPr lang="zh-CN" altLang="zh-CN" sz="3200" b="1">
                <a:solidFill>
                  <a:srgbClr val="FF0000"/>
                </a:solidFill>
                <a:latin typeface="楷体" panose="02010609060101010101" pitchFamily="126" charset="-122"/>
                <a:ea typeface="楷体" panose="02010609060101010101" pitchFamily="126" charset="-122"/>
              </a:rPr>
              <a:t>我还要感谢你呢</a:t>
            </a:r>
          </a:p>
        </p:txBody>
      </p:sp>
      <p:sp>
        <p:nvSpPr>
          <p:cNvPr id="5" name="Text Box 4"/>
          <p:cNvSpPr txBox="1"/>
          <p:nvPr/>
        </p:nvSpPr>
        <p:spPr>
          <a:xfrm>
            <a:off x="6235700" y="2895600"/>
            <a:ext cx="4608830" cy="583565"/>
          </a:xfrm>
          <a:prstGeom prst="rect">
            <a:avLst/>
          </a:prstGeom>
          <a:noFill/>
          <a:ln w="9525">
            <a:noFill/>
          </a:ln>
        </p:spPr>
        <p:txBody>
          <a:bodyPr wrap="square" anchor="t">
            <a:spAutoFit/>
          </a:bodyPr>
          <a:lstStyle/>
          <a:p>
            <a:pPr eaLnBrk="0" hangingPunct="0"/>
            <a:r>
              <a:rPr lang="zh-CN" altLang="zh-CN" sz="3200" b="1">
                <a:solidFill>
                  <a:srgbClr val="FF0000"/>
                </a:solidFill>
                <a:latin typeface="楷体" panose="02010609060101010101" pitchFamily="126" charset="-122"/>
                <a:ea typeface="楷体" panose="02010609060101010101" pitchFamily="126" charset="-122"/>
              </a:rPr>
              <a:t>我觉得这部电影很有趣</a:t>
            </a:r>
          </a:p>
        </p:txBody>
      </p:sp>
      <p:sp>
        <p:nvSpPr>
          <p:cNvPr id="6" name="Text Box 4"/>
          <p:cNvSpPr txBox="1"/>
          <p:nvPr/>
        </p:nvSpPr>
        <p:spPr>
          <a:xfrm>
            <a:off x="673100" y="5469890"/>
            <a:ext cx="8422005" cy="583565"/>
          </a:xfrm>
          <a:prstGeom prst="rect">
            <a:avLst/>
          </a:prstGeom>
          <a:noFill/>
          <a:ln w="9525">
            <a:noFill/>
          </a:ln>
        </p:spPr>
        <p:txBody>
          <a:bodyPr wrap="square" anchor="t">
            <a:spAutoFit/>
          </a:bodyPr>
          <a:lstStyle/>
          <a:p>
            <a:pPr eaLnBrk="0" hangingPunct="0"/>
            <a:r>
              <a:rPr lang="zh-CN" altLang="zh-CN" sz="3200" b="1">
                <a:solidFill>
                  <a:srgbClr val="FF0000"/>
                </a:solidFill>
                <a:latin typeface="楷体" panose="02010609060101010101" pitchFamily="126" charset="-122"/>
                <a:ea typeface="楷体" panose="02010609060101010101" pitchFamily="126" charset="-122"/>
              </a:rPr>
              <a:t>她成功地完成了这项工作</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p:bldP spid="6"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6"/>
          <p:cNvSpPr/>
          <p:nvPr/>
        </p:nvSpPr>
        <p:spPr>
          <a:xfrm>
            <a:off x="1383983" y="3759835"/>
            <a:ext cx="9686925" cy="1873250"/>
          </a:xfrm>
          <a:prstGeom prst="rect">
            <a:avLst/>
          </a:prstGeom>
          <a:noFill/>
          <a:ln w="9525">
            <a:noFill/>
          </a:ln>
        </p:spPr>
        <p:txBody>
          <a:bodyPr anchor="t"/>
          <a:lstStyle/>
          <a:p>
            <a:pPr marL="342900" indent="-342900">
              <a:spcBef>
                <a:spcPct val="20000"/>
              </a:spcBef>
              <a:buClr>
                <a:schemeClr val="accent1"/>
              </a:buClr>
              <a:buSzPct val="65000"/>
            </a:pPr>
            <a:r>
              <a:rPr lang="zh-CN" altLang="en-US" sz="6600" b="1">
                <a:solidFill>
                  <a:srgbClr val="FF0000"/>
                </a:solidFill>
                <a:latin typeface="楷体" panose="02010609060101010101" pitchFamily="126" charset="-122"/>
                <a:ea typeface="楷体" panose="02010609060101010101" pitchFamily="126" charset="-122"/>
              </a:rPr>
              <a:t>    </a:t>
            </a:r>
            <a:r>
              <a:rPr lang="en-US" altLang="zh-CN" sz="6600" b="1">
                <a:solidFill>
                  <a:srgbClr val="FF0000"/>
                </a:solidFill>
                <a:latin typeface="楷体" panose="02010609060101010101" pitchFamily="126" charset="-122"/>
                <a:ea typeface="楷体" panose="02010609060101010101" pitchFamily="126" charset="-122"/>
              </a:rPr>
              <a:t>……</a:t>
            </a:r>
            <a:r>
              <a:rPr lang="zh-CN" altLang="en-US" sz="6600" b="1">
                <a:solidFill>
                  <a:srgbClr val="FF0000"/>
                </a:solidFill>
                <a:latin typeface="楷体" panose="02010609060101010101" pitchFamily="126" charset="-122"/>
                <a:ea typeface="楷体" panose="02010609060101010101" pitchFamily="126" charset="-122"/>
              </a:rPr>
              <a:t>，从而</a:t>
            </a:r>
            <a:r>
              <a:rPr lang="en-US" altLang="zh-CN" sz="6600" b="1">
                <a:solidFill>
                  <a:srgbClr val="FF0000"/>
                </a:solidFill>
                <a:latin typeface="楷体" panose="02010609060101010101" pitchFamily="126" charset="-122"/>
                <a:ea typeface="楷体" panose="02010609060101010101" pitchFamily="126" charset="-122"/>
              </a:rPr>
              <a:t>……</a:t>
            </a:r>
          </a:p>
          <a:p>
            <a:pPr marL="342900" indent="-342900">
              <a:spcBef>
                <a:spcPct val="20000"/>
              </a:spcBef>
              <a:buClr>
                <a:schemeClr val="accent1"/>
              </a:buClr>
              <a:buSzPct val="65000"/>
            </a:pPr>
            <a:endParaRPr lang="zh-CN" altLang="en-US" sz="6600" b="1">
              <a:solidFill>
                <a:srgbClr val="FF0000"/>
              </a:solidFill>
              <a:latin typeface="楷体" panose="02010609060101010101" pitchFamily="126" charset="-122"/>
              <a:ea typeface="楷体" panose="02010609060101010101" pitchFamily="126" charset="-122"/>
            </a:endParaRPr>
          </a:p>
        </p:txBody>
      </p:sp>
      <p:sp>
        <p:nvSpPr>
          <p:cNvPr id="64514" name="Rectangle 2"/>
          <p:cNvSpPr txBox="1"/>
          <p:nvPr/>
        </p:nvSpPr>
        <p:spPr>
          <a:xfrm>
            <a:off x="3726498" y="1445895"/>
            <a:ext cx="4448175" cy="1630363"/>
          </a:xfrm>
          <a:prstGeom prst="rect">
            <a:avLst/>
          </a:prstGeom>
          <a:noFill/>
          <a:ln w="9525" cap="flat" cmpd="sng">
            <a:solidFill>
              <a:schemeClr val="tx1"/>
            </a:solidFill>
            <a:prstDash val="solid"/>
            <a:miter/>
            <a:headEnd type="none" w="med" len="med"/>
            <a:tailEnd type="none" w="med" len="med"/>
          </a:ln>
        </p:spPr>
        <p:txBody>
          <a:bodyPr anchor="ctr"/>
          <a:lstStyle/>
          <a:p>
            <a:pPr>
              <a:lnSpc>
                <a:spcPct val="90000"/>
              </a:lnSpc>
            </a:pPr>
            <a:r>
              <a:rPr lang="zh-CN" altLang="en-US" sz="9600" b="1">
                <a:solidFill>
                  <a:srgbClr val="CC0000"/>
                </a:solidFill>
                <a:latin typeface="楷体" panose="02010609060101010101" pitchFamily="126" charset="-122"/>
                <a:ea typeface="楷体" panose="02010609060101010101" pitchFamily="126" charset="-122"/>
              </a:rPr>
              <a:t>语言点</a:t>
            </a:r>
            <a:endParaRPr lang="zh-CN" altLang="en-US" sz="4000">
              <a:solidFill>
                <a:srgbClr val="CC0000"/>
              </a:solidFill>
              <a:latin typeface="楷体" panose="02010609060101010101" pitchFamily="126" charset="-122"/>
              <a:ea typeface="楷体" panose="02010609060101010101" pitchFamily="126"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2"/>
          <p:cNvSpPr>
            <a:spLocks noGrp="1"/>
          </p:cNvSpPr>
          <p:nvPr/>
        </p:nvSpPr>
        <p:spPr>
          <a:xfrm>
            <a:off x="-244475" y="186373"/>
            <a:ext cx="12192000" cy="1035050"/>
          </a:xfrm>
          <a:prstGeom prst="rect">
            <a:avLst/>
          </a:prstGeom>
          <a:noFill/>
          <a:ln w="9525">
            <a:noFill/>
          </a:ln>
        </p:spPr>
        <p:txBody>
          <a:bodyPr lIns="68580" tIns="34290" rIns="68580" bIns="34290" anchor="t"/>
          <a:lstStyle/>
          <a:p>
            <a:pPr marL="812800" indent="-812800" algn="ctr" eaLnBrk="0" hangingPunct="0">
              <a:spcBef>
                <a:spcPct val="20000"/>
              </a:spcBef>
            </a:pPr>
            <a:r>
              <a:rPr lang="zh-CN" altLang="en-US" sz="4800" b="1" dirty="0">
                <a:solidFill>
                  <a:srgbClr val="000090"/>
                </a:solidFill>
                <a:latin typeface="楷体" panose="02010609060101010101" pitchFamily="126" charset="-122"/>
                <a:ea typeface="楷体" panose="02010609060101010101" pitchFamily="126" charset="-122"/>
                <a:sym typeface="等线" panose="02010600030101010101" pitchFamily="2" charset="-122"/>
              </a:rPr>
              <a:t>炫耀   近况   真实   分享   理由  </a:t>
            </a:r>
          </a:p>
        </p:txBody>
      </p:sp>
      <p:sp>
        <p:nvSpPr>
          <p:cNvPr id="5123" name="Text Box 4"/>
          <p:cNvSpPr txBox="1"/>
          <p:nvPr/>
        </p:nvSpPr>
        <p:spPr>
          <a:xfrm>
            <a:off x="111125" y="1205230"/>
            <a:ext cx="11837035" cy="1419860"/>
          </a:xfrm>
          <a:prstGeom prst="rect">
            <a:avLst/>
          </a:prstGeom>
          <a:noFill/>
          <a:ln w="9525">
            <a:noFill/>
          </a:ln>
        </p:spPr>
        <p:txBody>
          <a:bodyPr wrap="square" anchor="t">
            <a:spAutoFit/>
          </a:bodyPr>
          <a:lstStyle/>
          <a:p>
            <a:pPr eaLnBrk="0" hangingPunct="0">
              <a:lnSpc>
                <a:spcPct val="120000"/>
              </a:lnSpc>
            </a:pPr>
            <a:r>
              <a:rPr lang="en-US" altLang="zh-CN" sz="3600" b="1" dirty="0">
                <a:solidFill>
                  <a:srgbClr val="000000"/>
                </a:solidFill>
                <a:latin typeface="楷体" panose="02010609060101010101" pitchFamily="126" charset="-122"/>
                <a:ea typeface="楷体" panose="02010609060101010101" pitchFamily="126" charset="-122"/>
              </a:rPr>
              <a:t>1.</a:t>
            </a:r>
            <a:r>
              <a:rPr lang="zh-CN" altLang="en-US" sz="3600" b="1" dirty="0">
                <a:solidFill>
                  <a:srgbClr val="000000"/>
                </a:solidFill>
                <a:latin typeface="楷体" panose="02010609060101010101" pitchFamily="126" charset="-122"/>
                <a:ea typeface="楷体" panose="02010609060101010101" pitchFamily="126" charset="-122"/>
              </a:rPr>
              <a:t>妻子之所以和丈夫离婚，是因为她找不到任何</a:t>
            </a:r>
            <a:r>
              <a:rPr lang="en-US" altLang="zh-CN" sz="3600" b="1" dirty="0">
                <a:solidFill>
                  <a:srgbClr val="000000"/>
                </a:solidFill>
                <a:latin typeface="楷体" panose="02010609060101010101" pitchFamily="126" charset="-122"/>
                <a:ea typeface="楷体" panose="02010609060101010101" pitchFamily="126" charset="-122"/>
              </a:rPr>
              <a:t>____</a:t>
            </a:r>
            <a:r>
              <a:rPr lang="zh-CN" altLang="en-US" sz="3600" b="1" dirty="0">
                <a:solidFill>
                  <a:srgbClr val="000000"/>
                </a:solidFill>
                <a:latin typeface="楷体" panose="02010609060101010101" pitchFamily="126" charset="-122"/>
                <a:ea typeface="楷体" panose="02010609060101010101" pitchFamily="126" charset="-122"/>
              </a:rPr>
              <a:t>原谅她的丈夫。</a:t>
            </a:r>
          </a:p>
        </p:txBody>
      </p:sp>
      <p:sp>
        <p:nvSpPr>
          <p:cNvPr id="5124" name="Rectangle 5"/>
          <p:cNvSpPr/>
          <p:nvPr/>
        </p:nvSpPr>
        <p:spPr>
          <a:xfrm>
            <a:off x="9699308" y="882333"/>
            <a:ext cx="2232025" cy="1444625"/>
          </a:xfrm>
          <a:prstGeom prst="rect">
            <a:avLst/>
          </a:prstGeom>
          <a:noFill/>
          <a:ln w="9525">
            <a:noFill/>
          </a:ln>
        </p:spPr>
        <p:txBody>
          <a:bodyPr anchor="ctr"/>
          <a:lstStyle/>
          <a:p>
            <a:pPr eaLnBrk="0" hangingPunct="0"/>
            <a:r>
              <a:rPr lang="zh-CN" altLang="en-US" sz="4000" b="1" dirty="0">
                <a:solidFill>
                  <a:srgbClr val="FF0000"/>
                </a:solidFill>
                <a:latin typeface="楷体" panose="02010609060101010101" pitchFamily="126" charset="-122"/>
                <a:ea typeface="楷体" panose="02010609060101010101" pitchFamily="126" charset="-122"/>
              </a:rPr>
              <a:t>理由</a:t>
            </a:r>
          </a:p>
        </p:txBody>
      </p:sp>
      <p:sp>
        <p:nvSpPr>
          <p:cNvPr id="5125" name="Text Box 4"/>
          <p:cNvSpPr txBox="1"/>
          <p:nvPr/>
        </p:nvSpPr>
        <p:spPr>
          <a:xfrm>
            <a:off x="111125" y="2399983"/>
            <a:ext cx="12049125" cy="1531620"/>
          </a:xfrm>
          <a:prstGeom prst="rect">
            <a:avLst/>
          </a:prstGeom>
          <a:noFill/>
          <a:ln w="9525">
            <a:noFill/>
          </a:ln>
        </p:spPr>
        <p:txBody>
          <a:bodyPr anchor="t">
            <a:spAutoFit/>
          </a:bodyPr>
          <a:lstStyle/>
          <a:p>
            <a:pPr eaLnBrk="0" hangingPunct="0">
              <a:lnSpc>
                <a:spcPct val="130000"/>
              </a:lnSpc>
            </a:pPr>
            <a:r>
              <a:rPr lang="zh-CN" altLang="en-US" sz="3600" b="1" dirty="0">
                <a:solidFill>
                  <a:srgbClr val="000000"/>
                </a:solidFill>
                <a:latin typeface="楷体" panose="02010609060101010101" pitchFamily="126" charset="-122"/>
                <a:ea typeface="楷体" panose="02010609060101010101" pitchFamily="126" charset="-122"/>
              </a:rPr>
              <a:t>2</a:t>
            </a:r>
            <a:r>
              <a:rPr lang="en-US" altLang="zh-CN" sz="3600" b="1" dirty="0">
                <a:solidFill>
                  <a:srgbClr val="000000"/>
                </a:solidFill>
                <a:latin typeface="楷体" panose="02010609060101010101" pitchFamily="126" charset="-122"/>
                <a:ea typeface="楷体" panose="02010609060101010101" pitchFamily="126" charset="-122"/>
              </a:rPr>
              <a:t>.</a:t>
            </a:r>
            <a:r>
              <a:rPr lang="zh-CN" altLang="en-US" sz="3600" b="1" dirty="0">
                <a:solidFill>
                  <a:srgbClr val="000000"/>
                </a:solidFill>
                <a:latin typeface="楷体" panose="02010609060101010101" pitchFamily="126" charset="-122"/>
                <a:ea typeface="楷体" panose="02010609060101010101" pitchFamily="126" charset="-122"/>
              </a:rPr>
              <a:t>他考试一考好就到处</a:t>
            </a:r>
            <a:r>
              <a:rPr lang="en-US" altLang="zh-CN" sz="3600" b="1" dirty="0">
                <a:solidFill>
                  <a:srgbClr val="000000"/>
                </a:solidFill>
                <a:latin typeface="楷体" panose="02010609060101010101" pitchFamily="126" charset="-122"/>
                <a:ea typeface="楷体" panose="02010609060101010101" pitchFamily="126" charset="-122"/>
              </a:rPr>
              <a:t>______</a:t>
            </a:r>
            <a:r>
              <a:rPr lang="zh-CN" altLang="en-US" sz="3600" b="1" dirty="0">
                <a:solidFill>
                  <a:srgbClr val="000000"/>
                </a:solidFill>
                <a:latin typeface="楷体" panose="02010609060101010101" pitchFamily="126" charset="-122"/>
                <a:ea typeface="楷体" panose="02010609060101010101" pitchFamily="126" charset="-122"/>
              </a:rPr>
              <a:t>自己的成绩，这样让别人很有压力。</a:t>
            </a:r>
          </a:p>
        </p:txBody>
      </p:sp>
      <p:sp>
        <p:nvSpPr>
          <p:cNvPr id="5126" name="Rectangle 5"/>
          <p:cNvSpPr/>
          <p:nvPr/>
        </p:nvSpPr>
        <p:spPr>
          <a:xfrm>
            <a:off x="4835843" y="2152968"/>
            <a:ext cx="2232025" cy="1363662"/>
          </a:xfrm>
          <a:prstGeom prst="rect">
            <a:avLst/>
          </a:prstGeom>
          <a:noFill/>
          <a:ln w="9525">
            <a:noFill/>
          </a:ln>
        </p:spPr>
        <p:txBody>
          <a:bodyPr anchor="ctr"/>
          <a:lstStyle/>
          <a:p>
            <a:pPr eaLnBrk="0" hangingPunct="0"/>
            <a:r>
              <a:rPr lang="zh-CN" altLang="en-US" sz="4000" b="1" dirty="0">
                <a:solidFill>
                  <a:srgbClr val="FF0000"/>
                </a:solidFill>
                <a:latin typeface="楷体" panose="02010609060101010101" pitchFamily="126" charset="-122"/>
                <a:ea typeface="楷体" panose="02010609060101010101" pitchFamily="126" charset="-122"/>
              </a:rPr>
              <a:t>炫耀</a:t>
            </a:r>
          </a:p>
        </p:txBody>
      </p:sp>
      <p:sp>
        <p:nvSpPr>
          <p:cNvPr id="5127" name="Rectangle 5"/>
          <p:cNvSpPr/>
          <p:nvPr/>
        </p:nvSpPr>
        <p:spPr>
          <a:xfrm>
            <a:off x="7603808" y="3342640"/>
            <a:ext cx="2232025" cy="1609725"/>
          </a:xfrm>
          <a:prstGeom prst="rect">
            <a:avLst/>
          </a:prstGeom>
          <a:noFill/>
          <a:ln w="9525">
            <a:noFill/>
          </a:ln>
        </p:spPr>
        <p:txBody>
          <a:bodyPr anchor="ctr"/>
          <a:lstStyle/>
          <a:p>
            <a:pPr eaLnBrk="0" hangingPunct="0"/>
            <a:r>
              <a:rPr lang="zh-CN" altLang="en-US" sz="4000" b="1" dirty="0">
                <a:solidFill>
                  <a:srgbClr val="FF0000"/>
                </a:solidFill>
                <a:latin typeface="楷体" panose="02010609060101010101" pitchFamily="126" charset="-122"/>
                <a:ea typeface="楷体" panose="02010609060101010101" pitchFamily="126" charset="-122"/>
              </a:rPr>
              <a:t>真实</a:t>
            </a:r>
          </a:p>
        </p:txBody>
      </p:sp>
      <p:sp>
        <p:nvSpPr>
          <p:cNvPr id="5128" name="Text Box 4"/>
          <p:cNvSpPr txBox="1"/>
          <p:nvPr/>
        </p:nvSpPr>
        <p:spPr>
          <a:xfrm>
            <a:off x="111125" y="3642995"/>
            <a:ext cx="11917363" cy="922020"/>
          </a:xfrm>
          <a:prstGeom prst="rect">
            <a:avLst/>
          </a:prstGeom>
          <a:noFill/>
          <a:ln w="9525">
            <a:noFill/>
          </a:ln>
        </p:spPr>
        <p:txBody>
          <a:bodyPr wrap="square" anchor="t">
            <a:spAutoFit/>
          </a:bodyPr>
          <a:lstStyle/>
          <a:p>
            <a:pPr eaLnBrk="0" hangingPunct="0">
              <a:lnSpc>
                <a:spcPct val="150000"/>
              </a:lnSpc>
            </a:pPr>
            <a:r>
              <a:rPr lang="zh-CN" altLang="en-US" sz="3600" b="1" dirty="0">
                <a:solidFill>
                  <a:srgbClr val="000000"/>
                </a:solidFill>
                <a:latin typeface="楷体" panose="02010609060101010101" pitchFamily="126" charset="-122"/>
                <a:ea typeface="楷体" panose="02010609060101010101" pitchFamily="126" charset="-122"/>
              </a:rPr>
              <a:t>3</a:t>
            </a:r>
            <a:r>
              <a:rPr lang="en-US" altLang="zh-CN" sz="3600" b="1" dirty="0">
                <a:solidFill>
                  <a:srgbClr val="000000"/>
                </a:solidFill>
                <a:latin typeface="楷体" panose="02010609060101010101" pitchFamily="126" charset="-122"/>
                <a:ea typeface="楷体" panose="02010609060101010101" pitchFamily="126" charset="-122"/>
              </a:rPr>
              <a:t>.</a:t>
            </a:r>
            <a:r>
              <a:rPr lang="zh-CN" altLang="en-US" sz="3600" b="1" dirty="0">
                <a:solidFill>
                  <a:srgbClr val="000000"/>
                </a:solidFill>
                <a:latin typeface="楷体" panose="02010609060101010101" pitchFamily="126" charset="-122"/>
                <a:ea typeface="楷体" panose="02010609060101010101" pitchFamily="126" charset="-122"/>
              </a:rPr>
              <a:t>只有通过调查，才能了解这件事的</a:t>
            </a:r>
            <a:r>
              <a:rPr lang="en-US" altLang="zh-CN" sz="3600" b="1" dirty="0">
                <a:solidFill>
                  <a:srgbClr val="000000"/>
                </a:solidFill>
                <a:latin typeface="楷体" panose="02010609060101010101" pitchFamily="126" charset="-122"/>
                <a:ea typeface="楷体" panose="02010609060101010101" pitchFamily="126" charset="-122"/>
              </a:rPr>
              <a:t>______</a:t>
            </a:r>
            <a:r>
              <a:rPr lang="zh-CN" altLang="en-US" sz="3600" b="1" dirty="0">
                <a:solidFill>
                  <a:srgbClr val="000000"/>
                </a:solidFill>
                <a:latin typeface="楷体" panose="02010609060101010101" pitchFamily="126" charset="-122"/>
                <a:ea typeface="楷体" panose="02010609060101010101" pitchFamily="126" charset="-122"/>
              </a:rPr>
              <a:t>情况。</a:t>
            </a:r>
          </a:p>
        </p:txBody>
      </p:sp>
      <p:sp>
        <p:nvSpPr>
          <p:cNvPr id="2" name="Text Box 4"/>
          <p:cNvSpPr txBox="1"/>
          <p:nvPr/>
        </p:nvSpPr>
        <p:spPr>
          <a:xfrm>
            <a:off x="111125" y="4430078"/>
            <a:ext cx="11917363" cy="1531620"/>
          </a:xfrm>
          <a:prstGeom prst="rect">
            <a:avLst/>
          </a:prstGeom>
          <a:noFill/>
          <a:ln w="9525">
            <a:noFill/>
          </a:ln>
        </p:spPr>
        <p:txBody>
          <a:bodyPr wrap="square" anchor="t">
            <a:spAutoFit/>
          </a:bodyPr>
          <a:lstStyle/>
          <a:p>
            <a:pPr eaLnBrk="0" hangingPunct="0">
              <a:lnSpc>
                <a:spcPct val="130000"/>
              </a:lnSpc>
            </a:pPr>
            <a:r>
              <a:rPr lang="en-US" altLang="zh-CN" sz="3600" b="1" dirty="0">
                <a:solidFill>
                  <a:srgbClr val="000000"/>
                </a:solidFill>
                <a:latin typeface="楷体" panose="02010609060101010101" pitchFamily="126" charset="-122"/>
                <a:ea typeface="楷体" panose="02010609060101010101" pitchFamily="126" charset="-122"/>
              </a:rPr>
              <a:t>4.</a:t>
            </a:r>
            <a:r>
              <a:rPr lang="zh-CN" altLang="en-US" sz="3600" b="1" dirty="0">
                <a:solidFill>
                  <a:srgbClr val="000000"/>
                </a:solidFill>
                <a:latin typeface="楷体" panose="02010609060101010101" pitchFamily="126" charset="-122"/>
                <a:ea typeface="楷体" panose="02010609060101010101" pitchFamily="126" charset="-122"/>
              </a:rPr>
              <a:t>尽管你们不联系，但也可以通过朋友圈来了解她的</a:t>
            </a:r>
            <a:r>
              <a:rPr lang="en-US" altLang="zh-CN" sz="3600" b="1" dirty="0">
                <a:solidFill>
                  <a:srgbClr val="000000"/>
                </a:solidFill>
                <a:latin typeface="楷体" panose="02010609060101010101" pitchFamily="126" charset="-122"/>
                <a:ea typeface="楷体" panose="02010609060101010101" pitchFamily="126" charset="-122"/>
              </a:rPr>
              <a:t>______</a:t>
            </a:r>
            <a:r>
              <a:rPr lang="zh-CN" altLang="en-US" sz="3600" b="1" dirty="0">
                <a:solidFill>
                  <a:srgbClr val="000000"/>
                </a:solidFill>
                <a:latin typeface="楷体" panose="02010609060101010101" pitchFamily="126" charset="-122"/>
                <a:ea typeface="楷体" panose="02010609060101010101" pitchFamily="126" charset="-122"/>
              </a:rPr>
              <a:t>啊。</a:t>
            </a:r>
          </a:p>
        </p:txBody>
      </p:sp>
      <p:sp>
        <p:nvSpPr>
          <p:cNvPr id="3" name="Text Box 4"/>
          <p:cNvSpPr txBox="1"/>
          <p:nvPr/>
        </p:nvSpPr>
        <p:spPr>
          <a:xfrm>
            <a:off x="111125" y="5753100"/>
            <a:ext cx="11917363" cy="922020"/>
          </a:xfrm>
          <a:prstGeom prst="rect">
            <a:avLst/>
          </a:prstGeom>
          <a:noFill/>
          <a:ln w="9525">
            <a:noFill/>
          </a:ln>
        </p:spPr>
        <p:txBody>
          <a:bodyPr wrap="square" anchor="t">
            <a:spAutoFit/>
          </a:bodyPr>
          <a:lstStyle/>
          <a:p>
            <a:pPr eaLnBrk="0" hangingPunct="0">
              <a:lnSpc>
                <a:spcPct val="150000"/>
              </a:lnSpc>
            </a:pPr>
            <a:r>
              <a:rPr lang="en-US" altLang="zh-CN" sz="3600" b="1" dirty="0">
                <a:solidFill>
                  <a:srgbClr val="000000"/>
                </a:solidFill>
                <a:latin typeface="楷体" panose="02010609060101010101" pitchFamily="126" charset="-122"/>
                <a:ea typeface="楷体" panose="02010609060101010101" pitchFamily="126" charset="-122"/>
              </a:rPr>
              <a:t>5.</a:t>
            </a:r>
            <a:r>
              <a:rPr lang="zh-CN" altLang="en-US" sz="3600" b="1" dirty="0">
                <a:solidFill>
                  <a:srgbClr val="000000"/>
                </a:solidFill>
                <a:latin typeface="楷体" panose="02010609060101010101" pitchFamily="126" charset="-122"/>
                <a:ea typeface="楷体" panose="02010609060101010101" pitchFamily="126" charset="-122"/>
              </a:rPr>
              <a:t>很多人喜欢在网络上与别人</a:t>
            </a:r>
            <a:r>
              <a:rPr lang="en-US" altLang="zh-CN" sz="3600" b="1" dirty="0">
                <a:solidFill>
                  <a:srgbClr val="000000"/>
                </a:solidFill>
                <a:latin typeface="楷体" panose="02010609060101010101" pitchFamily="126" charset="-122"/>
                <a:ea typeface="楷体" panose="02010609060101010101" pitchFamily="126" charset="-122"/>
              </a:rPr>
              <a:t>_____</a:t>
            </a:r>
            <a:r>
              <a:rPr lang="zh-CN" altLang="en-US" sz="3600" b="1" dirty="0">
                <a:solidFill>
                  <a:srgbClr val="000000"/>
                </a:solidFill>
                <a:latin typeface="楷体" panose="02010609060101010101" pitchFamily="126" charset="-122"/>
                <a:ea typeface="楷体" panose="02010609060101010101" pitchFamily="126" charset="-122"/>
              </a:rPr>
              <a:t>自己的心情和故事。</a:t>
            </a:r>
          </a:p>
        </p:txBody>
      </p:sp>
      <p:sp>
        <p:nvSpPr>
          <p:cNvPr id="5" name="Rectangle 5"/>
          <p:cNvSpPr/>
          <p:nvPr/>
        </p:nvSpPr>
        <p:spPr>
          <a:xfrm>
            <a:off x="280670" y="4786948"/>
            <a:ext cx="2232025" cy="1444625"/>
          </a:xfrm>
          <a:prstGeom prst="rect">
            <a:avLst/>
          </a:prstGeom>
          <a:noFill/>
          <a:ln w="9525">
            <a:noFill/>
          </a:ln>
        </p:spPr>
        <p:txBody>
          <a:bodyPr anchor="ctr"/>
          <a:lstStyle/>
          <a:p>
            <a:pPr eaLnBrk="0" hangingPunct="0"/>
            <a:r>
              <a:rPr lang="zh-CN" altLang="en-US" sz="4000" b="1" dirty="0">
                <a:solidFill>
                  <a:srgbClr val="FF0000"/>
                </a:solidFill>
                <a:latin typeface="楷体" panose="02010609060101010101" pitchFamily="126" charset="-122"/>
                <a:ea typeface="楷体" panose="02010609060101010101" pitchFamily="126" charset="-122"/>
              </a:rPr>
              <a:t>近况</a:t>
            </a:r>
          </a:p>
        </p:txBody>
      </p:sp>
      <p:sp>
        <p:nvSpPr>
          <p:cNvPr id="6" name="Rectangle 5"/>
          <p:cNvSpPr/>
          <p:nvPr/>
        </p:nvSpPr>
        <p:spPr>
          <a:xfrm>
            <a:off x="6207760" y="5512435"/>
            <a:ext cx="2232025" cy="1444625"/>
          </a:xfrm>
          <a:prstGeom prst="rect">
            <a:avLst/>
          </a:prstGeom>
          <a:noFill/>
          <a:ln w="9525">
            <a:noFill/>
          </a:ln>
        </p:spPr>
        <p:txBody>
          <a:bodyPr anchor="ctr"/>
          <a:lstStyle/>
          <a:p>
            <a:pPr eaLnBrk="0" hangingPunct="0"/>
            <a:r>
              <a:rPr lang="zh-CN" altLang="en-US" sz="4000" b="1" dirty="0">
                <a:solidFill>
                  <a:srgbClr val="FF0000"/>
                </a:solidFill>
                <a:latin typeface="楷体" panose="02010609060101010101" pitchFamily="126" charset="-122"/>
                <a:ea typeface="楷体" panose="02010609060101010101" pitchFamily="126" charset="-122"/>
              </a:rPr>
              <a:t>分享</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5123"/>
                                        </p:tgtEl>
                                        <p:attrNameLst>
                                          <p:attrName>style.visibility</p:attrName>
                                        </p:attrNameLst>
                                      </p:cBhvr>
                                      <p:to>
                                        <p:strVal val="visible"/>
                                      </p:to>
                                    </p:set>
                                    <p:anim calcmode="lin" valueType="num">
                                      <p:cBhvr>
                                        <p:cTn id="7" dur="1000" fill="hold"/>
                                        <p:tgtEl>
                                          <p:spTgt spid="5123"/>
                                        </p:tgtEl>
                                        <p:attrNameLst>
                                          <p:attrName>ppt_w</p:attrName>
                                        </p:attrNameLst>
                                      </p:cBhvr>
                                      <p:tavLst>
                                        <p:tav tm="0">
                                          <p:val>
                                            <p:strVal val="#ppt_w*0.70"/>
                                          </p:val>
                                        </p:tav>
                                        <p:tav tm="100000">
                                          <p:val>
                                            <p:strVal val="#ppt_w"/>
                                          </p:val>
                                        </p:tav>
                                      </p:tavLst>
                                    </p:anim>
                                    <p:anim calcmode="lin" valueType="num">
                                      <p:cBhvr>
                                        <p:cTn id="8" dur="1000" fill="hold"/>
                                        <p:tgtEl>
                                          <p:spTgt spid="5123"/>
                                        </p:tgtEl>
                                        <p:attrNameLst>
                                          <p:attrName>ppt_h</p:attrName>
                                        </p:attrNameLst>
                                      </p:cBhvr>
                                      <p:tavLst>
                                        <p:tav tm="0">
                                          <p:val>
                                            <p:strVal val="#ppt_h"/>
                                          </p:val>
                                        </p:tav>
                                        <p:tav tm="100000">
                                          <p:val>
                                            <p:strVal val="#ppt_h"/>
                                          </p:val>
                                        </p:tav>
                                      </p:tavLst>
                                    </p:anim>
                                    <p:animEffect transition="in" filter="fade">
                                      <p:cBhvr>
                                        <p:cTn id="9" dur="1000"/>
                                        <p:tgtEl>
                                          <p:spTgt spid="5123"/>
                                        </p:tgtEl>
                                      </p:cBhvr>
                                    </p:animEffect>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grpId="0" nodeType="clickEffect">
                                  <p:stCondLst>
                                    <p:cond delay="0"/>
                                  </p:stCondLst>
                                  <p:childTnLst>
                                    <p:set>
                                      <p:cBhvr>
                                        <p:cTn id="13" dur="1" fill="hold">
                                          <p:stCondLst>
                                            <p:cond delay="0"/>
                                          </p:stCondLst>
                                        </p:cTn>
                                        <p:tgtEl>
                                          <p:spTgt spid="5124"/>
                                        </p:tgtEl>
                                        <p:attrNameLst>
                                          <p:attrName>style.visibility</p:attrName>
                                        </p:attrNameLst>
                                      </p:cBhvr>
                                      <p:to>
                                        <p:strVal val="visible"/>
                                      </p:to>
                                    </p:set>
                                    <p:animEffect transition="in" filter="blinds(horizontal)">
                                      <p:cBhvr>
                                        <p:cTn id="14" dur="500"/>
                                        <p:tgtEl>
                                          <p:spTgt spid="5124"/>
                                        </p:tgtEl>
                                      </p:cBhvr>
                                    </p:animEffect>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grpId="0" nodeType="clickEffect">
                                  <p:stCondLst>
                                    <p:cond delay="0"/>
                                  </p:stCondLst>
                                  <p:childTnLst>
                                    <p:set>
                                      <p:cBhvr>
                                        <p:cTn id="18" dur="1" fill="hold">
                                          <p:stCondLst>
                                            <p:cond delay="0"/>
                                          </p:stCondLst>
                                        </p:cTn>
                                        <p:tgtEl>
                                          <p:spTgt spid="5125"/>
                                        </p:tgtEl>
                                        <p:attrNameLst>
                                          <p:attrName>style.visibility</p:attrName>
                                        </p:attrNameLst>
                                      </p:cBhvr>
                                      <p:to>
                                        <p:strVal val="visible"/>
                                      </p:to>
                                    </p:set>
                                    <p:anim calcmode="lin" valueType="num">
                                      <p:cBhvr>
                                        <p:cTn id="19" dur="1000" fill="hold"/>
                                        <p:tgtEl>
                                          <p:spTgt spid="5125"/>
                                        </p:tgtEl>
                                        <p:attrNameLst>
                                          <p:attrName>ppt_w</p:attrName>
                                        </p:attrNameLst>
                                      </p:cBhvr>
                                      <p:tavLst>
                                        <p:tav tm="0">
                                          <p:val>
                                            <p:strVal val="#ppt_w*0.70"/>
                                          </p:val>
                                        </p:tav>
                                        <p:tav tm="100000">
                                          <p:val>
                                            <p:strVal val="#ppt_w"/>
                                          </p:val>
                                        </p:tav>
                                      </p:tavLst>
                                    </p:anim>
                                    <p:anim calcmode="lin" valueType="num">
                                      <p:cBhvr>
                                        <p:cTn id="20" dur="1000" fill="hold"/>
                                        <p:tgtEl>
                                          <p:spTgt spid="5125"/>
                                        </p:tgtEl>
                                        <p:attrNameLst>
                                          <p:attrName>ppt_h</p:attrName>
                                        </p:attrNameLst>
                                      </p:cBhvr>
                                      <p:tavLst>
                                        <p:tav tm="0">
                                          <p:val>
                                            <p:strVal val="#ppt_h"/>
                                          </p:val>
                                        </p:tav>
                                        <p:tav tm="100000">
                                          <p:val>
                                            <p:strVal val="#ppt_h"/>
                                          </p:val>
                                        </p:tav>
                                      </p:tavLst>
                                    </p:anim>
                                    <p:animEffect transition="in" filter="fade">
                                      <p:cBhvr>
                                        <p:cTn id="21" dur="1000"/>
                                        <p:tgtEl>
                                          <p:spTgt spid="5125"/>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5126"/>
                                        </p:tgtEl>
                                        <p:attrNameLst>
                                          <p:attrName>style.visibility</p:attrName>
                                        </p:attrNameLst>
                                      </p:cBhvr>
                                      <p:to>
                                        <p:strVal val="visible"/>
                                      </p:to>
                                    </p:set>
                                    <p:animEffect transition="in" filter="blinds(horizontal)">
                                      <p:cBhvr>
                                        <p:cTn id="26" dur="500"/>
                                        <p:tgtEl>
                                          <p:spTgt spid="5126"/>
                                        </p:tgtEl>
                                      </p:cBhvr>
                                    </p:animEffect>
                                  </p:childTnLst>
                                </p:cTn>
                              </p:par>
                            </p:childTnLst>
                          </p:cTn>
                        </p:par>
                      </p:childTnLst>
                    </p:cTn>
                  </p:par>
                  <p:par>
                    <p:cTn id="27" fill="hold">
                      <p:stCondLst>
                        <p:cond delay="indefinite"/>
                      </p:stCondLst>
                      <p:childTnLst>
                        <p:par>
                          <p:cTn id="28" fill="hold">
                            <p:stCondLst>
                              <p:cond delay="0"/>
                            </p:stCondLst>
                            <p:childTnLst>
                              <p:par>
                                <p:cTn id="29" presetID="55" presetClass="entr" presetSubtype="0" fill="hold" grpId="0" nodeType="clickEffect">
                                  <p:stCondLst>
                                    <p:cond delay="0"/>
                                  </p:stCondLst>
                                  <p:childTnLst>
                                    <p:set>
                                      <p:cBhvr>
                                        <p:cTn id="30" dur="1" fill="hold">
                                          <p:stCondLst>
                                            <p:cond delay="0"/>
                                          </p:stCondLst>
                                        </p:cTn>
                                        <p:tgtEl>
                                          <p:spTgt spid="5128"/>
                                        </p:tgtEl>
                                        <p:attrNameLst>
                                          <p:attrName>style.visibility</p:attrName>
                                        </p:attrNameLst>
                                      </p:cBhvr>
                                      <p:to>
                                        <p:strVal val="visible"/>
                                      </p:to>
                                    </p:set>
                                    <p:anim calcmode="lin" valueType="num">
                                      <p:cBhvr>
                                        <p:cTn id="31" dur="1000" fill="hold"/>
                                        <p:tgtEl>
                                          <p:spTgt spid="5128"/>
                                        </p:tgtEl>
                                        <p:attrNameLst>
                                          <p:attrName>ppt_w</p:attrName>
                                        </p:attrNameLst>
                                      </p:cBhvr>
                                      <p:tavLst>
                                        <p:tav tm="0">
                                          <p:val>
                                            <p:strVal val="#ppt_w*0.70"/>
                                          </p:val>
                                        </p:tav>
                                        <p:tav tm="100000">
                                          <p:val>
                                            <p:strVal val="#ppt_w"/>
                                          </p:val>
                                        </p:tav>
                                      </p:tavLst>
                                    </p:anim>
                                    <p:anim calcmode="lin" valueType="num">
                                      <p:cBhvr>
                                        <p:cTn id="32" dur="1000" fill="hold"/>
                                        <p:tgtEl>
                                          <p:spTgt spid="5128"/>
                                        </p:tgtEl>
                                        <p:attrNameLst>
                                          <p:attrName>ppt_h</p:attrName>
                                        </p:attrNameLst>
                                      </p:cBhvr>
                                      <p:tavLst>
                                        <p:tav tm="0">
                                          <p:val>
                                            <p:strVal val="#ppt_h"/>
                                          </p:val>
                                        </p:tav>
                                        <p:tav tm="100000">
                                          <p:val>
                                            <p:strVal val="#ppt_h"/>
                                          </p:val>
                                        </p:tav>
                                      </p:tavLst>
                                    </p:anim>
                                    <p:animEffect transition="in" filter="fade">
                                      <p:cBhvr>
                                        <p:cTn id="33" dur="1000"/>
                                        <p:tgtEl>
                                          <p:spTgt spid="5128"/>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5127"/>
                                        </p:tgtEl>
                                        <p:attrNameLst>
                                          <p:attrName>style.visibility</p:attrName>
                                        </p:attrNameLst>
                                      </p:cBhvr>
                                      <p:to>
                                        <p:strVal val="visible"/>
                                      </p:to>
                                    </p:set>
                                    <p:animEffect transition="in" filter="blinds(horizontal)">
                                      <p:cBhvr>
                                        <p:cTn id="38" dur="500"/>
                                        <p:tgtEl>
                                          <p:spTgt spid="5127"/>
                                        </p:tgtEl>
                                      </p:cBhvr>
                                    </p:animEffect>
                                  </p:childTnLst>
                                </p:cTn>
                              </p:par>
                            </p:childTnLst>
                          </p:cTn>
                        </p:par>
                      </p:childTnLst>
                    </p:cTn>
                  </p:par>
                  <p:par>
                    <p:cTn id="39" fill="hold">
                      <p:stCondLst>
                        <p:cond delay="indefinite"/>
                      </p:stCondLst>
                      <p:childTnLst>
                        <p:par>
                          <p:cTn id="40" fill="hold">
                            <p:stCondLst>
                              <p:cond delay="0"/>
                            </p:stCondLst>
                            <p:childTnLst>
                              <p:par>
                                <p:cTn id="41" presetID="55" presetClass="entr" presetSubtype="0" fill="hold" grpId="0" nodeType="clickEffect">
                                  <p:stCondLst>
                                    <p:cond delay="0"/>
                                  </p:stCondLst>
                                  <p:childTnLst>
                                    <p:set>
                                      <p:cBhvr>
                                        <p:cTn id="42" dur="1" fill="hold">
                                          <p:stCondLst>
                                            <p:cond delay="0"/>
                                          </p:stCondLst>
                                        </p:cTn>
                                        <p:tgtEl>
                                          <p:spTgt spid="2"/>
                                        </p:tgtEl>
                                        <p:attrNameLst>
                                          <p:attrName>style.visibility</p:attrName>
                                        </p:attrNameLst>
                                      </p:cBhvr>
                                      <p:to>
                                        <p:strVal val="visible"/>
                                      </p:to>
                                    </p:set>
                                    <p:anim calcmode="lin" valueType="num">
                                      <p:cBhvr>
                                        <p:cTn id="43" dur="1000" fill="hold"/>
                                        <p:tgtEl>
                                          <p:spTgt spid="2"/>
                                        </p:tgtEl>
                                        <p:attrNameLst>
                                          <p:attrName>ppt_w</p:attrName>
                                        </p:attrNameLst>
                                      </p:cBhvr>
                                      <p:tavLst>
                                        <p:tav tm="0">
                                          <p:val>
                                            <p:strVal val="#ppt_w*0.70"/>
                                          </p:val>
                                        </p:tav>
                                        <p:tav tm="100000">
                                          <p:val>
                                            <p:strVal val="#ppt_w"/>
                                          </p:val>
                                        </p:tav>
                                      </p:tavLst>
                                    </p:anim>
                                    <p:anim calcmode="lin" valueType="num">
                                      <p:cBhvr>
                                        <p:cTn id="44" dur="1000" fill="hold"/>
                                        <p:tgtEl>
                                          <p:spTgt spid="2"/>
                                        </p:tgtEl>
                                        <p:attrNameLst>
                                          <p:attrName>ppt_h</p:attrName>
                                        </p:attrNameLst>
                                      </p:cBhvr>
                                      <p:tavLst>
                                        <p:tav tm="0">
                                          <p:val>
                                            <p:strVal val="#ppt_h"/>
                                          </p:val>
                                        </p:tav>
                                        <p:tav tm="100000">
                                          <p:val>
                                            <p:strVal val="#ppt_h"/>
                                          </p:val>
                                        </p:tav>
                                      </p:tavLst>
                                    </p:anim>
                                    <p:animEffect transition="in" filter="fade">
                                      <p:cBhvr>
                                        <p:cTn id="45" dur="1000"/>
                                        <p:tgtEl>
                                          <p:spTgt spid="2"/>
                                        </p:tgtEl>
                                      </p:cBhvr>
                                    </p:animEffect>
                                  </p:childTnLst>
                                </p:cTn>
                              </p:par>
                            </p:childTnLst>
                          </p:cTn>
                        </p:par>
                      </p:childTnLst>
                    </p:cTn>
                  </p:par>
                  <p:par>
                    <p:cTn id="46" fill="hold">
                      <p:stCondLst>
                        <p:cond delay="indefinite"/>
                      </p:stCondLst>
                      <p:childTnLst>
                        <p:par>
                          <p:cTn id="47" fill="hold">
                            <p:stCondLst>
                              <p:cond delay="0"/>
                            </p:stCondLst>
                            <p:childTnLst>
                              <p:par>
                                <p:cTn id="48" presetID="3" presetClass="entr" presetSubtype="10" fill="hold" grpId="0" nodeType="clickEffect">
                                  <p:stCondLst>
                                    <p:cond delay="0"/>
                                  </p:stCondLst>
                                  <p:childTnLst>
                                    <p:set>
                                      <p:cBhvr>
                                        <p:cTn id="49" dur="1" fill="hold">
                                          <p:stCondLst>
                                            <p:cond delay="0"/>
                                          </p:stCondLst>
                                        </p:cTn>
                                        <p:tgtEl>
                                          <p:spTgt spid="5"/>
                                        </p:tgtEl>
                                        <p:attrNameLst>
                                          <p:attrName>style.visibility</p:attrName>
                                        </p:attrNameLst>
                                      </p:cBhvr>
                                      <p:to>
                                        <p:strVal val="visible"/>
                                      </p:to>
                                    </p:set>
                                    <p:animEffect transition="in" filter="blinds(horizontal)">
                                      <p:cBhvr>
                                        <p:cTn id="50" dur="500"/>
                                        <p:tgtEl>
                                          <p:spTgt spid="5"/>
                                        </p:tgtEl>
                                      </p:cBhvr>
                                    </p:animEffect>
                                  </p:childTnLst>
                                </p:cTn>
                              </p:par>
                            </p:childTnLst>
                          </p:cTn>
                        </p:par>
                      </p:childTnLst>
                    </p:cTn>
                  </p:par>
                  <p:par>
                    <p:cTn id="51" fill="hold">
                      <p:stCondLst>
                        <p:cond delay="indefinite"/>
                      </p:stCondLst>
                      <p:childTnLst>
                        <p:par>
                          <p:cTn id="52" fill="hold">
                            <p:stCondLst>
                              <p:cond delay="0"/>
                            </p:stCondLst>
                            <p:childTnLst>
                              <p:par>
                                <p:cTn id="53" presetID="55" presetClass="entr" presetSubtype="0" fill="hold" grpId="0" nodeType="clickEffect">
                                  <p:stCondLst>
                                    <p:cond delay="0"/>
                                  </p:stCondLst>
                                  <p:childTnLst>
                                    <p:set>
                                      <p:cBhvr>
                                        <p:cTn id="54" dur="1" fill="hold">
                                          <p:stCondLst>
                                            <p:cond delay="0"/>
                                          </p:stCondLst>
                                        </p:cTn>
                                        <p:tgtEl>
                                          <p:spTgt spid="3"/>
                                        </p:tgtEl>
                                        <p:attrNameLst>
                                          <p:attrName>style.visibility</p:attrName>
                                        </p:attrNameLst>
                                      </p:cBhvr>
                                      <p:to>
                                        <p:strVal val="visible"/>
                                      </p:to>
                                    </p:set>
                                    <p:anim calcmode="lin" valueType="num">
                                      <p:cBhvr>
                                        <p:cTn id="55" dur="1000" fill="hold"/>
                                        <p:tgtEl>
                                          <p:spTgt spid="3"/>
                                        </p:tgtEl>
                                        <p:attrNameLst>
                                          <p:attrName>ppt_w</p:attrName>
                                        </p:attrNameLst>
                                      </p:cBhvr>
                                      <p:tavLst>
                                        <p:tav tm="0">
                                          <p:val>
                                            <p:strVal val="#ppt_w*0.70"/>
                                          </p:val>
                                        </p:tav>
                                        <p:tav tm="100000">
                                          <p:val>
                                            <p:strVal val="#ppt_w"/>
                                          </p:val>
                                        </p:tav>
                                      </p:tavLst>
                                    </p:anim>
                                    <p:anim calcmode="lin" valueType="num">
                                      <p:cBhvr>
                                        <p:cTn id="56" dur="1000" fill="hold"/>
                                        <p:tgtEl>
                                          <p:spTgt spid="3"/>
                                        </p:tgtEl>
                                        <p:attrNameLst>
                                          <p:attrName>ppt_h</p:attrName>
                                        </p:attrNameLst>
                                      </p:cBhvr>
                                      <p:tavLst>
                                        <p:tav tm="0">
                                          <p:val>
                                            <p:strVal val="#ppt_h"/>
                                          </p:val>
                                        </p:tav>
                                        <p:tav tm="100000">
                                          <p:val>
                                            <p:strVal val="#ppt_h"/>
                                          </p:val>
                                        </p:tav>
                                      </p:tavLst>
                                    </p:anim>
                                    <p:animEffect transition="in" filter="fade">
                                      <p:cBhvr>
                                        <p:cTn id="57" dur="1000"/>
                                        <p:tgtEl>
                                          <p:spTgt spid="3"/>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grpId="0" nodeType="click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blinds(horizontal)">
                                      <p:cBhvr>
                                        <p:cTn id="6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p:bldP spid="5124" grpId="0"/>
      <p:bldP spid="5125" grpId="0"/>
      <p:bldP spid="5126" grpId="0"/>
      <p:bldP spid="5127" grpId="0"/>
      <p:bldP spid="5128" grpId="0"/>
      <p:bldP spid="2" grpId="0"/>
      <p:bldP spid="3" grpId="0"/>
      <p:bldP spid="5" grpId="0"/>
      <p:bldP spid="6"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标题 1"/>
          <p:cNvSpPr>
            <a:spLocks noGrp="1"/>
          </p:cNvSpPr>
          <p:nvPr/>
        </p:nvSpPr>
        <p:spPr>
          <a:xfrm>
            <a:off x="0" y="317500"/>
            <a:ext cx="12192000" cy="2640013"/>
          </a:xfrm>
          <a:prstGeom prst="rect">
            <a:avLst/>
          </a:prstGeom>
          <a:noFill/>
          <a:ln w="9525">
            <a:noFill/>
          </a:ln>
        </p:spPr>
        <p:txBody>
          <a:bodyPr anchor="ctr"/>
          <a:lstStyle/>
          <a:p>
            <a:pPr eaLnBrk="0" hangingPunct="0">
              <a:lnSpc>
                <a:spcPct val="90000"/>
              </a:lnSpc>
            </a:pPr>
            <a:r>
              <a:rPr lang="en-US" altLang="zh-CN" sz="4400" b="1">
                <a:latin typeface="楷体" panose="02010609060101010101" pitchFamily="126" charset="-122"/>
                <a:ea typeface="楷体" panose="02010609060101010101" pitchFamily="126" charset="-122"/>
              </a:rPr>
              <a:t>A.</a:t>
            </a:r>
            <a:r>
              <a:rPr lang="zh-CN" altLang="en-US" sz="4400" b="1">
                <a:latin typeface="楷体" panose="02010609060101010101" pitchFamily="126" charset="-122"/>
                <a:ea typeface="楷体" panose="02010609060101010101" pitchFamily="126" charset="-122"/>
              </a:rPr>
              <a:t>经理计划推出全部商品五折的优惠活动</a:t>
            </a:r>
          </a:p>
          <a:p>
            <a:pPr eaLnBrk="0" hangingPunct="0">
              <a:lnSpc>
                <a:spcPct val="90000"/>
              </a:lnSpc>
            </a:pPr>
            <a:r>
              <a:rPr lang="en-US" altLang="zh-CN" sz="4400" b="1">
                <a:latin typeface="楷体" panose="02010609060101010101" pitchFamily="126" charset="-122"/>
                <a:ea typeface="楷体" panose="02010609060101010101" pitchFamily="126" charset="-122"/>
              </a:rPr>
              <a:t>B.</a:t>
            </a:r>
            <a:r>
              <a:rPr lang="zh-CN" altLang="en-US" sz="4400" b="1">
                <a:latin typeface="楷体" panose="02010609060101010101" pitchFamily="126" charset="-122"/>
                <a:ea typeface="楷体" panose="02010609060101010101" pitchFamily="126" charset="-122"/>
              </a:rPr>
              <a:t>商场近几个月的销量都很低</a:t>
            </a:r>
          </a:p>
          <a:p>
            <a:pPr eaLnBrk="0" hangingPunct="0">
              <a:lnSpc>
                <a:spcPct val="90000"/>
              </a:lnSpc>
            </a:pPr>
            <a:r>
              <a:rPr lang="en-US" altLang="zh-CN" sz="4400" b="1">
                <a:latin typeface="楷体" panose="02010609060101010101" pitchFamily="126" charset="-122"/>
                <a:ea typeface="楷体" panose="02010609060101010101" pitchFamily="126" charset="-122"/>
              </a:rPr>
              <a:t>C.    </a:t>
            </a:r>
            <a:r>
              <a:rPr lang="zh-CN" altLang="en-US" sz="4400" b="1">
                <a:latin typeface="楷体" panose="02010609060101010101" pitchFamily="126" charset="-122"/>
                <a:ea typeface="楷体" panose="02010609060101010101" pitchFamily="126" charset="-122"/>
              </a:rPr>
              <a:t>吸引大量顾客到商场消费         </a:t>
            </a:r>
            <a:r>
              <a:rPr lang="en-US" altLang="zh-CN" sz="4400" b="1">
                <a:latin typeface="楷体" panose="02010609060101010101" pitchFamily="126" charset="-122"/>
                <a:ea typeface="楷体" panose="02010609060101010101" pitchFamily="126" charset="-122"/>
              </a:rPr>
              <a:t>_____</a:t>
            </a:r>
          </a:p>
        </p:txBody>
      </p:sp>
      <p:sp>
        <p:nvSpPr>
          <p:cNvPr id="4" name="标题 1"/>
          <p:cNvSpPr>
            <a:spLocks noGrp="1"/>
          </p:cNvSpPr>
          <p:nvPr/>
        </p:nvSpPr>
        <p:spPr>
          <a:xfrm>
            <a:off x="0" y="3644900"/>
            <a:ext cx="12192000" cy="2640013"/>
          </a:xfrm>
          <a:prstGeom prst="rect">
            <a:avLst/>
          </a:prstGeom>
          <a:noFill/>
          <a:ln w="9525">
            <a:noFill/>
          </a:ln>
        </p:spPr>
        <p:txBody>
          <a:bodyPr anchor="ctr"/>
          <a:lstStyle/>
          <a:p>
            <a:pPr eaLnBrk="0" hangingPunct="0">
              <a:lnSpc>
                <a:spcPct val="90000"/>
              </a:lnSpc>
            </a:pPr>
            <a:r>
              <a:rPr lang="zh-CN" altLang="en-US" sz="4400" b="1">
                <a:latin typeface="楷体" panose="02010609060101010101" pitchFamily="126" charset="-122"/>
                <a:ea typeface="楷体" panose="02010609060101010101" pitchFamily="126" charset="-122"/>
              </a:rPr>
              <a:t>商场近几个月的销量都很低，经理计划推出全部商品五折的优惠活动，</a:t>
            </a:r>
            <a:r>
              <a:rPr lang="zh-CN" altLang="en-US" sz="6000" b="1">
                <a:solidFill>
                  <a:srgbClr val="FF0000"/>
                </a:solidFill>
                <a:latin typeface="楷体" panose="02010609060101010101" pitchFamily="126" charset="-122"/>
                <a:ea typeface="楷体" panose="02010609060101010101" pitchFamily="126" charset="-122"/>
                <a:sym typeface="等线" panose="02010600030101010101" pitchFamily="2" charset="-122"/>
              </a:rPr>
              <a:t>从而</a:t>
            </a:r>
            <a:r>
              <a:rPr lang="zh-CN" altLang="en-US" sz="4400" b="1">
                <a:latin typeface="楷体" panose="02010609060101010101" pitchFamily="126" charset="-122"/>
                <a:ea typeface="楷体" panose="02010609060101010101" pitchFamily="126" charset="-122"/>
                <a:sym typeface="等线" panose="02010600030101010101" pitchFamily="2" charset="-122"/>
              </a:rPr>
              <a:t>吸引大量顾客到商场消费。</a:t>
            </a:r>
            <a:endParaRPr lang="en-US" altLang="zh-CN" sz="4400" b="1">
              <a:latin typeface="楷体" panose="02010609060101010101" pitchFamily="126" charset="-122"/>
              <a:ea typeface="楷体" panose="02010609060101010101" pitchFamily="126" charset="-122"/>
              <a:sym typeface="等线" panose="02010600030101010101" pitchFamily="2" charset="-122"/>
            </a:endParaRPr>
          </a:p>
        </p:txBody>
      </p:sp>
      <p:sp>
        <p:nvSpPr>
          <p:cNvPr id="6" name="文本框 5"/>
          <p:cNvSpPr txBox="1"/>
          <p:nvPr/>
        </p:nvSpPr>
        <p:spPr>
          <a:xfrm>
            <a:off x="10671175" y="1850708"/>
            <a:ext cx="1028700" cy="700087"/>
          </a:xfrm>
          <a:prstGeom prst="rect">
            <a:avLst/>
          </a:prstGeom>
          <a:noFill/>
          <a:ln w="9525">
            <a:noFill/>
          </a:ln>
        </p:spPr>
        <p:txBody>
          <a:bodyPr wrap="none" anchor="t">
            <a:spAutoFit/>
          </a:bodyPr>
          <a:lstStyle/>
          <a:p>
            <a:pPr eaLnBrk="0" hangingPunct="0">
              <a:lnSpc>
                <a:spcPct val="90000"/>
              </a:lnSpc>
            </a:pPr>
            <a:r>
              <a:rPr lang="en-US" altLang="zh-CN" sz="4400" b="1">
                <a:solidFill>
                  <a:srgbClr val="FF0000"/>
                </a:solidFill>
                <a:latin typeface="楷体" panose="02010609060101010101" pitchFamily="126" charset="-122"/>
                <a:ea typeface="楷体" panose="02010609060101010101" pitchFamily="126" charset="-122"/>
                <a:sym typeface="等线" panose="02010600030101010101" pitchFamily="2" charset="-122"/>
              </a:rPr>
              <a:t>BAC</a:t>
            </a:r>
          </a:p>
        </p:txBody>
      </p:sp>
      <p:sp>
        <p:nvSpPr>
          <p:cNvPr id="7" name="文本框 6"/>
          <p:cNvSpPr txBox="1"/>
          <p:nvPr/>
        </p:nvSpPr>
        <p:spPr>
          <a:xfrm>
            <a:off x="600075" y="1876425"/>
            <a:ext cx="1306513" cy="768350"/>
          </a:xfrm>
          <a:prstGeom prst="rect">
            <a:avLst/>
          </a:prstGeom>
          <a:noFill/>
          <a:ln w="9525">
            <a:noFill/>
          </a:ln>
        </p:spPr>
        <p:txBody>
          <a:bodyPr wrap="none" anchor="t">
            <a:spAutoFit/>
          </a:bodyPr>
          <a:lstStyle/>
          <a:p>
            <a:r>
              <a:rPr lang="zh-CN" altLang="en-US" sz="4400" b="1">
                <a:latin typeface="楷体" panose="02010609060101010101" pitchFamily="126" charset="-122"/>
                <a:ea typeface="楷体" panose="02010609060101010101" pitchFamily="126" charset="-122"/>
                <a:sym typeface="等线" panose="02010600030101010101" pitchFamily="2" charset="-122"/>
              </a:rPr>
              <a:t>从而</a:t>
            </a:r>
            <a:endParaRPr lang="en-US" altLang="zh-CN" sz="4400" b="1">
              <a:latin typeface="楷体" panose="02010609060101010101" pitchFamily="126" charset="-122"/>
              <a:ea typeface="楷体" panose="02010609060101010101" pitchFamily="126" charset="-122"/>
              <a:sym typeface="等线"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mph" presetSubtype="0" fill="hold" grpId="0" nodeType="clickEffect">
                                  <p:stCondLst>
                                    <p:cond delay="0"/>
                                  </p:stCondLst>
                                  <p:iterate type="lt">
                                    <p:tmPct val="4000"/>
                                  </p:iterate>
                                  <p:childTnLst>
                                    <p:set>
                                      <p:cBhvr override="childStyle">
                                        <p:cTn id="11" dur="500" fill="hold"/>
                                        <p:tgtEl>
                                          <p:spTgt spid="7"/>
                                        </p:tgtEl>
                                        <p:attrNameLst>
                                          <p:attrName>style.color</p:attrName>
                                        </p:attrNameLst>
                                      </p:cBhvr>
                                      <p:to>
                                        <p:clrVal>
                                          <a:srgbClr val="E33B82"/>
                                        </p:clrVal>
                                      </p:to>
                                    </p:set>
                                    <p:set>
                                      <p:cBhvr>
                                        <p:cTn id="12" dur="500" fill="hold"/>
                                        <p:tgtEl>
                                          <p:spTgt spid="7"/>
                                        </p:tgtEl>
                                        <p:attrNameLst>
                                          <p:attrName>fillcolor</p:attrName>
                                        </p:attrNameLst>
                                      </p:cBhvr>
                                      <p:to>
                                        <p:clrVal>
                                          <a:srgbClr val="E33B82"/>
                                        </p:clrVal>
                                      </p:to>
                                    </p:set>
                                    <p:set>
                                      <p:cBhvr>
                                        <p:cTn id="13" dur="500" fill="hold"/>
                                        <p:tgtEl>
                                          <p:spTgt spid="7"/>
                                        </p:tgtEl>
                                        <p:attrNameLst>
                                          <p:attrName>fill.type</p:attrName>
                                        </p:attrNameLst>
                                      </p:cBhvr>
                                      <p:to>
                                        <p:strVal val="solid"/>
                                      </p:to>
                                    </p:se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blinds(horizontal)">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1"/>
      <p:bldP spid="4" grpId="0"/>
      <p:bldP spid="4" grpId="1"/>
      <p:bldP spid="6" grpId="0"/>
      <p:bldP spid="7"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nvSpPr>
        <p:spPr>
          <a:xfrm>
            <a:off x="157163" y="633413"/>
            <a:ext cx="12192000" cy="1990725"/>
          </a:xfrm>
          <a:prstGeom prst="rect">
            <a:avLst/>
          </a:prstGeom>
          <a:noFill/>
          <a:ln w="9525">
            <a:noFill/>
          </a:ln>
        </p:spPr>
        <p:txBody>
          <a:bodyPr anchor="ctr"/>
          <a:lstStyle/>
          <a:p>
            <a:pPr eaLnBrk="0" hangingPunct="0">
              <a:lnSpc>
                <a:spcPct val="150000"/>
              </a:lnSpc>
            </a:pPr>
            <a:r>
              <a:rPr lang="zh-CN" altLang="zh-CN" sz="4400" b="1">
                <a:latin typeface="楷体" panose="02010609060101010101" pitchFamily="126" charset="-122"/>
                <a:ea typeface="楷体" panose="02010609060101010101" pitchFamily="126" charset="-122"/>
              </a:rPr>
              <a:t>他每天从早到晚努力地练习，</a:t>
            </a:r>
          </a:p>
          <a:p>
            <a:pPr eaLnBrk="0" hangingPunct="0">
              <a:lnSpc>
                <a:spcPct val="150000"/>
              </a:lnSpc>
            </a:pPr>
            <a:r>
              <a:rPr lang="zh-CN" altLang="zh-CN" sz="4400" b="1">
                <a:latin typeface="楷体" panose="02010609060101010101" pitchFamily="126" charset="-122"/>
                <a:ea typeface="楷体" panose="02010609060101010101" pitchFamily="126" charset="-122"/>
              </a:rPr>
              <a:t>              </a:t>
            </a:r>
            <a:r>
              <a:rPr lang="zh-CN" altLang="zh-CN" sz="6000" b="1">
                <a:solidFill>
                  <a:srgbClr val="FF0000"/>
                </a:solidFill>
                <a:latin typeface="楷体" panose="02010609060101010101" pitchFamily="126" charset="-122"/>
                <a:ea typeface="楷体" panose="02010609060101010101" pitchFamily="126" charset="-122"/>
              </a:rPr>
              <a:t>从而</a:t>
            </a:r>
            <a:r>
              <a:rPr lang="en-US" altLang="zh-CN" sz="4400" b="1">
                <a:latin typeface="楷体" panose="02010609060101010101" pitchFamily="126" charset="-122"/>
                <a:ea typeface="楷体" panose="02010609060101010101" pitchFamily="126" charset="-122"/>
              </a:rPr>
              <a:t>_____________________</a:t>
            </a:r>
            <a:r>
              <a:rPr lang="zh-CN" altLang="en-US" sz="4400" b="1">
                <a:latin typeface="楷体" panose="02010609060101010101" pitchFamily="126" charset="-122"/>
                <a:ea typeface="楷体" panose="02010609060101010101" pitchFamily="126" charset="-122"/>
              </a:rPr>
              <a:t>。</a:t>
            </a:r>
          </a:p>
        </p:txBody>
      </p:sp>
      <p:sp>
        <p:nvSpPr>
          <p:cNvPr id="7" name="文本框 6"/>
          <p:cNvSpPr txBox="1"/>
          <p:nvPr/>
        </p:nvSpPr>
        <p:spPr>
          <a:xfrm>
            <a:off x="5794375" y="1921828"/>
            <a:ext cx="5797550" cy="768350"/>
          </a:xfrm>
          <a:prstGeom prst="rect">
            <a:avLst/>
          </a:prstGeom>
          <a:noFill/>
          <a:ln w="9525">
            <a:noFill/>
          </a:ln>
        </p:spPr>
        <p:txBody>
          <a:bodyPr wrap="none" anchor="t">
            <a:spAutoFit/>
          </a:bodyPr>
          <a:lstStyle/>
          <a:p>
            <a:r>
              <a:rPr lang="zh-CN" altLang="zh-CN" sz="4400" b="1">
                <a:latin typeface="楷体" panose="02010609060101010101" pitchFamily="126" charset="-122"/>
                <a:ea typeface="楷体" panose="02010609060101010101" pitchFamily="126" charset="-122"/>
              </a:rPr>
              <a:t>取得了这次比赛的胜利</a:t>
            </a:r>
          </a:p>
        </p:txBody>
      </p:sp>
      <p:sp>
        <p:nvSpPr>
          <p:cNvPr id="8" name="标题 1"/>
          <p:cNvSpPr>
            <a:spLocks noGrp="1"/>
          </p:cNvSpPr>
          <p:nvPr/>
        </p:nvSpPr>
        <p:spPr>
          <a:xfrm>
            <a:off x="0" y="3416300"/>
            <a:ext cx="12192000" cy="1990725"/>
          </a:xfrm>
          <a:prstGeom prst="rect">
            <a:avLst/>
          </a:prstGeom>
          <a:noFill/>
          <a:ln w="9525">
            <a:noFill/>
          </a:ln>
        </p:spPr>
        <p:txBody>
          <a:bodyPr anchor="ctr"/>
          <a:lstStyle/>
          <a:p>
            <a:pPr eaLnBrk="0" hangingPunct="0">
              <a:lnSpc>
                <a:spcPct val="150000"/>
              </a:lnSpc>
            </a:pPr>
            <a:r>
              <a:rPr lang="zh-CN" altLang="zh-CN" sz="4400" b="1">
                <a:latin typeface="楷体" panose="02010609060101010101" pitchFamily="126" charset="-122"/>
                <a:ea typeface="楷体" panose="02010609060101010101" pitchFamily="126" charset="-122"/>
              </a:rPr>
              <a:t>你多参加社会活动，增加工作经历</a:t>
            </a:r>
          </a:p>
          <a:p>
            <a:pPr eaLnBrk="0" hangingPunct="0">
              <a:lnSpc>
                <a:spcPct val="150000"/>
              </a:lnSpc>
            </a:pPr>
            <a:r>
              <a:rPr lang="zh-CN" altLang="zh-CN" sz="4400" b="1">
                <a:latin typeface="楷体" panose="02010609060101010101" pitchFamily="126" charset="-122"/>
                <a:ea typeface="楷体" panose="02010609060101010101" pitchFamily="126" charset="-122"/>
              </a:rPr>
              <a:t>              </a:t>
            </a:r>
            <a:r>
              <a:rPr lang="zh-CN" altLang="zh-CN" sz="6000" b="1">
                <a:solidFill>
                  <a:srgbClr val="FF0000"/>
                </a:solidFill>
                <a:latin typeface="楷体" panose="02010609060101010101" pitchFamily="126" charset="-122"/>
                <a:ea typeface="楷体" panose="02010609060101010101" pitchFamily="126" charset="-122"/>
              </a:rPr>
              <a:t>从而</a:t>
            </a:r>
            <a:r>
              <a:rPr lang="en-US" altLang="zh-CN" sz="4400" b="1">
                <a:latin typeface="楷体" panose="02010609060101010101" pitchFamily="126" charset="-122"/>
                <a:ea typeface="楷体" panose="02010609060101010101" pitchFamily="126" charset="-122"/>
              </a:rPr>
              <a:t>_____________________</a:t>
            </a:r>
            <a:r>
              <a:rPr lang="zh-CN" altLang="en-US" sz="4400" b="1">
                <a:latin typeface="楷体" panose="02010609060101010101" pitchFamily="126" charset="-122"/>
                <a:ea typeface="楷体" panose="02010609060101010101" pitchFamily="126" charset="-122"/>
              </a:rPr>
              <a:t>。</a:t>
            </a:r>
          </a:p>
        </p:txBody>
      </p:sp>
      <p:sp>
        <p:nvSpPr>
          <p:cNvPr id="9" name="文本框 8"/>
          <p:cNvSpPr txBox="1"/>
          <p:nvPr/>
        </p:nvSpPr>
        <p:spPr>
          <a:xfrm>
            <a:off x="5637213" y="4704715"/>
            <a:ext cx="5235575" cy="768350"/>
          </a:xfrm>
          <a:prstGeom prst="rect">
            <a:avLst/>
          </a:prstGeom>
          <a:noFill/>
          <a:ln w="9525">
            <a:noFill/>
          </a:ln>
        </p:spPr>
        <p:txBody>
          <a:bodyPr wrap="none" anchor="t">
            <a:spAutoFit/>
          </a:bodyPr>
          <a:lstStyle/>
          <a:p>
            <a:r>
              <a:rPr lang="zh-CN" altLang="zh-CN" sz="4400" b="1">
                <a:latin typeface="楷体" panose="02010609060101010101" pitchFamily="126" charset="-122"/>
                <a:ea typeface="楷体" panose="02010609060101010101" pitchFamily="126" charset="-122"/>
              </a:rPr>
              <a:t>丰富自己的工作经验</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linds(horizontal)">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blinds(horizontal)">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7" grpId="0"/>
      <p:bldP spid="8" grpId="0"/>
      <p:bldP spid="8" grpId="1"/>
      <p:bldP spid="9"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a:spLocks noGrp="1"/>
          </p:cNvSpPr>
          <p:nvPr/>
        </p:nvSpPr>
        <p:spPr>
          <a:xfrm>
            <a:off x="0" y="1533525"/>
            <a:ext cx="12192000" cy="1958975"/>
          </a:xfrm>
          <a:prstGeom prst="rect">
            <a:avLst/>
          </a:prstGeom>
          <a:noFill/>
          <a:ln w="9525">
            <a:noFill/>
          </a:ln>
        </p:spPr>
        <p:txBody>
          <a:bodyPr anchor="ctr"/>
          <a:lstStyle/>
          <a:p>
            <a:pPr eaLnBrk="0" hangingPunct="0">
              <a:lnSpc>
                <a:spcPct val="90000"/>
              </a:lnSpc>
            </a:pPr>
            <a:r>
              <a:rPr lang="zh-CN" altLang="en-US" sz="4400" b="1">
                <a:latin typeface="楷体" panose="02010609060101010101" pitchFamily="126" charset="-122"/>
                <a:ea typeface="楷体" panose="02010609060101010101" pitchFamily="126" charset="-122"/>
              </a:rPr>
              <a:t>父亲建议我多和优秀的人相处，</a:t>
            </a:r>
          </a:p>
          <a:p>
            <a:pPr eaLnBrk="0" hangingPunct="0">
              <a:lnSpc>
                <a:spcPct val="90000"/>
              </a:lnSpc>
            </a:pPr>
            <a:r>
              <a:rPr lang="zh-CN" altLang="en-US" sz="6000" b="1">
                <a:solidFill>
                  <a:srgbClr val="FF0000"/>
                </a:solidFill>
                <a:latin typeface="楷体" panose="02010609060101010101" pitchFamily="126" charset="-122"/>
                <a:ea typeface="楷体" panose="02010609060101010101" pitchFamily="126" charset="-122"/>
              </a:rPr>
              <a:t>       从而</a:t>
            </a:r>
            <a:r>
              <a:rPr lang="zh-CN" altLang="en-US" sz="4400" b="1">
                <a:latin typeface="楷体" panose="02010609060101010101" pitchFamily="126" charset="-122"/>
                <a:ea typeface="楷体" panose="02010609060101010101" pitchFamily="126" charset="-122"/>
              </a:rPr>
              <a:t>发现自己的缺点，及时改正。</a:t>
            </a:r>
          </a:p>
        </p:txBody>
      </p:sp>
      <p:sp>
        <p:nvSpPr>
          <p:cNvPr id="4" name="标题 1"/>
          <p:cNvSpPr>
            <a:spLocks noGrp="1"/>
          </p:cNvSpPr>
          <p:nvPr/>
        </p:nvSpPr>
        <p:spPr>
          <a:xfrm>
            <a:off x="125413" y="269875"/>
            <a:ext cx="12192000" cy="1263650"/>
          </a:xfrm>
          <a:prstGeom prst="rect">
            <a:avLst/>
          </a:prstGeom>
          <a:noFill/>
          <a:ln w="9525">
            <a:noFill/>
          </a:ln>
        </p:spPr>
        <p:txBody>
          <a:bodyPr anchor="ctr"/>
          <a:lstStyle/>
          <a:p>
            <a:pPr eaLnBrk="0" hangingPunct="0">
              <a:lnSpc>
                <a:spcPct val="90000"/>
              </a:lnSpc>
            </a:pPr>
            <a:r>
              <a:rPr lang="zh-CN" altLang="en-US" sz="4400" b="1">
                <a:latin typeface="楷体" panose="02010609060101010101" pitchFamily="126" charset="-122"/>
                <a:ea typeface="楷体" panose="02010609060101010101" pitchFamily="126" charset="-122"/>
              </a:rPr>
              <a:t>在社交方面你得到过哪些建议？</a:t>
            </a:r>
          </a:p>
        </p:txBody>
      </p:sp>
      <p:sp>
        <p:nvSpPr>
          <p:cNvPr id="5" name="标题 1"/>
          <p:cNvSpPr>
            <a:spLocks noGrp="1"/>
          </p:cNvSpPr>
          <p:nvPr/>
        </p:nvSpPr>
        <p:spPr>
          <a:xfrm>
            <a:off x="125413" y="3959225"/>
            <a:ext cx="12192000" cy="1263650"/>
          </a:xfrm>
          <a:prstGeom prst="rect">
            <a:avLst/>
          </a:prstGeom>
          <a:noFill/>
          <a:ln w="9525">
            <a:noFill/>
          </a:ln>
        </p:spPr>
        <p:txBody>
          <a:bodyPr anchor="ctr"/>
          <a:lstStyle/>
          <a:p>
            <a:pPr eaLnBrk="0" hangingPunct="0">
              <a:lnSpc>
                <a:spcPct val="90000"/>
              </a:lnSpc>
            </a:pPr>
            <a:r>
              <a:rPr lang="zh-CN" altLang="en-US" sz="4400" b="1">
                <a:solidFill>
                  <a:srgbClr val="0070C0"/>
                </a:solidFill>
                <a:latin typeface="楷体" panose="02010609060101010101" pitchFamily="126" charset="-122"/>
                <a:ea typeface="楷体" panose="02010609060101010101" pitchFamily="126" charset="-122"/>
              </a:rPr>
              <a:t>你认为如何提高你的汉语口语？</a:t>
            </a:r>
          </a:p>
        </p:txBody>
      </p:sp>
      <p:sp>
        <p:nvSpPr>
          <p:cNvPr id="7" name="标题 1"/>
          <p:cNvSpPr>
            <a:spLocks noGrp="1"/>
          </p:cNvSpPr>
          <p:nvPr/>
        </p:nvSpPr>
        <p:spPr>
          <a:xfrm>
            <a:off x="125413" y="5048250"/>
            <a:ext cx="12192000" cy="1263650"/>
          </a:xfrm>
          <a:prstGeom prst="rect">
            <a:avLst/>
          </a:prstGeom>
          <a:noFill/>
          <a:ln w="9525">
            <a:noFill/>
          </a:ln>
        </p:spPr>
        <p:txBody>
          <a:bodyPr anchor="ctr"/>
          <a:lstStyle/>
          <a:p>
            <a:pPr eaLnBrk="0" hangingPunct="0">
              <a:lnSpc>
                <a:spcPct val="90000"/>
              </a:lnSpc>
            </a:pPr>
            <a:r>
              <a:rPr lang="zh-CN" altLang="en-US" sz="4400" b="1">
                <a:solidFill>
                  <a:srgbClr val="0070C0"/>
                </a:solidFill>
                <a:latin typeface="楷体" panose="02010609060101010101" pitchFamily="126" charset="-122"/>
                <a:ea typeface="楷体" panose="02010609060101010101" pitchFamily="126" charset="-122"/>
              </a:rPr>
              <a:t>牛顿是如何发现</a:t>
            </a:r>
            <a:r>
              <a:rPr lang="en-US" altLang="zh-CN" sz="4400" b="1">
                <a:solidFill>
                  <a:srgbClr val="0070C0"/>
                </a:solidFill>
                <a:latin typeface="楷体" panose="02010609060101010101" pitchFamily="126" charset="-122"/>
                <a:ea typeface="楷体" panose="02010609060101010101" pitchFamily="126" charset="-122"/>
              </a:rPr>
              <a:t>‘</a:t>
            </a:r>
            <a:r>
              <a:rPr lang="zh-CN" altLang="en-US" sz="4400" b="1">
                <a:solidFill>
                  <a:srgbClr val="0070C0"/>
                </a:solidFill>
                <a:latin typeface="楷体" panose="02010609060101010101" pitchFamily="126" charset="-122"/>
                <a:ea typeface="楷体" panose="02010609060101010101" pitchFamily="126" charset="-122"/>
              </a:rPr>
              <a:t>万有引力</a:t>
            </a:r>
            <a:r>
              <a:rPr lang="en-US" altLang="zh-CN" sz="4400" b="1">
                <a:solidFill>
                  <a:srgbClr val="0070C0"/>
                </a:solidFill>
                <a:latin typeface="楷体" panose="02010609060101010101" pitchFamily="126" charset="-122"/>
                <a:ea typeface="楷体" panose="02010609060101010101" pitchFamily="126" charset="-122"/>
              </a:rPr>
              <a:t>’</a:t>
            </a:r>
            <a:r>
              <a:rPr lang="zh-CN" altLang="en-US" sz="4400" b="1">
                <a:solidFill>
                  <a:srgbClr val="0070C0"/>
                </a:solidFill>
                <a:latin typeface="楷体" panose="02010609060101010101" pitchFamily="126" charset="-122"/>
                <a:ea typeface="楷体" panose="02010609060101010101" pitchFamily="126" charset="-122"/>
              </a:rPr>
              <a:t>的？</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linds(horizontal)">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4" grpId="0"/>
      <p:bldP spid="4" grpId="1"/>
      <p:bldP spid="5" grpId="0"/>
      <p:bldP spid="5" grpId="1"/>
      <p:bldP spid="7" grpId="0"/>
      <p:bldP spid="7" grpId="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09" name="图片 3"/>
          <p:cNvPicPr>
            <a:picLocks noChangeAspect="1"/>
          </p:cNvPicPr>
          <p:nvPr/>
        </p:nvPicPr>
        <p:blipFill>
          <a:blip r:embed="rId2"/>
          <a:stretch>
            <a:fillRect/>
          </a:stretch>
        </p:blipFill>
        <p:spPr>
          <a:xfrm>
            <a:off x="0" y="922338"/>
            <a:ext cx="12036425" cy="4914900"/>
          </a:xfrm>
          <a:prstGeom prst="rect">
            <a:avLst/>
          </a:prstGeom>
          <a:noFill/>
          <a:ln w="9525">
            <a:noFill/>
          </a:ln>
        </p:spPr>
      </p:pic>
      <p:sp>
        <p:nvSpPr>
          <p:cNvPr id="68610" name="Text Box 4"/>
          <p:cNvSpPr txBox="1"/>
          <p:nvPr/>
        </p:nvSpPr>
        <p:spPr>
          <a:xfrm>
            <a:off x="101600" y="0"/>
            <a:ext cx="1646238" cy="922338"/>
          </a:xfrm>
          <a:prstGeom prst="rect">
            <a:avLst/>
          </a:prstGeom>
          <a:noFill/>
          <a:ln w="9525">
            <a:noFill/>
          </a:ln>
        </p:spPr>
        <p:txBody>
          <a:bodyPr wrap="square" anchor="t">
            <a:spAutoFit/>
          </a:bodyPr>
          <a:lstStyle/>
          <a:p>
            <a:pPr eaLnBrk="0" hangingPunct="0"/>
            <a:r>
              <a:rPr lang="en-US" altLang="zh-CN" sz="5400" b="1">
                <a:solidFill>
                  <a:srgbClr val="FF0000"/>
                </a:solidFill>
                <a:latin typeface="楷体" panose="02010609060101010101" pitchFamily="126" charset="-122"/>
                <a:ea typeface="楷体" panose="02010609060101010101" pitchFamily="126" charset="-122"/>
              </a:rPr>
              <a:t>P325</a:t>
            </a:r>
          </a:p>
        </p:txBody>
      </p:sp>
      <p:sp>
        <p:nvSpPr>
          <p:cNvPr id="8" name="Text Box 4"/>
          <p:cNvSpPr txBox="1"/>
          <p:nvPr/>
        </p:nvSpPr>
        <p:spPr>
          <a:xfrm>
            <a:off x="5662930" y="2428875"/>
            <a:ext cx="4147185" cy="645160"/>
          </a:xfrm>
          <a:prstGeom prst="rect">
            <a:avLst/>
          </a:prstGeom>
          <a:noFill/>
          <a:ln w="9525">
            <a:noFill/>
          </a:ln>
        </p:spPr>
        <p:txBody>
          <a:bodyPr wrap="square" anchor="t">
            <a:spAutoFit/>
          </a:bodyPr>
          <a:lstStyle/>
          <a:p>
            <a:pPr eaLnBrk="0" hangingPunct="0"/>
            <a:r>
              <a:rPr lang="zh-CN" altLang="en-US" sz="3600" b="1">
                <a:solidFill>
                  <a:srgbClr val="FF0000"/>
                </a:solidFill>
                <a:latin typeface="楷体" panose="02010609060101010101" pitchFamily="126" charset="-122"/>
                <a:ea typeface="楷体" panose="02010609060101010101" pitchFamily="126" charset="-122"/>
              </a:rPr>
              <a:t>从而消除了误会</a:t>
            </a:r>
          </a:p>
        </p:txBody>
      </p:sp>
      <p:sp>
        <p:nvSpPr>
          <p:cNvPr id="5" name="Text Box 4"/>
          <p:cNvSpPr txBox="1"/>
          <p:nvPr/>
        </p:nvSpPr>
        <p:spPr>
          <a:xfrm>
            <a:off x="5073650" y="3279775"/>
            <a:ext cx="4149725" cy="645160"/>
          </a:xfrm>
          <a:prstGeom prst="rect">
            <a:avLst/>
          </a:prstGeom>
          <a:noFill/>
          <a:ln w="9525">
            <a:noFill/>
          </a:ln>
        </p:spPr>
        <p:txBody>
          <a:bodyPr wrap="square" anchor="t">
            <a:spAutoFit/>
          </a:bodyPr>
          <a:lstStyle/>
          <a:p>
            <a:pPr eaLnBrk="0" hangingPunct="0"/>
            <a:r>
              <a:rPr lang="zh-CN" altLang="en-US" sz="3600" b="1">
                <a:solidFill>
                  <a:srgbClr val="FF0000"/>
                </a:solidFill>
                <a:latin typeface="楷体" panose="02010609060101010101" pitchFamily="126" charset="-122"/>
                <a:ea typeface="楷体" panose="02010609060101010101" pitchFamily="126" charset="-122"/>
              </a:rPr>
              <a:t>从而提高了销量</a:t>
            </a:r>
          </a:p>
        </p:txBody>
      </p:sp>
      <p:sp>
        <p:nvSpPr>
          <p:cNvPr id="6" name="Text Box 4"/>
          <p:cNvSpPr txBox="1"/>
          <p:nvPr/>
        </p:nvSpPr>
        <p:spPr>
          <a:xfrm>
            <a:off x="711835" y="5031105"/>
            <a:ext cx="9813925" cy="645160"/>
          </a:xfrm>
          <a:prstGeom prst="rect">
            <a:avLst/>
          </a:prstGeom>
          <a:noFill/>
          <a:ln w="9525">
            <a:noFill/>
          </a:ln>
        </p:spPr>
        <p:txBody>
          <a:bodyPr wrap="square" anchor="t">
            <a:spAutoFit/>
          </a:bodyPr>
          <a:lstStyle/>
          <a:p>
            <a:pPr eaLnBrk="0" hangingPunct="0"/>
            <a:r>
              <a:rPr lang="zh-CN" altLang="en-US" sz="3600" b="1">
                <a:solidFill>
                  <a:srgbClr val="FF0000"/>
                </a:solidFill>
                <a:latin typeface="楷体" panose="02010609060101010101" pitchFamily="126" charset="-122"/>
                <a:ea typeface="楷体" panose="02010609060101010101" pitchFamily="126" charset="-122"/>
              </a:rPr>
              <a:t>从而想出了治疗这种疾病的治疗方法</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5" grpId="0"/>
      <p:bldP spid="6"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2"/>
          <p:cNvSpPr txBox="1"/>
          <p:nvPr/>
        </p:nvSpPr>
        <p:spPr>
          <a:xfrm>
            <a:off x="3219768" y="2285683"/>
            <a:ext cx="5416550" cy="1630362"/>
          </a:xfrm>
          <a:prstGeom prst="rect">
            <a:avLst/>
          </a:prstGeom>
          <a:noFill/>
          <a:ln w="9525" cap="flat" cmpd="sng">
            <a:solidFill>
              <a:schemeClr val="tx1"/>
            </a:solidFill>
            <a:prstDash val="solid"/>
            <a:miter/>
            <a:headEnd type="none" w="med" len="med"/>
            <a:tailEnd type="none" w="med" len="med"/>
          </a:ln>
        </p:spPr>
        <p:txBody>
          <a:bodyPr anchor="ctr"/>
          <a:lstStyle/>
          <a:p>
            <a:pPr>
              <a:lnSpc>
                <a:spcPct val="90000"/>
              </a:lnSpc>
            </a:pPr>
            <a:r>
              <a:rPr lang="en-US" altLang="en-US" sz="9600" b="1">
                <a:solidFill>
                  <a:srgbClr val="CC0000"/>
                </a:solidFill>
                <a:latin typeface="楷体" panose="02010609060101010101" pitchFamily="126" charset="-122"/>
                <a:ea typeface="楷体" panose="02010609060101010101" pitchFamily="126" charset="-122"/>
              </a:rPr>
              <a:t>学以致用</a:t>
            </a:r>
            <a:endParaRPr lang="zh-CN" altLang="en-US" sz="4000">
              <a:solidFill>
                <a:srgbClr val="CC0000"/>
              </a:solidFill>
              <a:latin typeface="楷体" panose="02010609060101010101" pitchFamily="126" charset="-122"/>
              <a:ea typeface="楷体" panose="02010609060101010101" pitchFamily="126" charset="-122"/>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7" name="图片 1"/>
          <p:cNvPicPr>
            <a:picLocks noChangeAspect="1"/>
          </p:cNvPicPr>
          <p:nvPr/>
        </p:nvPicPr>
        <p:blipFill>
          <a:blip r:embed="rId2"/>
          <a:stretch>
            <a:fillRect/>
          </a:stretch>
        </p:blipFill>
        <p:spPr>
          <a:xfrm>
            <a:off x="265113" y="168275"/>
            <a:ext cx="11644312" cy="6529388"/>
          </a:xfrm>
          <a:prstGeom prst="rect">
            <a:avLst/>
          </a:prstGeom>
          <a:noFill/>
          <a:ln w="9525">
            <a:noFill/>
          </a:ln>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Text Box 4"/>
          <p:cNvSpPr txBox="1"/>
          <p:nvPr/>
        </p:nvSpPr>
        <p:spPr>
          <a:xfrm>
            <a:off x="101600" y="0"/>
            <a:ext cx="1646238" cy="922338"/>
          </a:xfrm>
          <a:prstGeom prst="rect">
            <a:avLst/>
          </a:prstGeom>
          <a:noFill/>
          <a:ln w="9525">
            <a:noFill/>
          </a:ln>
        </p:spPr>
        <p:txBody>
          <a:bodyPr wrap="square" anchor="t">
            <a:spAutoFit/>
          </a:bodyPr>
          <a:lstStyle/>
          <a:p>
            <a:pPr eaLnBrk="0" hangingPunct="0"/>
            <a:r>
              <a:rPr lang="en-US" altLang="zh-CN" sz="5400" b="1">
                <a:solidFill>
                  <a:srgbClr val="FF0000"/>
                </a:solidFill>
                <a:latin typeface="楷体" panose="02010609060101010101" pitchFamily="126" charset="-122"/>
                <a:ea typeface="楷体" panose="02010609060101010101" pitchFamily="126" charset="-122"/>
              </a:rPr>
              <a:t>P329</a:t>
            </a:r>
          </a:p>
        </p:txBody>
      </p:sp>
      <p:pic>
        <p:nvPicPr>
          <p:cNvPr id="71682" name="图片 3"/>
          <p:cNvPicPr>
            <a:picLocks noChangeAspect="1"/>
          </p:cNvPicPr>
          <p:nvPr/>
        </p:nvPicPr>
        <p:blipFill>
          <a:blip r:embed="rId2"/>
          <a:stretch>
            <a:fillRect/>
          </a:stretch>
        </p:blipFill>
        <p:spPr>
          <a:xfrm>
            <a:off x="933450" y="711200"/>
            <a:ext cx="9563100" cy="1212850"/>
          </a:xfrm>
          <a:prstGeom prst="rect">
            <a:avLst/>
          </a:prstGeom>
          <a:noFill/>
          <a:ln w="9525">
            <a:noFill/>
          </a:ln>
        </p:spPr>
      </p:pic>
      <p:pic>
        <p:nvPicPr>
          <p:cNvPr id="71683" name="图片 4"/>
          <p:cNvPicPr>
            <a:picLocks noChangeAspect="1"/>
          </p:cNvPicPr>
          <p:nvPr/>
        </p:nvPicPr>
        <p:blipFill>
          <a:blip r:embed="rId3"/>
          <a:stretch>
            <a:fillRect/>
          </a:stretch>
        </p:blipFill>
        <p:spPr>
          <a:xfrm>
            <a:off x="742950" y="2039938"/>
            <a:ext cx="9944100" cy="4622800"/>
          </a:xfrm>
          <a:prstGeom prst="rect">
            <a:avLst/>
          </a:prstGeom>
          <a:noFill/>
          <a:ln w="9525">
            <a:noFill/>
          </a:ln>
        </p:spPr>
      </p:pic>
      <p:sp>
        <p:nvSpPr>
          <p:cNvPr id="6" name="Text Box 4"/>
          <p:cNvSpPr txBox="1"/>
          <p:nvPr/>
        </p:nvSpPr>
        <p:spPr>
          <a:xfrm>
            <a:off x="6386830" y="5399405"/>
            <a:ext cx="3608070" cy="583565"/>
          </a:xfrm>
          <a:prstGeom prst="rect">
            <a:avLst/>
          </a:prstGeom>
          <a:noFill/>
          <a:ln w="9525">
            <a:noFill/>
          </a:ln>
        </p:spPr>
        <p:txBody>
          <a:bodyPr wrap="square" anchor="t">
            <a:spAutoFit/>
          </a:bodyPr>
          <a:lstStyle/>
          <a:p>
            <a:pPr eaLnBrk="0" hangingPunct="0"/>
            <a:r>
              <a:rPr lang="zh-CN" altLang="zh-CN" sz="3200" b="1">
                <a:solidFill>
                  <a:srgbClr val="FF0000"/>
                </a:solidFill>
                <a:latin typeface="楷体" panose="02010609060101010101" pitchFamily="126" charset="-122"/>
                <a:ea typeface="楷体" panose="02010609060101010101" pitchFamily="126" charset="-122"/>
              </a:rPr>
              <a:t>看起来的确变淡了</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Text Box 4"/>
          <p:cNvSpPr txBox="1"/>
          <p:nvPr/>
        </p:nvSpPr>
        <p:spPr>
          <a:xfrm>
            <a:off x="101600" y="0"/>
            <a:ext cx="1646238" cy="922338"/>
          </a:xfrm>
          <a:prstGeom prst="rect">
            <a:avLst/>
          </a:prstGeom>
          <a:noFill/>
          <a:ln w="9525">
            <a:noFill/>
          </a:ln>
        </p:spPr>
        <p:txBody>
          <a:bodyPr wrap="square" anchor="t">
            <a:spAutoFit/>
          </a:bodyPr>
          <a:lstStyle/>
          <a:p>
            <a:pPr eaLnBrk="0" hangingPunct="0"/>
            <a:r>
              <a:rPr lang="en-US" altLang="zh-CN" sz="5400" b="1">
                <a:solidFill>
                  <a:srgbClr val="FF0000"/>
                </a:solidFill>
                <a:latin typeface="楷体" panose="02010609060101010101" pitchFamily="126" charset="-122"/>
                <a:ea typeface="楷体" panose="02010609060101010101" pitchFamily="126" charset="-122"/>
              </a:rPr>
              <a:t>P329</a:t>
            </a:r>
          </a:p>
        </p:txBody>
      </p:sp>
      <p:pic>
        <p:nvPicPr>
          <p:cNvPr id="72706" name="图片 3"/>
          <p:cNvPicPr>
            <a:picLocks noChangeAspect="1"/>
          </p:cNvPicPr>
          <p:nvPr/>
        </p:nvPicPr>
        <p:blipFill>
          <a:blip r:embed="rId2"/>
          <a:stretch>
            <a:fillRect/>
          </a:stretch>
        </p:blipFill>
        <p:spPr>
          <a:xfrm>
            <a:off x="1123950" y="742950"/>
            <a:ext cx="9563100" cy="1212850"/>
          </a:xfrm>
          <a:prstGeom prst="rect">
            <a:avLst/>
          </a:prstGeom>
          <a:noFill/>
          <a:ln w="9525">
            <a:noFill/>
          </a:ln>
        </p:spPr>
      </p:pic>
      <p:pic>
        <p:nvPicPr>
          <p:cNvPr id="72707" name="图片 4"/>
          <p:cNvPicPr>
            <a:picLocks noChangeAspect="1"/>
          </p:cNvPicPr>
          <p:nvPr/>
        </p:nvPicPr>
        <p:blipFill>
          <a:blip r:embed="rId3"/>
          <a:srcRect b="70522"/>
          <a:stretch>
            <a:fillRect/>
          </a:stretch>
        </p:blipFill>
        <p:spPr>
          <a:xfrm>
            <a:off x="933450" y="1881188"/>
            <a:ext cx="9944100" cy="1362075"/>
          </a:xfrm>
          <a:prstGeom prst="rect">
            <a:avLst/>
          </a:prstGeom>
          <a:noFill/>
          <a:ln w="9525">
            <a:noFill/>
          </a:ln>
        </p:spPr>
      </p:pic>
      <p:pic>
        <p:nvPicPr>
          <p:cNvPr id="72708" name="图片 1"/>
          <p:cNvPicPr>
            <a:picLocks noChangeAspect="1"/>
          </p:cNvPicPr>
          <p:nvPr/>
        </p:nvPicPr>
        <p:blipFill>
          <a:blip r:embed="rId4"/>
          <a:stretch>
            <a:fillRect/>
          </a:stretch>
        </p:blipFill>
        <p:spPr>
          <a:xfrm>
            <a:off x="841375" y="3243263"/>
            <a:ext cx="10879138" cy="1335087"/>
          </a:xfrm>
          <a:prstGeom prst="rect">
            <a:avLst/>
          </a:prstGeom>
          <a:noFill/>
          <a:ln w="9525">
            <a:noFill/>
          </a:ln>
        </p:spPr>
      </p:pic>
      <p:pic>
        <p:nvPicPr>
          <p:cNvPr id="72709" name="图片 2"/>
          <p:cNvPicPr>
            <a:picLocks noChangeAspect="1"/>
          </p:cNvPicPr>
          <p:nvPr/>
        </p:nvPicPr>
        <p:blipFill>
          <a:blip r:embed="rId5"/>
          <a:stretch>
            <a:fillRect/>
          </a:stretch>
        </p:blipFill>
        <p:spPr>
          <a:xfrm>
            <a:off x="774700" y="4979988"/>
            <a:ext cx="11115675" cy="1268412"/>
          </a:xfrm>
          <a:prstGeom prst="rect">
            <a:avLst/>
          </a:prstGeom>
          <a:noFill/>
          <a:ln w="9525">
            <a:noFill/>
          </a:ln>
        </p:spPr>
      </p:pic>
      <p:sp>
        <p:nvSpPr>
          <p:cNvPr id="6" name="Text Box 4"/>
          <p:cNvSpPr txBox="1"/>
          <p:nvPr/>
        </p:nvSpPr>
        <p:spPr>
          <a:xfrm>
            <a:off x="8969375" y="3325813"/>
            <a:ext cx="3327400" cy="522287"/>
          </a:xfrm>
          <a:prstGeom prst="rect">
            <a:avLst/>
          </a:prstGeom>
          <a:noFill/>
          <a:ln w="9525">
            <a:noFill/>
          </a:ln>
        </p:spPr>
        <p:txBody>
          <a:bodyPr wrap="square" anchor="t">
            <a:spAutoFit/>
          </a:bodyPr>
          <a:lstStyle/>
          <a:p>
            <a:pPr eaLnBrk="0" hangingPunct="0"/>
            <a:r>
              <a:rPr lang="zh-CN" altLang="zh-CN" sz="2800" b="1">
                <a:solidFill>
                  <a:srgbClr val="FF0000"/>
                </a:solidFill>
                <a:latin typeface="楷体" panose="02010609060101010101" pitchFamily="126" charset="-122"/>
                <a:ea typeface="楷体" panose="02010609060101010101" pitchFamily="126" charset="-122"/>
              </a:rPr>
              <a:t>与此同时</a:t>
            </a:r>
          </a:p>
        </p:txBody>
      </p:sp>
      <p:sp>
        <p:nvSpPr>
          <p:cNvPr id="7" name="Text Box 4"/>
          <p:cNvSpPr txBox="1"/>
          <p:nvPr/>
        </p:nvSpPr>
        <p:spPr>
          <a:xfrm>
            <a:off x="7772400" y="4046538"/>
            <a:ext cx="3946525" cy="522287"/>
          </a:xfrm>
          <a:prstGeom prst="rect">
            <a:avLst/>
          </a:prstGeom>
          <a:noFill/>
          <a:ln w="9525">
            <a:noFill/>
          </a:ln>
        </p:spPr>
        <p:txBody>
          <a:bodyPr wrap="square" anchor="t">
            <a:spAutoFit/>
          </a:bodyPr>
          <a:lstStyle/>
          <a:p>
            <a:pPr eaLnBrk="0" hangingPunct="0"/>
            <a:r>
              <a:rPr lang="zh-CN" altLang="zh-CN" sz="2800" b="1">
                <a:solidFill>
                  <a:srgbClr val="FF0000"/>
                </a:solidFill>
                <a:latin typeface="楷体" panose="02010609060101010101" pitchFamily="126" charset="-122"/>
                <a:ea typeface="楷体" panose="02010609060101010101" pitchFamily="126" charset="-122"/>
              </a:rPr>
              <a:t>从而解决了这个问题</a:t>
            </a:r>
          </a:p>
        </p:txBody>
      </p:sp>
      <p:sp>
        <p:nvSpPr>
          <p:cNvPr id="8" name="Text Box 4"/>
          <p:cNvSpPr txBox="1"/>
          <p:nvPr/>
        </p:nvSpPr>
        <p:spPr>
          <a:xfrm>
            <a:off x="999490" y="5695633"/>
            <a:ext cx="4676775" cy="522287"/>
          </a:xfrm>
          <a:prstGeom prst="rect">
            <a:avLst/>
          </a:prstGeom>
          <a:noFill/>
          <a:ln w="9525">
            <a:noFill/>
          </a:ln>
        </p:spPr>
        <p:txBody>
          <a:bodyPr wrap="square" anchor="t">
            <a:spAutoFit/>
          </a:bodyPr>
          <a:lstStyle/>
          <a:p>
            <a:pPr eaLnBrk="0" hangingPunct="0"/>
            <a:r>
              <a:rPr lang="zh-CN" altLang="zh-CN" sz="2800" b="1">
                <a:solidFill>
                  <a:srgbClr val="FF0000"/>
                </a:solidFill>
                <a:latin typeface="楷体" panose="02010609060101010101" pitchFamily="126" charset="-122"/>
                <a:ea typeface="楷体" panose="02010609060101010101" pitchFamily="126" charset="-122"/>
              </a:rPr>
              <a:t>幸亏老板想出了这个好主意</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linds(horizontal)">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txBox="1"/>
          <p:nvPr/>
        </p:nvSpPr>
        <p:spPr>
          <a:xfrm>
            <a:off x="3918268" y="2465388"/>
            <a:ext cx="4090987" cy="1630362"/>
          </a:xfrm>
          <a:prstGeom prst="rect">
            <a:avLst/>
          </a:prstGeom>
          <a:noFill/>
          <a:ln w="9525" cap="flat" cmpd="sng">
            <a:solidFill>
              <a:schemeClr val="tx1"/>
            </a:solidFill>
            <a:prstDash val="solid"/>
            <a:miter/>
            <a:headEnd type="none" w="med" len="med"/>
            <a:tailEnd type="none" w="med" len="med"/>
          </a:ln>
        </p:spPr>
        <p:txBody>
          <a:bodyPr anchor="ctr"/>
          <a:lstStyle/>
          <a:p>
            <a:pPr>
              <a:lnSpc>
                <a:spcPct val="90000"/>
              </a:lnSpc>
            </a:pPr>
            <a:r>
              <a:rPr lang="zh-CN" altLang="en-US" sz="9600" b="1">
                <a:solidFill>
                  <a:srgbClr val="CC0000"/>
                </a:solidFill>
                <a:latin typeface="楷体" panose="02010609060101010101" pitchFamily="126" charset="-122"/>
                <a:ea typeface="楷体" panose="02010609060101010101" pitchFamily="126" charset="-122"/>
              </a:rPr>
              <a:t> 课文</a:t>
            </a:r>
            <a:endParaRPr lang="zh-CN" altLang="en-US" sz="4000">
              <a:solidFill>
                <a:srgbClr val="CC0000"/>
              </a:solidFill>
              <a:latin typeface="楷体" panose="02010609060101010101" pitchFamily="126" charset="-122"/>
              <a:ea typeface="楷体" panose="02010609060101010101" pitchFamily="126" charset="-122"/>
            </a:endParaRPr>
          </a:p>
        </p:txBody>
      </p:sp>
      <p:pic>
        <p:nvPicPr>
          <p:cNvPr id="2" name="15-7">
            <a:hlinkClick r:id="" action="ppaction://media"/>
          </p:cNvPr>
          <p:cNvPicPr/>
          <p:nvPr>
            <a:audioFile r:link="rId2"/>
            <p:extLst>
              <p:ext uri="{DAA4B4D4-6D71-4841-9C94-3DE7FCFB9230}">
                <p14:media xmlns:p14="http://schemas.microsoft.com/office/powerpoint/2010/main" r:embed="rId1"/>
              </p:ext>
            </p:extLst>
          </p:nvPr>
        </p:nvPicPr>
        <p:blipFill>
          <a:blip r:embed="rId4"/>
          <a:stretch>
            <a:fillRect/>
          </a:stretch>
        </p:blipFill>
        <p:spPr>
          <a:xfrm>
            <a:off x="8199120" y="2851150"/>
            <a:ext cx="943610" cy="829945"/>
          </a:xfrm>
          <a:prstGeom prst="rect">
            <a:avLst/>
          </a:prstGeom>
        </p:spPr>
      </p:pic>
    </p:spTree>
  </p:cSld>
  <p:clrMapOvr>
    <a:masterClrMapping/>
  </p:clrMapOvr>
  <p:timing>
    <p:tnLst>
      <p:par>
        <p:cTn id="1" dur="indefinite" restart="never" nodeType="tmRoot">
          <p:childTnLst>
            <p:audio>
              <p:cMediaNode>
                <p:cTn id="2" fill="hold" display="1">
                  <p:stCondLst>
                    <p:cond delay="indefinite"/>
                  </p:stCondLst>
                  <p:endCondLst>
                    <p:cond evt="onNext" delay="0">
                      <p:tgtEl>
                        <p:sldTgt/>
                      </p:tgtEl>
                    </p:cond>
                    <p:cond evt="onPrev" delay="0">
                      <p:tgtEl>
                        <p:sldTgt/>
                      </p:tgtEl>
                    </p:cond>
                    <p:cond evt="onStopAudio" delay="0">
                      <p:tgtEl>
                        <p:sldTgt/>
                      </p:tgtEl>
                    </p:cond>
                  </p:endCondLst>
                </p:cTn>
                <p:tgtEl>
                  <p:spTgt spid="2"/>
                </p:tgtEl>
              </p:cMediaNode>
            </p:audio>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内容占位符 2"/>
          <p:cNvSpPr>
            <a:spLocks noGrp="1"/>
          </p:cNvSpPr>
          <p:nvPr>
            <p:ph idx="4294967295"/>
          </p:nvPr>
        </p:nvSpPr>
        <p:spPr>
          <a:xfrm>
            <a:off x="379730" y="333375"/>
            <a:ext cx="11564620" cy="6193155"/>
          </a:xfrm>
        </p:spPr>
        <p:txBody>
          <a:bodyPr vert="horz" wrap="square" anchor="t"/>
          <a:lstStyle/>
          <a:p>
            <a:pPr marL="0" indent="0" algn="ctr" latinLnBrk="0">
              <a:lnSpc>
                <a:spcPct val="100000"/>
              </a:lnSpc>
              <a:buNone/>
            </a:pPr>
            <a:r>
              <a:rPr lang="zh-CN" altLang="en-US" sz="4400" b="1" baseline="0" dirty="0">
                <a:solidFill>
                  <a:srgbClr val="FF0000"/>
                </a:solidFill>
                <a:latin typeface="楷体" panose="02010609060101010101" pitchFamily="126" charset="-122"/>
                <a:ea typeface="楷体" panose="02010609060101010101" pitchFamily="126" charset="-122"/>
              </a:rPr>
              <a:t>无处不在</a:t>
            </a:r>
            <a:r>
              <a:rPr lang="zh-CN" altLang="en-US" sz="4400" b="1" baseline="0" dirty="0">
                <a:solidFill>
                  <a:srgbClr val="000099"/>
                </a:solidFill>
                <a:latin typeface="楷体" panose="02010609060101010101" pitchFamily="126" charset="-122"/>
                <a:ea typeface="楷体" panose="02010609060101010101" pitchFamily="126" charset="-122"/>
              </a:rPr>
              <a:t>的</a:t>
            </a:r>
            <a:r>
              <a:rPr lang="en-US" altLang="zh-CN" sz="4400" b="1" baseline="0" dirty="0">
                <a:solidFill>
                  <a:srgbClr val="000099"/>
                </a:solidFill>
                <a:latin typeface="楷体" panose="02010609060101010101" pitchFamily="126" charset="-122"/>
                <a:ea typeface="楷体" panose="02010609060101010101" pitchFamily="126" charset="-122"/>
              </a:rPr>
              <a:t>“</a:t>
            </a:r>
            <a:r>
              <a:rPr lang="zh-CN" altLang="en-US" sz="4400" b="1" dirty="0">
                <a:solidFill>
                  <a:srgbClr val="000099"/>
                </a:solidFill>
                <a:latin typeface="楷体" panose="02010609060101010101" pitchFamily="126" charset="-122"/>
                <a:ea typeface="楷体" panose="02010609060101010101" pitchFamily="126" charset="-122"/>
              </a:rPr>
              <a:t>朋友圈</a:t>
            </a:r>
            <a:r>
              <a:rPr lang="en-US" altLang="zh-CN" sz="4400" b="1" baseline="0" dirty="0">
                <a:solidFill>
                  <a:srgbClr val="000099"/>
                </a:solidFill>
                <a:latin typeface="楷体" panose="02010609060101010101" pitchFamily="126" charset="-122"/>
                <a:ea typeface="楷体" panose="02010609060101010101" pitchFamily="126" charset="-122"/>
              </a:rPr>
              <a:t>”</a:t>
            </a:r>
            <a:r>
              <a:rPr lang="zh-CN" altLang="en-US" sz="4400" b="1" baseline="0" dirty="0">
                <a:solidFill>
                  <a:srgbClr val="000099"/>
                </a:solidFill>
                <a:latin typeface="楷体" panose="02010609060101010101" pitchFamily="126" charset="-122"/>
                <a:ea typeface="楷体" panose="02010609060101010101" pitchFamily="126" charset="-122"/>
              </a:rPr>
              <a:t>    </a:t>
            </a:r>
          </a:p>
          <a:p>
            <a:pPr marL="0" indent="0" latinLnBrk="0">
              <a:lnSpc>
                <a:spcPct val="100000"/>
              </a:lnSpc>
              <a:buNone/>
            </a:pPr>
            <a:r>
              <a:rPr lang="zh-CN" altLang="en-US" sz="4400" b="1" baseline="0" dirty="0">
                <a:solidFill>
                  <a:srgbClr val="000099"/>
                </a:solidFill>
                <a:latin typeface="楷体" panose="02010609060101010101" pitchFamily="126" charset="-122"/>
                <a:ea typeface="楷体" panose="02010609060101010101" pitchFamily="126" charset="-122"/>
              </a:rPr>
              <a:t>    </a:t>
            </a:r>
            <a:r>
              <a:rPr lang="zh-CN" altLang="en-US" sz="3600" b="1" baseline="0" dirty="0">
                <a:solidFill>
                  <a:srgbClr val="000099"/>
                </a:solidFill>
                <a:latin typeface="楷体" panose="02010609060101010101" pitchFamily="126" charset="-122"/>
                <a:ea typeface="楷体" panose="02010609060101010101" pitchFamily="126" charset="-122"/>
              </a:rPr>
              <a:t>微信朋友圈是近几年在中国</a:t>
            </a:r>
            <a:r>
              <a:rPr lang="zh-CN" altLang="en-US" sz="3600" b="1" baseline="0" dirty="0">
                <a:solidFill>
                  <a:srgbClr val="FF0000"/>
                </a:solidFill>
                <a:latin typeface="楷体" panose="02010609060101010101" pitchFamily="126" charset="-122"/>
                <a:ea typeface="楷体" panose="02010609060101010101" pitchFamily="126" charset="-122"/>
              </a:rPr>
              <a:t>广泛</a:t>
            </a:r>
            <a:r>
              <a:rPr lang="zh-CN" altLang="en-US" sz="3600" b="1" baseline="0" dirty="0">
                <a:solidFill>
                  <a:srgbClr val="000099"/>
                </a:solidFill>
                <a:latin typeface="楷体" panose="02010609060101010101" pitchFamily="126" charset="-122"/>
                <a:ea typeface="楷体" panose="02010609060101010101" pitchFamily="126" charset="-122"/>
              </a:rPr>
              <a:t>流行的</a:t>
            </a:r>
            <a:r>
              <a:rPr lang="zh-CN" altLang="en-US" sz="3600" b="1" baseline="0" dirty="0">
                <a:solidFill>
                  <a:srgbClr val="FF0000"/>
                </a:solidFill>
                <a:latin typeface="楷体" panose="02010609060101010101" pitchFamily="126" charset="-122"/>
                <a:ea typeface="楷体" panose="02010609060101010101" pitchFamily="126" charset="-122"/>
              </a:rPr>
              <a:t>社交平台</a:t>
            </a:r>
            <a:r>
              <a:rPr lang="zh-CN" altLang="en-US" sz="3600" b="1" baseline="0" dirty="0">
                <a:solidFill>
                  <a:srgbClr val="000099"/>
                </a:solidFill>
                <a:latin typeface="楷体" panose="02010609060101010101" pitchFamily="126" charset="-122"/>
                <a:ea typeface="楷体" panose="02010609060101010101" pitchFamily="126" charset="-122"/>
              </a:rPr>
              <a:t>。之所以叫作“朋友圈”，是因为只有你的微信好友才能看到你发的内容，才能给你“</a:t>
            </a:r>
            <a:r>
              <a:rPr lang="zh-CN" altLang="en-US" sz="3600" b="1" baseline="0" dirty="0">
                <a:solidFill>
                  <a:srgbClr val="FF0000"/>
                </a:solidFill>
                <a:latin typeface="楷体" panose="02010609060101010101" pitchFamily="126" charset="-122"/>
                <a:ea typeface="楷体" panose="02010609060101010101" pitchFamily="126" charset="-122"/>
              </a:rPr>
              <a:t>点赞</a:t>
            </a:r>
            <a:r>
              <a:rPr lang="zh-CN" altLang="en-US" sz="3600" b="1" baseline="0" dirty="0">
                <a:solidFill>
                  <a:srgbClr val="000099"/>
                </a:solidFill>
                <a:latin typeface="楷体" panose="02010609060101010101" pitchFamily="126" charset="-122"/>
                <a:ea typeface="楷体" panose="02010609060101010101" pitchFamily="126" charset="-122"/>
              </a:rPr>
              <a:t>”。一般来说，陌生人是看不到你朋友圈里的内容的。除此以外，朋友圈和</a:t>
            </a:r>
            <a:r>
              <a:rPr lang="zh-CN" altLang="en-US" sz="3600" b="1" baseline="0" dirty="0">
                <a:solidFill>
                  <a:srgbClr val="FF0000"/>
                </a:solidFill>
                <a:latin typeface="楷体" panose="02010609060101010101" pitchFamily="126" charset="-122"/>
                <a:ea typeface="楷体" panose="02010609060101010101" pitchFamily="126" charset="-122"/>
              </a:rPr>
              <a:t>脸书</a:t>
            </a:r>
            <a:r>
              <a:rPr lang="zh-CN" altLang="en-US" sz="3600" b="1" baseline="0" dirty="0">
                <a:solidFill>
                  <a:srgbClr val="000099"/>
                </a:solidFill>
                <a:latin typeface="楷体" panose="02010609060101010101" pitchFamily="126" charset="-122"/>
                <a:ea typeface="楷体" panose="02010609060101010101" pitchFamily="126" charset="-122"/>
              </a:rPr>
              <a:t>等其他社交工具一样，也能让你</a:t>
            </a:r>
            <a:r>
              <a:rPr lang="zh-CN" altLang="en-US" sz="3600" b="1" baseline="0" dirty="0">
                <a:solidFill>
                  <a:srgbClr val="FF0000"/>
                </a:solidFill>
                <a:latin typeface="楷体" panose="02010609060101010101" pitchFamily="126" charset="-122"/>
                <a:ea typeface="楷体" panose="02010609060101010101" pitchFamily="126" charset="-122"/>
              </a:rPr>
              <a:t>分享</a:t>
            </a:r>
            <a:r>
              <a:rPr lang="zh-CN" altLang="en-US" sz="3600" b="1" baseline="0" dirty="0">
                <a:solidFill>
                  <a:srgbClr val="000099"/>
                </a:solidFill>
                <a:latin typeface="楷体" panose="02010609060101010101" pitchFamily="126" charset="-122"/>
                <a:ea typeface="楷体" panose="02010609060101010101" pitchFamily="126" charset="-122"/>
              </a:rPr>
              <a:t>自己拍的照片，自己写的</a:t>
            </a:r>
            <a:r>
              <a:rPr lang="zh-CN" altLang="en-US" sz="3600" b="1" baseline="0" dirty="0">
                <a:solidFill>
                  <a:srgbClr val="FF0000"/>
                </a:solidFill>
                <a:latin typeface="楷体" panose="02010609060101010101" pitchFamily="126" charset="-122"/>
                <a:ea typeface="楷体" panose="02010609060101010101" pitchFamily="126" charset="-122"/>
              </a:rPr>
              <a:t>文字</a:t>
            </a:r>
            <a:r>
              <a:rPr lang="zh-CN" altLang="en-US" sz="3600" b="1" baseline="0" dirty="0">
                <a:solidFill>
                  <a:srgbClr val="000099"/>
                </a:solidFill>
                <a:latin typeface="楷体" panose="02010609060101010101" pitchFamily="126" charset="-122"/>
                <a:ea typeface="楷体" panose="02010609060101010101" pitchFamily="126" charset="-122"/>
              </a:rPr>
              <a:t>，分享你在其他网站看到的文章、</a:t>
            </a:r>
            <a:r>
              <a:rPr lang="zh-CN" altLang="en-US" sz="3600" b="1" baseline="0" dirty="0">
                <a:solidFill>
                  <a:srgbClr val="FF0000"/>
                </a:solidFill>
                <a:latin typeface="楷体" panose="02010609060101010101" pitchFamily="126" charset="-122"/>
                <a:ea typeface="楷体" panose="02010609060101010101" pitchFamily="126" charset="-122"/>
              </a:rPr>
              <a:t>视频</a:t>
            </a:r>
            <a:r>
              <a:rPr lang="zh-CN" altLang="en-US" sz="3600" b="1" baseline="0" dirty="0">
                <a:solidFill>
                  <a:srgbClr val="000099"/>
                </a:solidFill>
                <a:latin typeface="楷体" panose="02010609060101010101" pitchFamily="126" charset="-122"/>
                <a:ea typeface="楷体" panose="02010609060101010101" pitchFamily="126" charset="-122"/>
              </a:rPr>
              <a:t>或是听到的音乐，甚至能分享一些旅游、美食、工作信息或是</a:t>
            </a:r>
            <a:r>
              <a:rPr lang="zh-CN" altLang="en-US" sz="3600" b="1" baseline="0" dirty="0">
                <a:solidFill>
                  <a:srgbClr val="FF0000"/>
                </a:solidFill>
                <a:latin typeface="楷体" panose="02010609060101010101" pitchFamily="126" charset="-122"/>
                <a:ea typeface="楷体" panose="02010609060101010101" pitchFamily="126" charset="-122"/>
              </a:rPr>
              <a:t>寻求</a:t>
            </a:r>
            <a:r>
              <a:rPr lang="zh-CN" altLang="en-US" sz="3600" b="1" baseline="0" dirty="0">
                <a:solidFill>
                  <a:srgbClr val="000099"/>
                </a:solidFill>
                <a:latin typeface="楷体" panose="02010609060101010101" pitchFamily="126" charset="-122"/>
                <a:ea typeface="楷体" panose="02010609060101010101" pitchFamily="126" charset="-122"/>
              </a:rPr>
              <a:t>帮助的信息。只要你愿意，就可以随时随地通过朋友圈把你的</a:t>
            </a:r>
            <a:r>
              <a:rPr lang="zh-CN" altLang="en-US" sz="3600" b="1" baseline="0" dirty="0">
                <a:solidFill>
                  <a:srgbClr val="FF0000"/>
                </a:solidFill>
                <a:latin typeface="楷体" panose="02010609060101010101" pitchFamily="126" charset="-122"/>
                <a:ea typeface="楷体" panose="02010609060101010101" pitchFamily="126" charset="-122"/>
              </a:rPr>
              <a:t>喜怒哀乐展示</a:t>
            </a:r>
            <a:r>
              <a:rPr lang="zh-CN" altLang="en-US" sz="3600" b="1" baseline="0" dirty="0">
                <a:solidFill>
                  <a:srgbClr val="000099"/>
                </a:solidFill>
                <a:latin typeface="楷体" panose="02010609060101010101" pitchFamily="126" charset="-122"/>
                <a:ea typeface="楷体" panose="02010609060101010101" pitchFamily="126" charset="-122"/>
              </a:rPr>
              <a:t>给大家看。</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descr="C:\Users\Administrator\Desktop\2.jpg2"/>
          <p:cNvPicPr>
            <a:picLocks noGrp="1" noChangeAspect="1"/>
          </p:cNvPicPr>
          <p:nvPr>
            <p:ph idx="1"/>
            <p:custDataLst>
              <p:tags r:id="rId1"/>
            </p:custDataLst>
          </p:nvPr>
        </p:nvPicPr>
        <p:blipFill>
          <a:blip r:embed="rId3"/>
          <a:srcRect/>
          <a:stretch>
            <a:fillRect/>
          </a:stretch>
        </p:blipFill>
        <p:spPr>
          <a:xfrm>
            <a:off x="553720" y="95250"/>
            <a:ext cx="3403600" cy="3437890"/>
          </a:xfrm>
          <a:prstGeom prst="rect">
            <a:avLst/>
          </a:prstGeom>
        </p:spPr>
      </p:pic>
      <p:sp>
        <p:nvSpPr>
          <p:cNvPr id="10241" name="Rectangle 2"/>
          <p:cNvSpPr>
            <a:spLocks noGrp="1"/>
          </p:cNvSpPr>
          <p:nvPr/>
        </p:nvSpPr>
        <p:spPr>
          <a:xfrm>
            <a:off x="3957320" y="755015"/>
            <a:ext cx="3366135" cy="734695"/>
          </a:xfrm>
          <a:prstGeom prst="rect">
            <a:avLst/>
          </a:prstGeom>
          <a:noFill/>
          <a:ln w="9525">
            <a:noFill/>
          </a:ln>
        </p:spPr>
        <p:txBody>
          <a:bodyPr lIns="68580" tIns="34290" rIns="68580" bIns="34290" anchor="t"/>
          <a:lstStyle/>
          <a:p>
            <a:pPr marL="812800" indent="-812800" algn="l" eaLnBrk="0" hangingPunct="0">
              <a:spcBef>
                <a:spcPct val="20000"/>
              </a:spcBef>
            </a:pPr>
            <a:r>
              <a:rPr lang="zh-CN" altLang="en-US" sz="4400" b="1" dirty="0">
                <a:solidFill>
                  <a:srgbClr val="000090"/>
                </a:solidFill>
                <a:latin typeface="楷体" panose="02010609060101010101" pitchFamily="126" charset="-122"/>
                <a:ea typeface="楷体" panose="02010609060101010101" pitchFamily="126" charset="-122"/>
                <a:sym typeface="等线" panose="02010600030101010101" pitchFamily="2" charset="-122"/>
              </a:rPr>
              <a:t>喜怒哀乐  </a:t>
            </a:r>
          </a:p>
        </p:txBody>
      </p:sp>
      <p:sp>
        <p:nvSpPr>
          <p:cNvPr id="5" name="Rectangle 2"/>
          <p:cNvSpPr>
            <a:spLocks noGrp="1"/>
          </p:cNvSpPr>
          <p:nvPr/>
        </p:nvSpPr>
        <p:spPr>
          <a:xfrm>
            <a:off x="4094480" y="2522855"/>
            <a:ext cx="6983730" cy="734695"/>
          </a:xfrm>
          <a:prstGeom prst="rect">
            <a:avLst/>
          </a:prstGeom>
          <a:noFill/>
          <a:ln w="9525">
            <a:noFill/>
          </a:ln>
        </p:spPr>
        <p:txBody>
          <a:bodyPr lIns="68580" tIns="34290" rIns="68580" bIns="34290" anchor="t"/>
          <a:lstStyle/>
          <a:p>
            <a:pPr marL="812800" indent="-812800" algn="l" eaLnBrk="0" hangingPunct="0">
              <a:spcBef>
                <a:spcPct val="20000"/>
              </a:spcBef>
            </a:pPr>
            <a:r>
              <a:rPr lang="zh-CN" altLang="en-US" sz="4400" b="1" dirty="0">
                <a:solidFill>
                  <a:srgbClr val="000090"/>
                </a:solidFill>
                <a:latin typeface="楷体" panose="02010609060101010101" pitchFamily="126" charset="-122"/>
                <a:ea typeface="楷体" panose="02010609060101010101" pitchFamily="126" charset="-122"/>
                <a:sym typeface="等线" panose="02010600030101010101" pitchFamily="2" charset="-122"/>
              </a:rPr>
              <a:t>社交</a:t>
            </a:r>
            <a:r>
              <a:rPr lang="en-US" altLang="zh-CN" sz="4400" b="1" dirty="0">
                <a:solidFill>
                  <a:srgbClr val="000090"/>
                </a:solidFill>
                <a:latin typeface="楷体" panose="02010609060101010101" pitchFamily="126" charset="-122"/>
                <a:ea typeface="楷体" panose="02010609060101010101" pitchFamily="126" charset="-122"/>
                <a:sym typeface="等线" panose="02010600030101010101" pitchFamily="2" charset="-122"/>
              </a:rPr>
              <a:t> </a:t>
            </a:r>
            <a:r>
              <a:rPr lang="zh-CN" altLang="en-US" sz="4400" b="1" dirty="0">
                <a:solidFill>
                  <a:srgbClr val="000090"/>
                </a:solidFill>
                <a:latin typeface="楷体" panose="02010609060101010101" pitchFamily="126" charset="-122"/>
                <a:ea typeface="楷体" panose="02010609060101010101" pitchFamily="126" charset="-122"/>
                <a:sym typeface="等线" panose="02010600030101010101" pitchFamily="2" charset="-122"/>
              </a:rPr>
              <a:t>软件</a:t>
            </a:r>
            <a:r>
              <a:rPr lang="en-US" altLang="zh-CN" sz="4400" b="1" dirty="0">
                <a:solidFill>
                  <a:srgbClr val="000090"/>
                </a:solidFill>
                <a:latin typeface="楷体" panose="02010609060101010101" pitchFamily="126" charset="-122"/>
                <a:ea typeface="楷体" panose="02010609060101010101" pitchFamily="126" charset="-122"/>
                <a:sym typeface="等线" panose="02010600030101010101" pitchFamily="2" charset="-122"/>
              </a:rPr>
              <a:t>/</a:t>
            </a:r>
            <a:r>
              <a:rPr lang="zh-CN" altLang="en-US" sz="4400" b="1" dirty="0">
                <a:solidFill>
                  <a:srgbClr val="000090"/>
                </a:solidFill>
                <a:latin typeface="楷体" panose="02010609060101010101" pitchFamily="126" charset="-122"/>
                <a:ea typeface="楷体" panose="02010609060101010101" pitchFamily="126" charset="-122"/>
                <a:sym typeface="等线" panose="02010600030101010101" pitchFamily="2" charset="-122"/>
              </a:rPr>
              <a:t>工具</a:t>
            </a:r>
            <a:r>
              <a:rPr lang="en-US" altLang="zh-CN" sz="4400" b="1" dirty="0">
                <a:solidFill>
                  <a:srgbClr val="000090"/>
                </a:solidFill>
                <a:latin typeface="楷体" panose="02010609060101010101" pitchFamily="126" charset="-122"/>
                <a:ea typeface="楷体" panose="02010609060101010101" pitchFamily="126" charset="-122"/>
                <a:sym typeface="等线" panose="02010600030101010101" pitchFamily="2" charset="-122"/>
              </a:rPr>
              <a:t>/</a:t>
            </a:r>
            <a:r>
              <a:rPr lang="zh-CN" altLang="en-US" sz="4400" b="1" dirty="0">
                <a:solidFill>
                  <a:srgbClr val="000090"/>
                </a:solidFill>
                <a:latin typeface="楷体" panose="02010609060101010101" pitchFamily="126" charset="-122"/>
                <a:ea typeface="楷体" panose="02010609060101010101" pitchFamily="126" charset="-122"/>
                <a:sym typeface="等线" panose="02010600030101010101" pitchFamily="2" charset="-122"/>
              </a:rPr>
              <a:t>媒体</a:t>
            </a:r>
            <a:r>
              <a:rPr lang="en-US" altLang="zh-CN" sz="4400" b="1" dirty="0">
                <a:solidFill>
                  <a:srgbClr val="000090"/>
                </a:solidFill>
                <a:latin typeface="楷体" panose="02010609060101010101" pitchFamily="126" charset="-122"/>
                <a:ea typeface="楷体" panose="02010609060101010101" pitchFamily="126" charset="-122"/>
                <a:sym typeface="等线" panose="02010600030101010101" pitchFamily="2" charset="-122"/>
              </a:rPr>
              <a:t>……</a:t>
            </a:r>
            <a:r>
              <a:rPr lang="zh-CN" altLang="en-US" sz="4400" b="1" dirty="0">
                <a:solidFill>
                  <a:srgbClr val="000090"/>
                </a:solidFill>
                <a:latin typeface="楷体" panose="02010609060101010101" pitchFamily="126" charset="-122"/>
                <a:ea typeface="楷体" panose="02010609060101010101" pitchFamily="126" charset="-122"/>
                <a:sym typeface="等线" panose="02010600030101010101" pitchFamily="2" charset="-122"/>
              </a:rPr>
              <a:t> </a:t>
            </a:r>
          </a:p>
        </p:txBody>
      </p:sp>
      <p:sp>
        <p:nvSpPr>
          <p:cNvPr id="5128" name="Text Box 4"/>
          <p:cNvSpPr txBox="1"/>
          <p:nvPr/>
        </p:nvSpPr>
        <p:spPr>
          <a:xfrm>
            <a:off x="897255" y="4861560"/>
            <a:ext cx="5859780" cy="922020"/>
          </a:xfrm>
          <a:prstGeom prst="rect">
            <a:avLst/>
          </a:prstGeom>
          <a:noFill/>
          <a:ln w="9525">
            <a:noFill/>
          </a:ln>
        </p:spPr>
        <p:txBody>
          <a:bodyPr wrap="square" anchor="t">
            <a:spAutoFit/>
          </a:bodyPr>
          <a:lstStyle/>
          <a:p>
            <a:pPr eaLnBrk="0" hangingPunct="0">
              <a:lnSpc>
                <a:spcPct val="150000"/>
              </a:lnSpc>
            </a:pPr>
            <a:r>
              <a:rPr lang="zh-CN" altLang="en-US" sz="3600" b="1" dirty="0">
                <a:solidFill>
                  <a:srgbClr val="000000"/>
                </a:solidFill>
                <a:latin typeface="楷体" panose="02010609060101010101" pitchFamily="126" charset="-122"/>
                <a:ea typeface="楷体" panose="02010609060101010101" pitchFamily="126" charset="-122"/>
              </a:rPr>
              <a:t>反感</a:t>
            </a:r>
            <a:r>
              <a:rPr lang="en-US" altLang="zh-CN" sz="3600" b="1" dirty="0">
                <a:solidFill>
                  <a:srgbClr val="000000"/>
                </a:solidFill>
                <a:latin typeface="楷体" panose="02010609060101010101" pitchFamily="126" charset="-122"/>
                <a:ea typeface="楷体" panose="02010609060101010101" pitchFamily="126" charset="-122"/>
              </a:rPr>
              <a:t>+O</a:t>
            </a:r>
            <a:r>
              <a:rPr lang="zh-CN" altLang="en-US" sz="3600" b="1" dirty="0">
                <a:solidFill>
                  <a:srgbClr val="000000"/>
                </a:solidFill>
                <a:latin typeface="楷体" panose="02010609060101010101" pitchFamily="126" charset="-122"/>
                <a:ea typeface="楷体" panose="02010609060101010101" pitchFamily="126" charset="-122"/>
              </a:rPr>
              <a:t>（人</a:t>
            </a:r>
            <a:r>
              <a:rPr lang="en-US" altLang="zh-CN" sz="3600" b="1" dirty="0">
                <a:solidFill>
                  <a:srgbClr val="000000"/>
                </a:solidFill>
                <a:latin typeface="楷体" panose="02010609060101010101" pitchFamily="126" charset="-122"/>
                <a:ea typeface="楷体" panose="02010609060101010101" pitchFamily="126" charset="-122"/>
              </a:rPr>
              <a:t>/</a:t>
            </a:r>
            <a:r>
              <a:rPr lang="zh-CN" altLang="en-US" sz="3600" b="1" dirty="0">
                <a:solidFill>
                  <a:srgbClr val="000000"/>
                </a:solidFill>
                <a:latin typeface="楷体" panose="02010609060101010101" pitchFamily="126" charset="-122"/>
                <a:ea typeface="楷体" panose="02010609060101010101" pitchFamily="126" charset="-122"/>
              </a:rPr>
              <a:t>事情</a:t>
            </a:r>
            <a:r>
              <a:rPr lang="en-US" altLang="zh-CN" sz="3600" b="1" dirty="0">
                <a:solidFill>
                  <a:srgbClr val="000000"/>
                </a:solidFill>
                <a:latin typeface="楷体" panose="02010609060101010101" pitchFamily="126" charset="-122"/>
                <a:ea typeface="楷体" panose="02010609060101010101" pitchFamily="126" charset="-122"/>
              </a:rPr>
              <a:t>/N</a:t>
            </a:r>
            <a:r>
              <a:rPr lang="zh-CN" altLang="en-US" sz="3600" b="1" dirty="0">
                <a:solidFill>
                  <a:srgbClr val="000000"/>
                </a:solidFill>
                <a:latin typeface="楷体" panose="02010609060101010101" pitchFamily="126" charset="-122"/>
                <a:ea typeface="楷体" panose="02010609060101010101" pitchFamily="126" charset="-122"/>
              </a:rPr>
              <a:t>）</a:t>
            </a:r>
          </a:p>
        </p:txBody>
      </p:sp>
      <p:sp>
        <p:nvSpPr>
          <p:cNvPr id="6" name="Rectangle 2"/>
          <p:cNvSpPr>
            <a:spLocks noGrp="1"/>
          </p:cNvSpPr>
          <p:nvPr/>
        </p:nvSpPr>
        <p:spPr>
          <a:xfrm>
            <a:off x="811530" y="4042410"/>
            <a:ext cx="2052955" cy="734695"/>
          </a:xfrm>
          <a:prstGeom prst="rect">
            <a:avLst/>
          </a:prstGeom>
          <a:noFill/>
          <a:ln w="9525">
            <a:noFill/>
          </a:ln>
        </p:spPr>
        <p:txBody>
          <a:bodyPr lIns="68580" tIns="34290" rIns="68580" bIns="34290" anchor="t"/>
          <a:lstStyle/>
          <a:p>
            <a:pPr marL="812800" indent="-812800" algn="l" eaLnBrk="0" hangingPunct="0">
              <a:spcBef>
                <a:spcPct val="20000"/>
              </a:spcBef>
            </a:pPr>
            <a:r>
              <a:rPr lang="zh-CN" altLang="en-US" sz="4400" b="1" dirty="0">
                <a:solidFill>
                  <a:srgbClr val="000090"/>
                </a:solidFill>
                <a:latin typeface="楷体" panose="02010609060101010101" pitchFamily="126" charset="-122"/>
                <a:ea typeface="楷体" panose="02010609060101010101" pitchFamily="126" charset="-122"/>
                <a:sym typeface="等线" panose="02010600030101010101" pitchFamily="2" charset="-122"/>
              </a:rPr>
              <a:t>反感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5128"/>
                                        </p:tgtEl>
                                        <p:attrNameLst>
                                          <p:attrName>style.visibility</p:attrName>
                                        </p:attrNameLst>
                                      </p:cBhvr>
                                      <p:to>
                                        <p:strVal val="visible"/>
                                      </p:to>
                                    </p:set>
                                    <p:anim calcmode="lin" valueType="num">
                                      <p:cBhvr>
                                        <p:cTn id="7" dur="1000" fill="hold"/>
                                        <p:tgtEl>
                                          <p:spTgt spid="5128"/>
                                        </p:tgtEl>
                                        <p:attrNameLst>
                                          <p:attrName>ppt_w</p:attrName>
                                        </p:attrNameLst>
                                      </p:cBhvr>
                                      <p:tavLst>
                                        <p:tav tm="0">
                                          <p:val>
                                            <p:strVal val="#ppt_w*0.70"/>
                                          </p:val>
                                        </p:tav>
                                        <p:tav tm="100000">
                                          <p:val>
                                            <p:strVal val="#ppt_w"/>
                                          </p:val>
                                        </p:tav>
                                      </p:tavLst>
                                    </p:anim>
                                    <p:anim calcmode="lin" valueType="num">
                                      <p:cBhvr>
                                        <p:cTn id="8" dur="1000" fill="hold"/>
                                        <p:tgtEl>
                                          <p:spTgt spid="5128"/>
                                        </p:tgtEl>
                                        <p:attrNameLst>
                                          <p:attrName>ppt_h</p:attrName>
                                        </p:attrNameLst>
                                      </p:cBhvr>
                                      <p:tavLst>
                                        <p:tav tm="0">
                                          <p:val>
                                            <p:strVal val="#ppt_h"/>
                                          </p:val>
                                        </p:tav>
                                        <p:tav tm="100000">
                                          <p:val>
                                            <p:strVal val="#ppt_h"/>
                                          </p:val>
                                        </p:tav>
                                      </p:tavLst>
                                    </p:anim>
                                    <p:animEffect transition="in" filter="fade">
                                      <p:cBhvr>
                                        <p:cTn id="9" dur="1000"/>
                                        <p:tgtEl>
                                          <p:spTgt spid="5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8"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内容占位符 2"/>
          <p:cNvSpPr>
            <a:spLocks noGrp="1"/>
          </p:cNvSpPr>
          <p:nvPr>
            <p:ph idx="4294967295"/>
          </p:nvPr>
        </p:nvSpPr>
        <p:spPr>
          <a:xfrm>
            <a:off x="281940" y="0"/>
            <a:ext cx="11743690" cy="6193155"/>
          </a:xfrm>
        </p:spPr>
        <p:txBody>
          <a:bodyPr vert="horz" wrap="square" anchor="t"/>
          <a:lstStyle/>
          <a:p>
            <a:pPr marL="0" indent="0">
              <a:buNone/>
            </a:pPr>
            <a:r>
              <a:rPr lang="en-US" altLang="zh-CN" b="1" baseline="0">
                <a:latin typeface="楷体" panose="02010609060101010101" pitchFamily="126" charset="-122"/>
                <a:ea typeface="楷体" panose="02010609060101010101" pitchFamily="126" charset="-122"/>
              </a:rPr>
              <a:t>    </a:t>
            </a:r>
          </a:p>
          <a:p>
            <a:pPr marL="0" indent="0">
              <a:buNone/>
            </a:pPr>
            <a:r>
              <a:rPr lang="zh-CN" altLang="en-US" sz="3600" b="1" baseline="0" dirty="0">
                <a:latin typeface="楷体" panose="02010609060101010101" pitchFamily="126" charset="-122"/>
                <a:ea typeface="楷体" panose="02010609060101010101" pitchFamily="126" charset="-122"/>
              </a:rPr>
              <a:t>    </a:t>
            </a:r>
          </a:p>
          <a:p>
            <a:pPr marL="0" indent="0">
              <a:buNone/>
            </a:pPr>
            <a:endParaRPr lang="zh-CN" altLang="en-US" sz="3600" b="1" baseline="0" dirty="0">
              <a:solidFill>
                <a:srgbClr val="000099"/>
              </a:solidFill>
              <a:latin typeface="楷体" panose="02010609060101010101" pitchFamily="126" charset="-122"/>
              <a:ea typeface="楷体" panose="02010609060101010101" pitchFamily="126" charset="-122"/>
            </a:endParaRPr>
          </a:p>
          <a:p>
            <a:pPr marL="0" indent="0">
              <a:buNone/>
            </a:pPr>
            <a:r>
              <a:rPr lang="zh-CN" altLang="en-US" sz="4400" b="1" baseline="0" dirty="0">
                <a:solidFill>
                  <a:srgbClr val="000099"/>
                </a:solidFill>
                <a:latin typeface="楷体" panose="02010609060101010101" pitchFamily="126" charset="-122"/>
                <a:ea typeface="楷体" panose="02010609060101010101" pitchFamily="126" charset="-122"/>
              </a:rPr>
              <a:t>    </a:t>
            </a:r>
            <a:r>
              <a:rPr lang="zh-CN" altLang="en-US" sz="4400" b="1" baseline="0" dirty="0">
                <a:solidFill>
                  <a:srgbClr val="008000"/>
                </a:solidFill>
                <a:latin typeface="楷体" panose="02010609060101010101" pitchFamily="126" charset="-122"/>
                <a:ea typeface="楷体" panose="02010609060101010101" pitchFamily="126" charset="-122"/>
              </a:rPr>
              <a:t>在</a:t>
            </a:r>
            <a:r>
              <a:rPr lang="zh-CN" altLang="en-US" sz="4400" b="1" baseline="0" dirty="0">
                <a:solidFill>
                  <a:srgbClr val="000099"/>
                </a:solidFill>
                <a:latin typeface="楷体" panose="02010609060101010101" pitchFamily="126" charset="-122"/>
                <a:ea typeface="楷体" panose="02010609060101010101" pitchFamily="126" charset="-122"/>
              </a:rPr>
              <a:t>不少人</a:t>
            </a:r>
            <a:r>
              <a:rPr lang="zh-CN" altLang="en-US" sz="4400" b="1" baseline="0" dirty="0">
                <a:solidFill>
                  <a:srgbClr val="008000"/>
                </a:solidFill>
                <a:latin typeface="楷体" panose="02010609060101010101" pitchFamily="126" charset="-122"/>
                <a:ea typeface="楷体" panose="02010609060101010101" pitchFamily="126" charset="-122"/>
              </a:rPr>
              <a:t>看来</a:t>
            </a:r>
            <a:r>
              <a:rPr lang="zh-CN" altLang="en-US" sz="4400" b="1" baseline="0" dirty="0">
                <a:solidFill>
                  <a:srgbClr val="000099"/>
                </a:solidFill>
                <a:latin typeface="楷体" panose="02010609060101010101" pitchFamily="126" charset="-122"/>
                <a:ea typeface="楷体" panose="02010609060101010101" pitchFamily="126" charset="-122"/>
              </a:rPr>
              <a:t>，朋友圈这个平台</a:t>
            </a:r>
            <a:r>
              <a:rPr lang="zh-CN" altLang="en-US" sz="4400" b="1" baseline="0" dirty="0">
                <a:solidFill>
                  <a:srgbClr val="FF0000"/>
                </a:solidFill>
                <a:latin typeface="楷体" panose="02010609060101010101" pitchFamily="126" charset="-122"/>
                <a:ea typeface="楷体" panose="02010609060101010101" pitchFamily="126" charset="-122"/>
              </a:rPr>
              <a:t>的确</a:t>
            </a:r>
            <a:r>
              <a:rPr lang="zh-CN" altLang="en-US" sz="4400" b="1" baseline="0" dirty="0">
                <a:solidFill>
                  <a:srgbClr val="000099"/>
                </a:solidFill>
                <a:latin typeface="楷体" panose="02010609060101010101" pitchFamily="126" charset="-122"/>
                <a:ea typeface="楷体" panose="02010609060101010101" pitchFamily="126" charset="-122"/>
              </a:rPr>
              <a:t>给大家</a:t>
            </a:r>
            <a:r>
              <a:rPr lang="zh-CN" altLang="en-US" sz="4400" b="1" baseline="0" dirty="0">
                <a:solidFill>
                  <a:srgbClr val="FF0000"/>
                </a:solidFill>
                <a:latin typeface="楷体" panose="02010609060101010101" pitchFamily="126" charset="-122"/>
                <a:ea typeface="楷体" panose="02010609060101010101" pitchFamily="126" charset="-122"/>
              </a:rPr>
              <a:t>提供</a:t>
            </a:r>
            <a:r>
              <a:rPr lang="zh-CN" altLang="en-US" sz="4400" b="1" baseline="0" dirty="0">
                <a:solidFill>
                  <a:srgbClr val="000099"/>
                </a:solidFill>
                <a:latin typeface="楷体" panose="02010609060101010101" pitchFamily="126" charset="-122"/>
                <a:ea typeface="楷体" panose="02010609060101010101" pitchFamily="126" charset="-122"/>
              </a:rPr>
              <a:t>了很多</a:t>
            </a:r>
            <a:r>
              <a:rPr lang="zh-CN" altLang="en-US" sz="4400" b="1" baseline="0" dirty="0">
                <a:solidFill>
                  <a:srgbClr val="FF0000"/>
                </a:solidFill>
                <a:latin typeface="楷体" panose="02010609060101010101" pitchFamily="126" charset="-122"/>
                <a:ea typeface="楷体" panose="02010609060101010101" pitchFamily="126" charset="-122"/>
              </a:rPr>
              <a:t>便利</a:t>
            </a:r>
            <a:r>
              <a:rPr lang="zh-CN" altLang="en-US" sz="4400" b="1" baseline="0" dirty="0">
                <a:solidFill>
                  <a:srgbClr val="000099"/>
                </a:solidFill>
                <a:latin typeface="楷体" panose="02010609060101010101" pitchFamily="126" charset="-122"/>
                <a:ea typeface="楷体" panose="02010609060101010101" pitchFamily="126" charset="-122"/>
              </a:rPr>
              <a:t>。</a:t>
            </a:r>
            <a:r>
              <a:rPr lang="zh-CN" altLang="en-US" sz="4400" b="1" baseline="0" dirty="0">
                <a:solidFill>
                  <a:srgbClr val="FF0000"/>
                </a:solidFill>
                <a:latin typeface="楷体" panose="02010609060101010101" pitchFamily="126" charset="-122"/>
                <a:ea typeface="楷体" panose="02010609060101010101" pitchFamily="126" charset="-122"/>
              </a:rPr>
              <a:t>幸亏</a:t>
            </a:r>
            <a:r>
              <a:rPr lang="zh-CN" altLang="en-US" sz="4400" b="1" baseline="0" dirty="0">
                <a:solidFill>
                  <a:srgbClr val="000099"/>
                </a:solidFill>
                <a:latin typeface="楷体" panose="02010609060101010101" pitchFamily="126" charset="-122"/>
                <a:ea typeface="楷体" panose="02010609060101010101" pitchFamily="126" charset="-122"/>
              </a:rPr>
              <a:t>有这个平台，平时不常联系的人才能互相了解</a:t>
            </a:r>
            <a:r>
              <a:rPr lang="zh-CN" altLang="en-US" sz="4400" b="1" baseline="0" dirty="0">
                <a:solidFill>
                  <a:srgbClr val="FF0000"/>
                </a:solidFill>
                <a:latin typeface="楷体" panose="02010609060101010101" pitchFamily="126" charset="-122"/>
                <a:ea typeface="楷体" panose="02010609060101010101" pitchFamily="126" charset="-122"/>
              </a:rPr>
              <a:t>彼此</a:t>
            </a:r>
            <a:r>
              <a:rPr lang="zh-CN" altLang="en-US" sz="4400" b="1" baseline="0" dirty="0">
                <a:solidFill>
                  <a:srgbClr val="000099"/>
                </a:solidFill>
                <a:latin typeface="楷体" panose="02010609060101010101" pitchFamily="126" charset="-122"/>
                <a:ea typeface="楷体" panose="02010609060101010101" pitchFamily="126" charset="-122"/>
              </a:rPr>
              <a:t>的</a:t>
            </a:r>
            <a:r>
              <a:rPr lang="zh-CN" altLang="en-US" sz="4400" b="1" baseline="0" dirty="0">
                <a:solidFill>
                  <a:srgbClr val="FF0000"/>
                </a:solidFill>
                <a:latin typeface="楷体" panose="02010609060101010101" pitchFamily="126" charset="-122"/>
                <a:ea typeface="楷体" panose="02010609060101010101" pitchFamily="126" charset="-122"/>
              </a:rPr>
              <a:t>近况</a:t>
            </a:r>
            <a:r>
              <a:rPr lang="zh-CN" altLang="en-US" sz="4400" b="1" baseline="0" dirty="0">
                <a:solidFill>
                  <a:srgbClr val="000099"/>
                </a:solidFill>
                <a:latin typeface="楷体" panose="02010609060101010101" pitchFamily="126" charset="-122"/>
                <a:ea typeface="楷体" panose="02010609060101010101" pitchFamily="126" charset="-122"/>
              </a:rPr>
              <a:t>，增加互相交流的机会。</a:t>
            </a:r>
            <a:r>
              <a:rPr lang="zh-CN" altLang="en-US" sz="4400" b="1" baseline="0" dirty="0">
                <a:solidFill>
                  <a:srgbClr val="008000"/>
                </a:solidFill>
                <a:latin typeface="楷体" panose="02010609060101010101" pitchFamily="126" charset="-122"/>
                <a:ea typeface="楷体" panose="02010609060101010101" pitchFamily="126" charset="-122"/>
              </a:rPr>
              <a:t>与此同时</a:t>
            </a:r>
            <a:r>
              <a:rPr lang="zh-CN" altLang="en-US" sz="4400" b="1" baseline="0" dirty="0">
                <a:solidFill>
                  <a:srgbClr val="000099"/>
                </a:solidFill>
                <a:latin typeface="楷体" panose="02010609060101010101" pitchFamily="126" charset="-122"/>
                <a:ea typeface="楷体" panose="02010609060101010101" pitchFamily="126" charset="-122"/>
              </a:rPr>
              <a:t>，朋友圈还能让人们</a:t>
            </a:r>
            <a:r>
              <a:rPr lang="zh-CN" altLang="en-US" sz="4400" b="1" baseline="0" dirty="0">
                <a:solidFill>
                  <a:srgbClr val="FF0000"/>
                </a:solidFill>
                <a:latin typeface="楷体" panose="02010609060101010101" pitchFamily="126" charset="-122"/>
                <a:ea typeface="楷体" panose="02010609060101010101" pitchFamily="126" charset="-122"/>
              </a:rPr>
              <a:t>迅速</a:t>
            </a:r>
            <a:r>
              <a:rPr lang="zh-CN" altLang="en-US" sz="4400" b="1" baseline="0" dirty="0">
                <a:solidFill>
                  <a:srgbClr val="000099"/>
                </a:solidFill>
                <a:latin typeface="楷体" panose="02010609060101010101" pitchFamily="126" charset="-122"/>
                <a:ea typeface="楷体" panose="02010609060101010101" pitchFamily="126" charset="-122"/>
              </a:rPr>
              <a:t>了解到最新信息，</a:t>
            </a:r>
            <a:r>
              <a:rPr lang="zh-CN" altLang="en-US" sz="4400" b="1" baseline="0" dirty="0">
                <a:solidFill>
                  <a:srgbClr val="FF0000"/>
                </a:solidFill>
                <a:latin typeface="楷体" panose="02010609060101010101" pitchFamily="126" charset="-122"/>
                <a:ea typeface="楷体" panose="02010609060101010101" pitchFamily="126" charset="-122"/>
              </a:rPr>
              <a:t>扩大</a:t>
            </a:r>
            <a:r>
              <a:rPr lang="zh-CN" altLang="en-US" sz="4400" b="1" baseline="0" dirty="0">
                <a:solidFill>
                  <a:srgbClr val="000099"/>
                </a:solidFill>
                <a:latin typeface="楷体" panose="02010609060101010101" pitchFamily="126" charset="-122"/>
                <a:ea typeface="楷体" panose="02010609060101010101" pitchFamily="126" charset="-122"/>
              </a:rPr>
              <a:t>知识面。</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内容占位符 2"/>
          <p:cNvSpPr>
            <a:spLocks noGrp="1"/>
          </p:cNvSpPr>
          <p:nvPr>
            <p:ph idx="4294967295"/>
          </p:nvPr>
        </p:nvSpPr>
        <p:spPr>
          <a:xfrm>
            <a:off x="182880" y="313055"/>
            <a:ext cx="11908155" cy="6193155"/>
          </a:xfrm>
        </p:spPr>
        <p:txBody>
          <a:bodyPr vert="horz" wrap="square" anchor="t"/>
          <a:lstStyle/>
          <a:p>
            <a:pPr marL="0" indent="0" latinLnBrk="0">
              <a:lnSpc>
                <a:spcPct val="100000"/>
              </a:lnSpc>
              <a:buNone/>
            </a:pPr>
            <a:r>
              <a:rPr lang="en-US" altLang="zh-CN" sz="3600" b="1" baseline="0" dirty="0">
                <a:latin typeface="楷体" panose="02010609060101010101" pitchFamily="126" charset="-122"/>
                <a:ea typeface="楷体" panose="02010609060101010101" pitchFamily="126" charset="-122"/>
              </a:rPr>
              <a:t>    </a:t>
            </a:r>
          </a:p>
          <a:p>
            <a:pPr marL="0" indent="0" latinLnBrk="0">
              <a:lnSpc>
                <a:spcPct val="100000"/>
              </a:lnSpc>
              <a:buNone/>
            </a:pPr>
            <a:r>
              <a:rPr lang="en-US" altLang="zh-CN" sz="3600" b="1" baseline="0" dirty="0">
                <a:latin typeface="楷体" panose="02010609060101010101" pitchFamily="126" charset="-122"/>
                <a:ea typeface="楷体" panose="02010609060101010101" pitchFamily="126" charset="-122"/>
              </a:rPr>
              <a:t>    </a:t>
            </a:r>
            <a:r>
              <a:rPr lang="zh-CN" altLang="en-US" sz="3600" b="1" baseline="0" dirty="0">
                <a:solidFill>
                  <a:srgbClr val="008000"/>
                </a:solidFill>
                <a:latin typeface="楷体" panose="02010609060101010101" pitchFamily="126" charset="-122"/>
                <a:ea typeface="楷体" panose="02010609060101010101" pitchFamily="126" charset="-122"/>
              </a:rPr>
              <a:t>相反</a:t>
            </a:r>
            <a:r>
              <a:rPr lang="zh-CN" altLang="en-US" sz="3600" b="1" baseline="0" dirty="0">
                <a:solidFill>
                  <a:srgbClr val="000099"/>
                </a:solidFill>
                <a:latin typeface="楷体" panose="02010609060101010101" pitchFamily="126" charset="-122"/>
                <a:ea typeface="楷体" panose="02010609060101010101" pitchFamily="126" charset="-122"/>
              </a:rPr>
              <a:t>，也有一些人拒绝使用朋友圈，他们也有</a:t>
            </a:r>
            <a:r>
              <a:rPr lang="zh-CN" altLang="en-US" sz="3600" b="1" baseline="0" dirty="0">
                <a:solidFill>
                  <a:srgbClr val="FF0000"/>
                </a:solidFill>
                <a:latin typeface="楷体" panose="02010609060101010101" pitchFamily="126" charset="-122"/>
                <a:ea typeface="楷体" panose="02010609060101010101" pitchFamily="126" charset="-122"/>
              </a:rPr>
              <a:t>充分</a:t>
            </a:r>
            <a:r>
              <a:rPr lang="zh-CN" altLang="en-US" sz="3600" b="1" baseline="0" dirty="0">
                <a:solidFill>
                  <a:srgbClr val="000099"/>
                </a:solidFill>
                <a:latin typeface="楷体" panose="02010609060101010101" pitchFamily="126" charset="-122"/>
                <a:ea typeface="楷体" panose="02010609060101010101" pitchFamily="126" charset="-122"/>
              </a:rPr>
              <a:t>的</a:t>
            </a:r>
            <a:r>
              <a:rPr lang="zh-CN" altLang="en-US" sz="3600" b="1" baseline="0" dirty="0">
                <a:solidFill>
                  <a:srgbClr val="FF0000"/>
                </a:solidFill>
                <a:latin typeface="楷体" panose="02010609060101010101" pitchFamily="126" charset="-122"/>
                <a:ea typeface="楷体" panose="02010609060101010101" pitchFamily="126" charset="-122"/>
              </a:rPr>
              <a:t>理由</a:t>
            </a:r>
            <a:r>
              <a:rPr lang="zh-CN" altLang="en-US" sz="3600" b="1" baseline="0" dirty="0">
                <a:solidFill>
                  <a:srgbClr val="000099"/>
                </a:solidFill>
                <a:latin typeface="楷体" panose="02010609060101010101" pitchFamily="126" charset="-122"/>
                <a:ea typeface="楷体" panose="02010609060101010101" pitchFamily="126" charset="-122"/>
              </a:rPr>
              <a:t>。首先，总是有一部分人把朋友圈当成一个</a:t>
            </a:r>
            <a:r>
              <a:rPr lang="zh-CN" altLang="en-US" sz="3600" b="1" baseline="0" dirty="0">
                <a:solidFill>
                  <a:srgbClr val="FF0000"/>
                </a:solidFill>
                <a:latin typeface="楷体" panose="02010609060101010101" pitchFamily="126" charset="-122"/>
                <a:ea typeface="楷体" panose="02010609060101010101" pitchFamily="126" charset="-122"/>
              </a:rPr>
              <a:t>炫耀</a:t>
            </a:r>
            <a:r>
              <a:rPr lang="zh-CN" altLang="en-US" sz="3600" b="1" baseline="0" dirty="0">
                <a:solidFill>
                  <a:srgbClr val="000099"/>
                </a:solidFill>
                <a:latin typeface="楷体" panose="02010609060101010101" pitchFamily="126" charset="-122"/>
                <a:ea typeface="楷体" panose="02010609060101010101" pitchFamily="126" charset="-122"/>
              </a:rPr>
              <a:t>自己的地方。这些人之所以不停地发照片、发自己买的东西，甚至把网上找到的照片当成自己的生活内容，就是为了让别人羡慕自己的生活，给自己“</a:t>
            </a:r>
            <a:r>
              <a:rPr lang="zh-CN" altLang="en-US" sz="3600" b="1" dirty="0">
                <a:solidFill>
                  <a:srgbClr val="000099"/>
                </a:solidFill>
                <a:latin typeface="楷体" panose="02010609060101010101" pitchFamily="126" charset="-122"/>
                <a:ea typeface="楷体" panose="02010609060101010101" pitchFamily="126" charset="-122"/>
              </a:rPr>
              <a:t>点赞</a:t>
            </a:r>
            <a:r>
              <a:rPr lang="zh-CN" altLang="en-US" sz="3600" b="1" baseline="0" dirty="0">
                <a:solidFill>
                  <a:srgbClr val="000099"/>
                </a:solidFill>
                <a:latin typeface="楷体" panose="02010609060101010101" pitchFamily="126" charset="-122"/>
                <a:ea typeface="楷体" panose="02010609060101010101" pitchFamily="126" charset="-122"/>
              </a:rPr>
              <a:t>”。除此以外，也有一些人利用朋友圈</a:t>
            </a:r>
            <a:r>
              <a:rPr lang="zh-CN" altLang="en-US" sz="3600" b="1" baseline="0" dirty="0">
                <a:solidFill>
                  <a:srgbClr val="FF0000"/>
                </a:solidFill>
                <a:latin typeface="楷体" panose="02010609060101010101" pitchFamily="126" charset="-122"/>
                <a:ea typeface="楷体" panose="02010609060101010101" pitchFamily="126" charset="-122"/>
              </a:rPr>
              <a:t>传播</a:t>
            </a:r>
            <a:r>
              <a:rPr lang="zh-CN" altLang="en-US" sz="3600" b="1" baseline="0" dirty="0">
                <a:solidFill>
                  <a:srgbClr val="000099"/>
                </a:solidFill>
                <a:latin typeface="楷体" panose="02010609060101010101" pitchFamily="126" charset="-122"/>
                <a:ea typeface="楷体" panose="02010609060101010101" pitchFamily="126" charset="-122"/>
              </a:rPr>
              <a:t>不</a:t>
            </a:r>
            <a:r>
              <a:rPr lang="zh-CN" altLang="en-US" sz="3600" b="1" baseline="0" dirty="0">
                <a:solidFill>
                  <a:srgbClr val="FF0000"/>
                </a:solidFill>
                <a:latin typeface="楷体" panose="02010609060101010101" pitchFamily="126" charset="-122"/>
                <a:ea typeface="楷体" panose="02010609060101010101" pitchFamily="126" charset="-122"/>
              </a:rPr>
              <a:t>真实</a:t>
            </a:r>
            <a:r>
              <a:rPr lang="zh-CN" altLang="en-US" sz="3600" b="1" baseline="0" dirty="0">
                <a:solidFill>
                  <a:srgbClr val="000099"/>
                </a:solidFill>
                <a:latin typeface="楷体" panose="02010609060101010101" pitchFamily="126" charset="-122"/>
                <a:ea typeface="楷体" panose="02010609060101010101" pitchFamily="126" charset="-122"/>
              </a:rPr>
              <a:t>的信息。这些信息往往一看就是假的，可是还是有不少人不经过思考就随便发出去，这也是不少人</a:t>
            </a:r>
            <a:r>
              <a:rPr lang="zh-CN" altLang="en-US" sz="3600" b="1" baseline="0" dirty="0">
                <a:solidFill>
                  <a:srgbClr val="FF0000"/>
                </a:solidFill>
                <a:latin typeface="楷体" panose="02010609060101010101" pitchFamily="126" charset="-122"/>
                <a:ea typeface="楷体" panose="02010609060101010101" pitchFamily="126" charset="-122"/>
              </a:rPr>
              <a:t>反感</a:t>
            </a:r>
            <a:r>
              <a:rPr lang="zh-CN" altLang="en-US" sz="3600" b="1" baseline="0" dirty="0">
                <a:solidFill>
                  <a:srgbClr val="000099"/>
                </a:solidFill>
                <a:latin typeface="楷体" panose="02010609060101010101" pitchFamily="126" charset="-122"/>
                <a:ea typeface="楷体" panose="02010609060101010101" pitchFamily="126" charset="-122"/>
              </a:rPr>
              <a:t>朋友圈的原因之一。</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内容占位符 2"/>
          <p:cNvSpPr>
            <a:spLocks noGrp="1"/>
          </p:cNvSpPr>
          <p:nvPr>
            <p:ph idx="4294967295"/>
          </p:nvPr>
        </p:nvSpPr>
        <p:spPr>
          <a:xfrm>
            <a:off x="182880" y="49530"/>
            <a:ext cx="11891645" cy="6193155"/>
          </a:xfrm>
        </p:spPr>
        <p:txBody>
          <a:bodyPr vert="horz" wrap="square" anchor="t"/>
          <a:lstStyle/>
          <a:p>
            <a:pPr marL="0" indent="0">
              <a:buNone/>
            </a:pPr>
            <a:r>
              <a:rPr lang="en-US" altLang="zh-CN" b="1" baseline="0">
                <a:latin typeface="楷体" panose="02010609060101010101" pitchFamily="126" charset="-122"/>
                <a:ea typeface="楷体" panose="02010609060101010101" pitchFamily="126" charset="-122"/>
              </a:rPr>
              <a:t>    </a:t>
            </a:r>
          </a:p>
          <a:p>
            <a:pPr marL="0" indent="0">
              <a:buNone/>
            </a:pPr>
            <a:r>
              <a:rPr lang="zh-CN" altLang="en-US" sz="3600" b="1" baseline="0" dirty="0">
                <a:latin typeface="楷体" panose="02010609060101010101" pitchFamily="126" charset="-122"/>
                <a:ea typeface="楷体" panose="02010609060101010101" pitchFamily="126" charset="-122"/>
              </a:rPr>
              <a:t>    </a:t>
            </a:r>
          </a:p>
          <a:p>
            <a:pPr marL="0" indent="0">
              <a:buNone/>
            </a:pPr>
            <a:endParaRPr lang="zh-CN" altLang="en-US" sz="3600" b="1" baseline="0" dirty="0">
              <a:latin typeface="楷体" panose="02010609060101010101" pitchFamily="126" charset="-122"/>
              <a:ea typeface="楷体" panose="02010609060101010101" pitchFamily="126" charset="-122"/>
            </a:endParaRPr>
          </a:p>
          <a:p>
            <a:pPr marL="0" indent="0">
              <a:buNone/>
            </a:pPr>
            <a:r>
              <a:rPr lang="zh-CN" altLang="en-US" sz="3600" b="1" baseline="0" dirty="0">
                <a:latin typeface="楷体" panose="02010609060101010101" pitchFamily="126" charset="-122"/>
                <a:ea typeface="楷体" panose="02010609060101010101" pitchFamily="126" charset="-122"/>
              </a:rPr>
              <a:t>   </a:t>
            </a:r>
            <a:r>
              <a:rPr lang="zh-CN" altLang="en-US" sz="3600" b="1" baseline="0" dirty="0">
                <a:solidFill>
                  <a:srgbClr val="000099"/>
                </a:solidFill>
                <a:latin typeface="楷体" panose="02010609060101010101" pitchFamily="126" charset="-122"/>
                <a:ea typeface="楷体" panose="02010609060101010101" pitchFamily="126" charset="-122"/>
              </a:rPr>
              <a:t>朋友圈给我们带来的有</a:t>
            </a:r>
            <a:r>
              <a:rPr lang="zh-CN" altLang="en-US" sz="3600" b="1" baseline="0" dirty="0">
                <a:solidFill>
                  <a:srgbClr val="FF0000"/>
                </a:solidFill>
                <a:latin typeface="楷体" panose="02010609060101010101" pitchFamily="126" charset="-122"/>
                <a:ea typeface="楷体" panose="02010609060101010101" pitchFamily="126" charset="-122"/>
              </a:rPr>
              <a:t>利</a:t>
            </a:r>
            <a:r>
              <a:rPr lang="zh-CN" altLang="en-US" sz="3600" b="1" baseline="0" dirty="0">
                <a:solidFill>
                  <a:srgbClr val="000099"/>
                </a:solidFill>
                <a:latin typeface="楷体" panose="02010609060101010101" pitchFamily="126" charset="-122"/>
                <a:ea typeface="楷体" panose="02010609060101010101" pitchFamily="126" charset="-122"/>
              </a:rPr>
              <a:t>也有</a:t>
            </a:r>
            <a:r>
              <a:rPr lang="zh-CN" altLang="en-US" sz="3600" b="1" baseline="0" dirty="0">
                <a:solidFill>
                  <a:srgbClr val="FF0000"/>
                </a:solidFill>
                <a:latin typeface="楷体" panose="02010609060101010101" pitchFamily="126" charset="-122"/>
                <a:ea typeface="楷体" panose="02010609060101010101" pitchFamily="126" charset="-122"/>
              </a:rPr>
              <a:t>弊</a:t>
            </a:r>
            <a:r>
              <a:rPr lang="zh-CN" altLang="en-US" sz="3600" b="1" baseline="0" dirty="0">
                <a:solidFill>
                  <a:srgbClr val="000099"/>
                </a:solidFill>
                <a:latin typeface="楷体" panose="02010609060101010101" pitchFamily="126" charset="-122"/>
                <a:ea typeface="楷体" panose="02010609060101010101" pitchFamily="126" charset="-122"/>
              </a:rPr>
              <a:t>，很难说是利大于弊还是弊大于利。不管怎么样，朋友圈已经深深影响了我们的生活。让朋友圈更好地成为朋友之间相互交流和分享的社交工具，</a:t>
            </a:r>
            <a:r>
              <a:rPr lang="zh-CN" altLang="en-US" sz="3600" b="1" baseline="0" dirty="0">
                <a:solidFill>
                  <a:srgbClr val="008000"/>
                </a:solidFill>
                <a:latin typeface="楷体" panose="02010609060101010101" pitchFamily="126" charset="-122"/>
                <a:ea typeface="楷体" panose="02010609060101010101" pitchFamily="126" charset="-122"/>
              </a:rPr>
              <a:t>从而</a:t>
            </a:r>
            <a:r>
              <a:rPr lang="zh-CN" altLang="en-US" sz="3600" b="1" baseline="0" dirty="0">
                <a:solidFill>
                  <a:srgbClr val="000099"/>
                </a:solidFill>
                <a:latin typeface="楷体" panose="02010609060101010101" pitchFamily="126" charset="-122"/>
                <a:ea typeface="楷体" panose="02010609060101010101" pitchFamily="126" charset="-122"/>
              </a:rPr>
              <a:t>让它更好地为我们服务，才是我们共同</a:t>
            </a:r>
            <a:r>
              <a:rPr lang="zh-CN" altLang="en-US" sz="3600" b="1" baseline="0" dirty="0">
                <a:solidFill>
                  <a:srgbClr val="FF0000"/>
                </a:solidFill>
                <a:latin typeface="楷体" panose="02010609060101010101" pitchFamily="126" charset="-122"/>
                <a:ea typeface="楷体" panose="02010609060101010101" pitchFamily="126" charset="-122"/>
              </a:rPr>
              <a:t>追求</a:t>
            </a:r>
            <a:r>
              <a:rPr lang="zh-CN" altLang="en-US" sz="3600" b="1" baseline="0" dirty="0">
                <a:solidFill>
                  <a:srgbClr val="000099"/>
                </a:solidFill>
                <a:latin typeface="楷体" panose="02010609060101010101" pitchFamily="126" charset="-122"/>
                <a:ea typeface="楷体" panose="02010609060101010101" pitchFamily="126" charset="-122"/>
              </a:rPr>
              <a:t>的</a:t>
            </a:r>
            <a:r>
              <a:rPr lang="zh-CN" altLang="en-US" sz="3600" b="1" baseline="0" dirty="0">
                <a:solidFill>
                  <a:srgbClr val="FF0000"/>
                </a:solidFill>
                <a:latin typeface="楷体" panose="02010609060101010101" pitchFamily="126" charset="-122"/>
                <a:ea typeface="楷体" panose="02010609060101010101" pitchFamily="126" charset="-122"/>
              </a:rPr>
              <a:t>目标</a:t>
            </a:r>
            <a:r>
              <a:rPr lang="zh-CN" altLang="en-US" sz="3600" b="1" baseline="0" dirty="0">
                <a:solidFill>
                  <a:srgbClr val="000099"/>
                </a:solidFill>
                <a:latin typeface="楷体" panose="02010609060101010101" pitchFamily="126" charset="-122"/>
                <a:ea typeface="楷体" panose="02010609060101010101" pitchFamily="126" charset="-122"/>
              </a:rPr>
              <a:t>。</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2"/>
          <p:cNvSpPr txBox="1"/>
          <p:nvPr/>
        </p:nvSpPr>
        <p:spPr>
          <a:xfrm>
            <a:off x="3087053" y="2332673"/>
            <a:ext cx="6538912" cy="1630362"/>
          </a:xfrm>
          <a:prstGeom prst="rect">
            <a:avLst/>
          </a:prstGeom>
          <a:noFill/>
          <a:ln w="9525" cap="flat" cmpd="sng">
            <a:solidFill>
              <a:schemeClr val="tx1"/>
            </a:solidFill>
            <a:prstDash val="solid"/>
            <a:miter/>
            <a:headEnd type="none" w="med" len="med"/>
            <a:tailEnd type="none" w="med" len="med"/>
          </a:ln>
        </p:spPr>
        <p:txBody>
          <a:bodyPr anchor="ctr"/>
          <a:lstStyle/>
          <a:p>
            <a:pPr>
              <a:lnSpc>
                <a:spcPct val="90000"/>
              </a:lnSpc>
            </a:pPr>
            <a:r>
              <a:rPr lang="zh-CN" altLang="en-US" sz="9600" b="1">
                <a:solidFill>
                  <a:srgbClr val="CC0000"/>
                </a:solidFill>
                <a:latin typeface="楷体" panose="02010609060101010101" pitchFamily="126" charset="-122"/>
                <a:ea typeface="楷体" panose="02010609060101010101" pitchFamily="126" charset="-122"/>
              </a:rPr>
              <a:t> 听力实践</a:t>
            </a:r>
            <a:endParaRPr lang="zh-CN" altLang="en-US" sz="4000">
              <a:solidFill>
                <a:srgbClr val="CC0000"/>
              </a:solidFill>
              <a:latin typeface="楷体" panose="02010609060101010101" pitchFamily="126" charset="-122"/>
              <a:ea typeface="楷体" panose="02010609060101010101" pitchFamily="126" charset="-122"/>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p:cNvPicPr>
            <a:picLocks noGrp="1" noChangeAspect="1"/>
          </p:cNvPicPr>
          <p:nvPr>
            <p:ph idx="1"/>
          </p:nvPr>
        </p:nvPicPr>
        <p:blipFill>
          <a:blip r:embed="rId4"/>
          <a:stretch>
            <a:fillRect/>
          </a:stretch>
        </p:blipFill>
        <p:spPr>
          <a:xfrm>
            <a:off x="1737995" y="485140"/>
            <a:ext cx="9222740" cy="6372860"/>
          </a:xfrm>
          <a:prstGeom prst="rect">
            <a:avLst/>
          </a:prstGeom>
        </p:spPr>
      </p:pic>
      <p:sp>
        <p:nvSpPr>
          <p:cNvPr id="72705" name="Text Box 4"/>
          <p:cNvSpPr txBox="1"/>
          <p:nvPr/>
        </p:nvSpPr>
        <p:spPr>
          <a:xfrm>
            <a:off x="332740" y="148590"/>
            <a:ext cx="1646238" cy="922020"/>
          </a:xfrm>
          <a:prstGeom prst="rect">
            <a:avLst/>
          </a:prstGeom>
          <a:noFill/>
          <a:ln w="9525">
            <a:noFill/>
          </a:ln>
        </p:spPr>
        <p:txBody>
          <a:bodyPr wrap="square" anchor="t">
            <a:spAutoFit/>
          </a:bodyPr>
          <a:lstStyle/>
          <a:p>
            <a:pPr eaLnBrk="0" hangingPunct="0"/>
            <a:r>
              <a:rPr lang="en-US" altLang="zh-CN" sz="5400" b="1">
                <a:solidFill>
                  <a:srgbClr val="FF0000"/>
                </a:solidFill>
                <a:latin typeface="楷体" panose="02010609060101010101" pitchFamily="126" charset="-122"/>
                <a:ea typeface="楷体" panose="02010609060101010101" pitchFamily="126" charset="-122"/>
              </a:rPr>
              <a:t>P331</a:t>
            </a:r>
          </a:p>
        </p:txBody>
      </p:sp>
      <p:pic>
        <p:nvPicPr>
          <p:cNvPr id="5" name="15-8">
            <a:hlinkClick r:id="" action="ppaction://media"/>
          </p:cNvPr>
          <p:cNvPicPr/>
          <p:nvPr>
            <a:audioFile r:link="rId2"/>
            <p:extLst>
              <p:ext uri="{DAA4B4D4-6D71-4841-9C94-3DE7FCFB9230}">
                <p14:media xmlns:p14="http://schemas.microsoft.com/office/powerpoint/2010/main" r:embed="rId1"/>
              </p:ext>
            </p:extLst>
          </p:nvPr>
        </p:nvPicPr>
        <p:blipFill>
          <a:blip r:embed="rId5"/>
          <a:stretch>
            <a:fillRect/>
          </a:stretch>
        </p:blipFill>
        <p:spPr>
          <a:xfrm>
            <a:off x="5786755" y="621030"/>
            <a:ext cx="619125" cy="619125"/>
          </a:xfrm>
          <a:prstGeom prst="rect">
            <a:avLst/>
          </a:prstGeom>
        </p:spPr>
      </p:pic>
      <p:sp>
        <p:nvSpPr>
          <p:cNvPr id="6" name="矩形 5"/>
          <p:cNvSpPr/>
          <p:nvPr/>
        </p:nvSpPr>
        <p:spPr>
          <a:xfrm>
            <a:off x="2978150" y="2058670"/>
            <a:ext cx="3553460" cy="530225"/>
          </a:xfrm>
          <a:prstGeom prst="rect">
            <a:avLst/>
          </a:prstGeom>
          <a:noFill/>
          <a:ln w="38100">
            <a:solidFill>
              <a:srgbClr val="FF0000"/>
            </a:solidFill>
          </a:ln>
          <a:extLst>
            <a:ext uri="{909E8E84-426E-40DD-AFC4-6F175D3DCCD1}">
              <a14:hiddenFill xmlns:a14="http://schemas.microsoft.com/office/drawing/2010/main">
                <a:solidFill>
                  <a:srgbClr val="FF000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2978150" y="2720975"/>
            <a:ext cx="3553460" cy="513715"/>
          </a:xfrm>
          <a:prstGeom prst="rect">
            <a:avLst/>
          </a:prstGeom>
          <a:noFill/>
          <a:ln w="38100">
            <a:solidFill>
              <a:srgbClr val="FF0000"/>
            </a:solidFill>
          </a:ln>
          <a:extLst>
            <a:ext uri="{909E8E84-426E-40DD-AFC4-6F175D3DCCD1}">
              <a14:hiddenFill xmlns:a14="http://schemas.microsoft.com/office/drawing/2010/main">
                <a:solidFill>
                  <a:srgbClr val="FF000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6861810" y="3652520"/>
            <a:ext cx="3553460" cy="530225"/>
          </a:xfrm>
          <a:prstGeom prst="rect">
            <a:avLst/>
          </a:prstGeom>
          <a:noFill/>
          <a:ln w="38100">
            <a:solidFill>
              <a:srgbClr val="FF0000"/>
            </a:solidFill>
          </a:ln>
          <a:extLst>
            <a:ext uri="{909E8E84-426E-40DD-AFC4-6F175D3DCCD1}">
              <a14:hiddenFill xmlns:a14="http://schemas.microsoft.com/office/drawing/2010/main">
                <a:solidFill>
                  <a:srgbClr val="FF000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861810" y="5179695"/>
            <a:ext cx="3553460" cy="530225"/>
          </a:xfrm>
          <a:prstGeom prst="rect">
            <a:avLst/>
          </a:prstGeom>
          <a:noFill/>
          <a:ln w="38100">
            <a:solidFill>
              <a:srgbClr val="FF0000"/>
            </a:solidFill>
          </a:ln>
          <a:extLst>
            <a:ext uri="{909E8E84-426E-40DD-AFC4-6F175D3DCCD1}">
              <a14:hiddenFill xmlns:a14="http://schemas.microsoft.com/office/drawing/2010/main">
                <a:solidFill>
                  <a:srgbClr val="FF000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978150" y="5643245"/>
            <a:ext cx="3553460" cy="530225"/>
          </a:xfrm>
          <a:prstGeom prst="rect">
            <a:avLst/>
          </a:prstGeom>
          <a:noFill/>
          <a:ln w="38100">
            <a:solidFill>
              <a:srgbClr val="FF0000"/>
            </a:solidFill>
          </a:ln>
          <a:extLst>
            <a:ext uri="{909E8E84-426E-40DD-AFC4-6F175D3DCCD1}">
              <a14:hiddenFill xmlns:a14="http://schemas.microsoft.com/office/drawing/2010/main">
                <a:solidFill>
                  <a:srgbClr val="FF000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ppt_x"/>
                                          </p:val>
                                        </p:tav>
                                        <p:tav tm="100000">
                                          <p:val>
                                            <p:strVal val="#ppt_x"/>
                                          </p:val>
                                        </p:tav>
                                      </p:tavLst>
                                    </p:anim>
                                    <p:anim calcmode="lin" valueType="num">
                                      <p:cBhvr additive="base">
                                        <p:cTn id="3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p:cTn id="33" fill="hold" display="1">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bldLst>
      <p:bldP spid="6" grpId="0" bldLvl="0" animBg="1"/>
      <p:bldP spid="7" grpId="0" bldLvl="0" animBg="1"/>
      <p:bldP spid="8" grpId="0" bldLvl="0" animBg="1"/>
      <p:bldP spid="9" grpId="0" bldLvl="0" animBg="1"/>
      <p:bldP spid="10" grpId="0" bldLvl="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Text Box 4"/>
          <p:cNvSpPr txBox="1"/>
          <p:nvPr/>
        </p:nvSpPr>
        <p:spPr>
          <a:xfrm>
            <a:off x="332740" y="148590"/>
            <a:ext cx="1646238" cy="922020"/>
          </a:xfrm>
          <a:prstGeom prst="rect">
            <a:avLst/>
          </a:prstGeom>
          <a:noFill/>
          <a:ln w="9525">
            <a:noFill/>
          </a:ln>
        </p:spPr>
        <p:txBody>
          <a:bodyPr wrap="square" anchor="t">
            <a:spAutoFit/>
          </a:bodyPr>
          <a:lstStyle/>
          <a:p>
            <a:pPr eaLnBrk="0" hangingPunct="0"/>
            <a:r>
              <a:rPr lang="en-US" altLang="zh-CN" sz="5400" b="1">
                <a:solidFill>
                  <a:srgbClr val="FF0000"/>
                </a:solidFill>
                <a:latin typeface="楷体" panose="02010609060101010101" pitchFamily="126" charset="-122"/>
                <a:ea typeface="楷体" panose="02010609060101010101" pitchFamily="126" charset="-122"/>
              </a:rPr>
              <a:t>P331</a:t>
            </a:r>
          </a:p>
        </p:txBody>
      </p:sp>
      <p:pic>
        <p:nvPicPr>
          <p:cNvPr id="3" name="内容占位符 2"/>
          <p:cNvPicPr>
            <a:picLocks noGrp="1" noChangeAspect="1"/>
          </p:cNvPicPr>
          <p:nvPr>
            <p:ph idx="1"/>
          </p:nvPr>
        </p:nvPicPr>
        <p:blipFill>
          <a:blip r:embed="rId4"/>
          <a:stretch>
            <a:fillRect/>
          </a:stretch>
        </p:blipFill>
        <p:spPr>
          <a:xfrm>
            <a:off x="661035" y="1356360"/>
            <a:ext cx="10869930" cy="4145915"/>
          </a:xfrm>
          <a:prstGeom prst="rect">
            <a:avLst/>
          </a:prstGeom>
        </p:spPr>
      </p:pic>
      <p:pic>
        <p:nvPicPr>
          <p:cNvPr id="5" name="15-9">
            <a:hlinkClick r:id="" action="ppaction://media"/>
          </p:cNvPr>
          <p:cNvPicPr/>
          <p:nvPr>
            <a:audioFile r:link="rId2"/>
            <p:extLst>
              <p:ext uri="{DAA4B4D4-6D71-4841-9C94-3DE7FCFB9230}">
                <p14:media xmlns:p14="http://schemas.microsoft.com/office/powerpoint/2010/main" r:embed="rId1"/>
              </p:ext>
            </p:extLst>
          </p:nvPr>
        </p:nvPicPr>
        <p:blipFill>
          <a:blip r:embed="rId5"/>
          <a:stretch>
            <a:fillRect/>
          </a:stretch>
        </p:blipFill>
        <p:spPr>
          <a:xfrm>
            <a:off x="5389245" y="1497965"/>
            <a:ext cx="619125" cy="619125"/>
          </a:xfrm>
          <a:prstGeom prst="rect">
            <a:avLst/>
          </a:prstGeom>
        </p:spPr>
      </p:pic>
      <p:sp>
        <p:nvSpPr>
          <p:cNvPr id="10" name="矩形 9"/>
          <p:cNvSpPr/>
          <p:nvPr/>
        </p:nvSpPr>
        <p:spPr>
          <a:xfrm>
            <a:off x="2200910" y="2682240"/>
            <a:ext cx="3553460" cy="530225"/>
          </a:xfrm>
          <a:prstGeom prst="rect">
            <a:avLst/>
          </a:prstGeom>
          <a:noFill/>
          <a:ln w="38100">
            <a:solidFill>
              <a:srgbClr val="FF0000"/>
            </a:solidFill>
          </a:ln>
          <a:extLst>
            <a:ext uri="{909E8E84-426E-40DD-AFC4-6F175D3DCCD1}">
              <a14:hiddenFill xmlns:a14="http://schemas.microsoft.com/office/drawing/2010/main">
                <a:solidFill>
                  <a:srgbClr val="FF000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6877050" y="4430395"/>
            <a:ext cx="3553460" cy="530225"/>
          </a:xfrm>
          <a:prstGeom prst="rect">
            <a:avLst/>
          </a:prstGeom>
          <a:noFill/>
          <a:ln w="38100">
            <a:solidFill>
              <a:srgbClr val="FF0000"/>
            </a:solidFill>
          </a:ln>
          <a:extLst>
            <a:ext uri="{909E8E84-426E-40DD-AFC4-6F175D3DCCD1}">
              <a14:hiddenFill xmlns:a14="http://schemas.microsoft.com/office/drawing/2010/main">
                <a:solidFill>
                  <a:srgbClr val="FF000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p:cTn id="15" fill="hold" display="1">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bldLst>
      <p:bldP spid="10" grpId="0" bldLvl="0" animBg="1"/>
      <p:bldP spid="6" grpId="0" bldLvl="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Text Box 4"/>
          <p:cNvSpPr txBox="1"/>
          <p:nvPr/>
        </p:nvSpPr>
        <p:spPr>
          <a:xfrm>
            <a:off x="332740" y="148590"/>
            <a:ext cx="1646238" cy="922020"/>
          </a:xfrm>
          <a:prstGeom prst="rect">
            <a:avLst/>
          </a:prstGeom>
          <a:noFill/>
          <a:ln w="9525">
            <a:noFill/>
          </a:ln>
        </p:spPr>
        <p:txBody>
          <a:bodyPr wrap="square" anchor="t">
            <a:spAutoFit/>
          </a:bodyPr>
          <a:lstStyle/>
          <a:p>
            <a:pPr eaLnBrk="0" hangingPunct="0"/>
            <a:r>
              <a:rPr lang="en-US" altLang="zh-CN" sz="5400" b="1">
                <a:solidFill>
                  <a:srgbClr val="FF0000"/>
                </a:solidFill>
                <a:latin typeface="楷体" panose="02010609060101010101" pitchFamily="126" charset="-122"/>
                <a:ea typeface="楷体" panose="02010609060101010101" pitchFamily="126" charset="-122"/>
              </a:rPr>
              <a:t>P331</a:t>
            </a:r>
          </a:p>
        </p:txBody>
      </p:sp>
      <p:pic>
        <p:nvPicPr>
          <p:cNvPr id="3" name="内容占位符 2"/>
          <p:cNvPicPr>
            <a:picLocks noGrp="1" noChangeAspect="1"/>
          </p:cNvPicPr>
          <p:nvPr>
            <p:ph idx="1"/>
          </p:nvPr>
        </p:nvPicPr>
        <p:blipFill>
          <a:blip r:embed="rId4"/>
          <a:stretch>
            <a:fillRect/>
          </a:stretch>
        </p:blipFill>
        <p:spPr>
          <a:xfrm>
            <a:off x="710565" y="1263015"/>
            <a:ext cx="10356215" cy="4798695"/>
          </a:xfrm>
          <a:prstGeom prst="rect">
            <a:avLst/>
          </a:prstGeom>
        </p:spPr>
      </p:pic>
      <p:pic>
        <p:nvPicPr>
          <p:cNvPr id="5" name="15-10">
            <a:hlinkClick r:id="" action="ppaction://media"/>
          </p:cNvPr>
          <p:cNvPicPr/>
          <p:nvPr>
            <a:audioFile r:link="rId2"/>
            <p:extLst>
              <p:ext uri="{DAA4B4D4-6D71-4841-9C94-3DE7FCFB9230}">
                <p14:media xmlns:p14="http://schemas.microsoft.com/office/powerpoint/2010/main" r:embed="rId1"/>
              </p:ext>
            </p:extLst>
          </p:nvPr>
        </p:nvPicPr>
        <p:blipFill>
          <a:blip r:embed="rId5"/>
          <a:stretch>
            <a:fillRect/>
          </a:stretch>
        </p:blipFill>
        <p:spPr>
          <a:xfrm>
            <a:off x="5240655" y="1448435"/>
            <a:ext cx="619125" cy="619125"/>
          </a:xfrm>
          <a:prstGeom prst="rect">
            <a:avLst/>
          </a:prstGeom>
        </p:spPr>
      </p:pic>
      <p:sp>
        <p:nvSpPr>
          <p:cNvPr id="10" name="矩形 9"/>
          <p:cNvSpPr/>
          <p:nvPr/>
        </p:nvSpPr>
        <p:spPr>
          <a:xfrm>
            <a:off x="2266950" y="3094990"/>
            <a:ext cx="4429125" cy="530225"/>
          </a:xfrm>
          <a:prstGeom prst="rect">
            <a:avLst/>
          </a:prstGeom>
          <a:noFill/>
          <a:ln w="38100">
            <a:solidFill>
              <a:srgbClr val="FF0000"/>
            </a:solidFill>
          </a:ln>
          <a:extLst>
            <a:ext uri="{909E8E84-426E-40DD-AFC4-6F175D3DCCD1}">
              <a14:hiddenFill xmlns:a14="http://schemas.microsoft.com/office/drawing/2010/main">
                <a:solidFill>
                  <a:srgbClr val="FF000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6584315" y="4220845"/>
            <a:ext cx="3553460" cy="530225"/>
          </a:xfrm>
          <a:prstGeom prst="rect">
            <a:avLst/>
          </a:prstGeom>
          <a:noFill/>
          <a:ln w="38100">
            <a:solidFill>
              <a:srgbClr val="FF0000"/>
            </a:solidFill>
          </a:ln>
          <a:extLst>
            <a:ext uri="{909E8E84-426E-40DD-AFC4-6F175D3DCCD1}">
              <a14:hiddenFill xmlns:a14="http://schemas.microsoft.com/office/drawing/2010/main">
                <a:solidFill>
                  <a:srgbClr val="FF000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6600825" y="4867275"/>
            <a:ext cx="3553460" cy="530225"/>
          </a:xfrm>
          <a:prstGeom prst="rect">
            <a:avLst/>
          </a:prstGeom>
          <a:noFill/>
          <a:ln w="38100">
            <a:solidFill>
              <a:srgbClr val="FF0000"/>
            </a:solidFill>
          </a:ln>
          <a:extLst>
            <a:ext uri="{909E8E84-426E-40DD-AFC4-6F175D3DCCD1}">
              <a14:hiddenFill xmlns:a14="http://schemas.microsoft.com/office/drawing/2010/main">
                <a:solidFill>
                  <a:srgbClr val="FF000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p:cTn id="21" fill="hold" display="1">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bldLst>
      <p:bldP spid="10" grpId="0" bldLvl="0" animBg="1"/>
      <p:bldP spid="6" grpId="0" bldLvl="0" animBg="1"/>
      <p:bldP spid="7" grpId="0" bldLvl="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2"/>
          <p:cNvSpPr txBox="1"/>
          <p:nvPr/>
        </p:nvSpPr>
        <p:spPr>
          <a:xfrm>
            <a:off x="2703195" y="1171575"/>
            <a:ext cx="6343650" cy="1630363"/>
          </a:xfrm>
          <a:prstGeom prst="rect">
            <a:avLst/>
          </a:prstGeom>
          <a:noFill/>
          <a:ln w="9525" cap="flat" cmpd="sng">
            <a:solidFill>
              <a:schemeClr val="tx1"/>
            </a:solidFill>
            <a:prstDash val="solid"/>
            <a:miter/>
            <a:headEnd type="none" w="med" len="med"/>
            <a:tailEnd type="none" w="med" len="med"/>
          </a:ln>
        </p:spPr>
        <p:txBody>
          <a:bodyPr anchor="ctr"/>
          <a:lstStyle/>
          <a:p>
            <a:pPr eaLnBrk="0" hangingPunct="0">
              <a:lnSpc>
                <a:spcPct val="90000"/>
              </a:lnSpc>
            </a:pPr>
            <a:r>
              <a:rPr lang="zh-CN" altLang="en-US" sz="9600" b="1">
                <a:solidFill>
                  <a:srgbClr val="CC0000"/>
                </a:solidFill>
                <a:latin typeface="楷体" panose="02010609060101010101" pitchFamily="126" charset="-122"/>
                <a:ea typeface="楷体" panose="02010609060101010101" pitchFamily="126" charset="-122"/>
              </a:rPr>
              <a:t> 阅读实践</a:t>
            </a:r>
            <a:endParaRPr lang="zh-CN" altLang="en-US" sz="4000">
              <a:solidFill>
                <a:srgbClr val="CC0000"/>
              </a:solidFill>
              <a:latin typeface="楷体" panose="02010609060101010101" pitchFamily="126" charset="-122"/>
              <a:ea typeface="楷体" panose="02010609060101010101" pitchFamily="126" charset="-122"/>
            </a:endParaRPr>
          </a:p>
        </p:txBody>
      </p:sp>
      <p:sp>
        <p:nvSpPr>
          <p:cNvPr id="81922" name="Rectangle 2"/>
          <p:cNvSpPr>
            <a:spLocks noGrp="1"/>
          </p:cNvSpPr>
          <p:nvPr/>
        </p:nvSpPr>
        <p:spPr>
          <a:xfrm>
            <a:off x="2347595" y="3619500"/>
            <a:ext cx="12192000" cy="2273300"/>
          </a:xfrm>
          <a:prstGeom prst="rect">
            <a:avLst/>
          </a:prstGeom>
          <a:noFill/>
          <a:ln w="9525">
            <a:noFill/>
          </a:ln>
        </p:spPr>
        <p:txBody>
          <a:bodyPr lIns="68580" tIns="34290" rIns="68580" bIns="34290" anchor="t"/>
          <a:lstStyle/>
          <a:p>
            <a:pPr marL="812800" indent="-812800" eaLnBrk="0" hangingPunct="0">
              <a:spcBef>
                <a:spcPct val="20000"/>
              </a:spcBef>
            </a:pPr>
            <a:r>
              <a:rPr lang="zh-CN" altLang="en-US" sz="5400" b="1">
                <a:solidFill>
                  <a:srgbClr val="000090"/>
                </a:solidFill>
                <a:latin typeface="楷体" panose="02010609060101010101" pitchFamily="126" charset="-122"/>
                <a:ea typeface="楷体" panose="02010609060101010101" pitchFamily="126" charset="-122"/>
              </a:rPr>
              <a:t>纸条    保存    建议  </a:t>
            </a:r>
          </a:p>
          <a:p>
            <a:pPr marL="812800" indent="-812800" eaLnBrk="0" hangingPunct="0">
              <a:spcBef>
                <a:spcPct val="20000"/>
              </a:spcBef>
            </a:pPr>
            <a:r>
              <a:rPr lang="zh-CN" altLang="en-US" sz="5400" b="1">
                <a:solidFill>
                  <a:srgbClr val="000090"/>
                </a:solidFill>
                <a:latin typeface="楷体" panose="02010609060101010101" pitchFamily="126" charset="-122"/>
                <a:ea typeface="楷体" panose="02010609060101010101" pitchFamily="126" charset="-122"/>
              </a:rPr>
              <a:t>指导   面对面   拉近</a:t>
            </a:r>
            <a:endParaRPr lang="en-US" altLang="zh-CN" sz="4400" b="1">
              <a:solidFill>
                <a:srgbClr val="000090"/>
              </a:solidFill>
              <a:latin typeface="楷体" panose="02010609060101010101" pitchFamily="126" charset="-122"/>
              <a:ea typeface="楷体" panose="02010609060101010101" pitchFamily="126" charset="-122"/>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文本框 3"/>
          <p:cNvSpPr txBox="1"/>
          <p:nvPr/>
        </p:nvSpPr>
        <p:spPr>
          <a:xfrm>
            <a:off x="847725" y="603250"/>
            <a:ext cx="5761038" cy="1198563"/>
          </a:xfrm>
          <a:prstGeom prst="rect">
            <a:avLst/>
          </a:prstGeom>
          <a:noFill/>
          <a:ln w="9525">
            <a:noFill/>
          </a:ln>
        </p:spPr>
        <p:txBody>
          <a:bodyPr wrap="square" anchor="t">
            <a:spAutoFit/>
          </a:bodyPr>
          <a:lstStyle/>
          <a:p>
            <a:pPr eaLnBrk="0" hangingPunct="0"/>
            <a:r>
              <a:rPr lang="zh-CN" altLang="en-US" sz="7200" b="1" dirty="0">
                <a:solidFill>
                  <a:srgbClr val="FF0000"/>
                </a:solidFill>
                <a:latin typeface="楷体" panose="02010609060101010101" pitchFamily="126" charset="-122"/>
                <a:ea typeface="楷体" panose="02010609060101010101" pitchFamily="126" charset="-122"/>
                <a:sym typeface="等线" panose="02010600030101010101" pitchFamily="2" charset="-122"/>
              </a:rPr>
              <a:t>纸条 </a:t>
            </a:r>
            <a:r>
              <a:rPr lang="en-US" altLang="zh-CN" sz="7200" b="1" dirty="0">
                <a:solidFill>
                  <a:srgbClr val="FF0000"/>
                </a:solidFill>
                <a:latin typeface="楷体" panose="02010609060101010101" pitchFamily="126" charset="-122"/>
                <a:ea typeface="楷体" panose="02010609060101010101" pitchFamily="126" charset="-122"/>
                <a:sym typeface="等线" panose="02010600030101010101" pitchFamily="2" charset="-122"/>
              </a:rPr>
              <a:t>N.</a:t>
            </a:r>
          </a:p>
        </p:txBody>
      </p:sp>
      <p:sp>
        <p:nvSpPr>
          <p:cNvPr id="76804" name="文本框 5"/>
          <p:cNvSpPr txBox="1"/>
          <p:nvPr/>
        </p:nvSpPr>
        <p:spPr>
          <a:xfrm>
            <a:off x="300038" y="4438650"/>
            <a:ext cx="10945812" cy="1014413"/>
          </a:xfrm>
          <a:prstGeom prst="rect">
            <a:avLst/>
          </a:prstGeom>
          <a:noFill/>
          <a:ln w="9525">
            <a:noFill/>
          </a:ln>
        </p:spPr>
        <p:txBody>
          <a:bodyPr wrap="square" anchor="t">
            <a:spAutoFit/>
          </a:bodyPr>
          <a:lstStyle/>
          <a:p>
            <a:pPr eaLnBrk="0" hangingPunct="0"/>
            <a:r>
              <a:rPr lang="zh-CN" altLang="zh-CN" sz="4400" b="1" dirty="0">
                <a:latin typeface="楷体" panose="02010609060101010101" pitchFamily="126" charset="-122"/>
                <a:ea typeface="楷体" panose="02010609060101010101" pitchFamily="126" charset="-122"/>
                <a:sym typeface="等线" panose="02010600030101010101" pitchFamily="2" charset="-122"/>
              </a:rPr>
              <a:t>你小时候给朋友传过小</a:t>
            </a:r>
            <a:r>
              <a:rPr lang="zh-CN" altLang="zh-CN" sz="6000" b="1" dirty="0">
                <a:solidFill>
                  <a:srgbClr val="FF0000"/>
                </a:solidFill>
                <a:latin typeface="楷体" panose="02010609060101010101" pitchFamily="126" charset="-122"/>
                <a:ea typeface="楷体" panose="02010609060101010101" pitchFamily="126" charset="-122"/>
                <a:sym typeface="等线" panose="02010600030101010101" pitchFamily="2" charset="-122"/>
              </a:rPr>
              <a:t>纸条</a:t>
            </a:r>
            <a:r>
              <a:rPr lang="zh-CN" altLang="zh-CN" sz="4400" b="1" dirty="0">
                <a:latin typeface="楷体" panose="02010609060101010101" pitchFamily="126" charset="-122"/>
                <a:ea typeface="楷体" panose="02010609060101010101" pitchFamily="126" charset="-122"/>
                <a:sym typeface="等线" panose="02010600030101010101" pitchFamily="2" charset="-122"/>
              </a:rPr>
              <a:t>吗？</a:t>
            </a:r>
          </a:p>
        </p:txBody>
      </p:sp>
      <p:sp>
        <p:nvSpPr>
          <p:cNvPr id="2" name="文本框 5"/>
          <p:cNvSpPr txBox="1"/>
          <p:nvPr/>
        </p:nvSpPr>
        <p:spPr>
          <a:xfrm>
            <a:off x="300038" y="2822575"/>
            <a:ext cx="12038012" cy="1014413"/>
          </a:xfrm>
          <a:prstGeom prst="rect">
            <a:avLst/>
          </a:prstGeom>
          <a:noFill/>
          <a:ln w="9525">
            <a:noFill/>
          </a:ln>
        </p:spPr>
        <p:txBody>
          <a:bodyPr wrap="square" anchor="t">
            <a:spAutoFit/>
          </a:bodyPr>
          <a:lstStyle/>
          <a:p>
            <a:pPr eaLnBrk="0" hangingPunct="0"/>
            <a:r>
              <a:rPr lang="zh-CN" altLang="zh-CN" sz="4400" b="1" dirty="0">
                <a:latin typeface="楷体" panose="02010609060101010101" pitchFamily="126" charset="-122"/>
                <a:ea typeface="楷体" panose="02010609060101010101" pitchFamily="126" charset="-122"/>
                <a:sym typeface="等线" panose="02010600030101010101" pitchFamily="2" charset="-122"/>
              </a:rPr>
              <a:t>这张给高美的</a:t>
            </a:r>
            <a:r>
              <a:rPr lang="zh-CN" altLang="zh-CN" sz="6000" b="1" dirty="0">
                <a:solidFill>
                  <a:srgbClr val="FF0000"/>
                </a:solidFill>
                <a:latin typeface="楷体" panose="02010609060101010101" pitchFamily="126" charset="-122"/>
                <a:ea typeface="楷体" panose="02010609060101010101" pitchFamily="126" charset="-122"/>
                <a:sym typeface="等线" panose="02010600030101010101" pitchFamily="2" charset="-122"/>
              </a:rPr>
              <a:t>纸条</a:t>
            </a:r>
            <a:r>
              <a:rPr lang="zh-CN" altLang="zh-CN" sz="4400" b="1" dirty="0">
                <a:latin typeface="楷体" panose="02010609060101010101" pitchFamily="126" charset="-122"/>
                <a:ea typeface="楷体" panose="02010609060101010101" pitchFamily="126" charset="-122"/>
                <a:sym typeface="等线" panose="02010600030101010101" pitchFamily="2" charset="-122"/>
              </a:rPr>
              <a:t>上写着</a:t>
            </a:r>
            <a:r>
              <a:rPr lang="en-US" altLang="zh-CN" sz="4400" b="1" dirty="0">
                <a:latin typeface="楷体" panose="02010609060101010101" pitchFamily="126" charset="-122"/>
                <a:ea typeface="楷体" panose="02010609060101010101" pitchFamily="126" charset="-122"/>
                <a:sym typeface="等线" panose="02010600030101010101" pitchFamily="2" charset="-122"/>
              </a:rPr>
              <a:t>“</a:t>
            </a:r>
            <a:r>
              <a:rPr lang="zh-CN" altLang="en-US" sz="4400" b="1" dirty="0">
                <a:latin typeface="楷体" panose="02010609060101010101" pitchFamily="126" charset="-122"/>
                <a:ea typeface="楷体" panose="02010609060101010101" pitchFamily="126" charset="-122"/>
                <a:sym typeface="等线" panose="02010600030101010101" pitchFamily="2" charset="-122"/>
              </a:rPr>
              <a:t>一起吃饭</a:t>
            </a:r>
            <a:r>
              <a:rPr lang="en-US" altLang="zh-CN" sz="4400" b="1" dirty="0">
                <a:latin typeface="楷体" panose="02010609060101010101" pitchFamily="126" charset="-122"/>
                <a:ea typeface="楷体" panose="02010609060101010101" pitchFamily="126" charset="-122"/>
                <a:sym typeface="等线" panose="02010600030101010101" pitchFamily="2" charset="-122"/>
              </a:rPr>
              <a:t>”</a:t>
            </a:r>
            <a:r>
              <a:rPr lang="zh-CN" altLang="zh-CN" sz="4400" b="1" dirty="0">
                <a:latin typeface="楷体" panose="02010609060101010101" pitchFamily="126" charset="-122"/>
                <a:ea typeface="楷体" panose="02010609060101010101" pitchFamily="126" charset="-122"/>
                <a:sym typeface="等线" panose="02010600030101010101" pitchFamily="2" charset="-122"/>
              </a:rPr>
              <a:t>。</a:t>
            </a:r>
          </a:p>
        </p:txBody>
      </p:sp>
      <p:pic>
        <p:nvPicPr>
          <p:cNvPr id="4" name="图片 3" descr="5039_112524_4111[1]"/>
          <p:cNvPicPr>
            <a:picLocks noChangeAspect="1"/>
          </p:cNvPicPr>
          <p:nvPr/>
        </p:nvPicPr>
        <p:blipFill>
          <a:blip r:embed="rId2"/>
          <a:stretch>
            <a:fillRect/>
          </a:stretch>
        </p:blipFill>
        <p:spPr>
          <a:xfrm>
            <a:off x="9148763" y="0"/>
            <a:ext cx="3043237" cy="2663825"/>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5"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1000" fill="hold"/>
                                        <p:tgtEl>
                                          <p:spTgt spid="2"/>
                                        </p:tgtEl>
                                        <p:attrNameLst>
                                          <p:attrName>ppt_w</p:attrName>
                                        </p:attrNameLst>
                                      </p:cBhvr>
                                      <p:tavLst>
                                        <p:tav tm="0">
                                          <p:val>
                                            <p:strVal val="#ppt_w*0.70"/>
                                          </p:val>
                                        </p:tav>
                                        <p:tav tm="100000">
                                          <p:val>
                                            <p:strVal val="#ppt_w"/>
                                          </p:val>
                                        </p:tav>
                                      </p:tavLst>
                                    </p:anim>
                                    <p:anim calcmode="lin" valueType="num">
                                      <p:cBhvr>
                                        <p:cTn id="12" dur="1000" fill="hold"/>
                                        <p:tgtEl>
                                          <p:spTgt spid="2"/>
                                        </p:tgtEl>
                                        <p:attrNameLst>
                                          <p:attrName>ppt_h</p:attrName>
                                        </p:attrNameLst>
                                      </p:cBhvr>
                                      <p:tavLst>
                                        <p:tav tm="0">
                                          <p:val>
                                            <p:strVal val="#ppt_h"/>
                                          </p:val>
                                        </p:tav>
                                        <p:tav tm="100000">
                                          <p:val>
                                            <p:strVal val="#ppt_h"/>
                                          </p:val>
                                        </p:tav>
                                      </p:tavLst>
                                    </p:anim>
                                    <p:animEffect transition="in" filter="fade">
                                      <p:cBhvr>
                                        <p:cTn id="13" dur="10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55" presetClass="entr" presetSubtype="0" fill="hold" grpId="0" nodeType="clickEffect">
                                  <p:stCondLst>
                                    <p:cond delay="0"/>
                                  </p:stCondLst>
                                  <p:childTnLst>
                                    <p:set>
                                      <p:cBhvr>
                                        <p:cTn id="17" dur="1" fill="hold">
                                          <p:stCondLst>
                                            <p:cond delay="0"/>
                                          </p:stCondLst>
                                        </p:cTn>
                                        <p:tgtEl>
                                          <p:spTgt spid="76804"/>
                                        </p:tgtEl>
                                        <p:attrNameLst>
                                          <p:attrName>style.visibility</p:attrName>
                                        </p:attrNameLst>
                                      </p:cBhvr>
                                      <p:to>
                                        <p:strVal val="visible"/>
                                      </p:to>
                                    </p:set>
                                    <p:anim calcmode="lin" valueType="num">
                                      <p:cBhvr>
                                        <p:cTn id="18" dur="1000" fill="hold"/>
                                        <p:tgtEl>
                                          <p:spTgt spid="76804"/>
                                        </p:tgtEl>
                                        <p:attrNameLst>
                                          <p:attrName>ppt_w</p:attrName>
                                        </p:attrNameLst>
                                      </p:cBhvr>
                                      <p:tavLst>
                                        <p:tav tm="0">
                                          <p:val>
                                            <p:strVal val="#ppt_w*0.70"/>
                                          </p:val>
                                        </p:tav>
                                        <p:tav tm="100000">
                                          <p:val>
                                            <p:strVal val="#ppt_w"/>
                                          </p:val>
                                        </p:tav>
                                      </p:tavLst>
                                    </p:anim>
                                    <p:anim calcmode="lin" valueType="num">
                                      <p:cBhvr>
                                        <p:cTn id="19" dur="1000" fill="hold"/>
                                        <p:tgtEl>
                                          <p:spTgt spid="76804"/>
                                        </p:tgtEl>
                                        <p:attrNameLst>
                                          <p:attrName>ppt_h</p:attrName>
                                        </p:attrNameLst>
                                      </p:cBhvr>
                                      <p:tavLst>
                                        <p:tav tm="0">
                                          <p:val>
                                            <p:strVal val="#ppt_h"/>
                                          </p:val>
                                        </p:tav>
                                        <p:tav tm="100000">
                                          <p:val>
                                            <p:strVal val="#ppt_h"/>
                                          </p:val>
                                        </p:tav>
                                      </p:tavLst>
                                    </p:anim>
                                    <p:animEffect transition="in" filter="fade">
                                      <p:cBhvr>
                                        <p:cTn id="20" dur="1000"/>
                                        <p:tgtEl>
                                          <p:spTgt spid="768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4" grpId="0" bldLvl="0"/>
      <p:bldP spid="2" grpId="0" bldLvl="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文本框 3"/>
          <p:cNvSpPr txBox="1"/>
          <p:nvPr/>
        </p:nvSpPr>
        <p:spPr>
          <a:xfrm>
            <a:off x="561975" y="287338"/>
            <a:ext cx="5761038" cy="2306637"/>
          </a:xfrm>
          <a:prstGeom prst="rect">
            <a:avLst/>
          </a:prstGeom>
          <a:noFill/>
          <a:ln w="9525">
            <a:noFill/>
          </a:ln>
        </p:spPr>
        <p:txBody>
          <a:bodyPr wrap="square" anchor="t">
            <a:spAutoFit/>
          </a:bodyPr>
          <a:lstStyle/>
          <a:p>
            <a:pPr eaLnBrk="0" hangingPunct="0"/>
            <a:r>
              <a:rPr lang="zh-CN" altLang="en-US" sz="7200" b="1" dirty="0">
                <a:solidFill>
                  <a:srgbClr val="FF0000"/>
                </a:solidFill>
                <a:latin typeface="楷体" panose="02010609060101010101" pitchFamily="126" charset="-122"/>
                <a:ea typeface="楷体" panose="02010609060101010101" pitchFamily="126" charset="-122"/>
                <a:sym typeface="等线" panose="02010600030101010101" pitchFamily="2" charset="-122"/>
              </a:rPr>
              <a:t>保存 </a:t>
            </a:r>
            <a:r>
              <a:rPr lang="en-US" altLang="zh-CN" sz="7200" b="1" dirty="0">
                <a:solidFill>
                  <a:srgbClr val="FF0000"/>
                </a:solidFill>
                <a:latin typeface="楷体" panose="02010609060101010101" pitchFamily="126" charset="-122"/>
                <a:ea typeface="楷体" panose="02010609060101010101" pitchFamily="126" charset="-122"/>
                <a:sym typeface="等线" panose="02010600030101010101" pitchFamily="2" charset="-122"/>
              </a:rPr>
              <a:t>V.</a:t>
            </a:r>
          </a:p>
          <a:p>
            <a:pPr eaLnBrk="0" hangingPunct="0"/>
            <a:endParaRPr lang="en-US" altLang="zh-CN" sz="7200" b="1" dirty="0">
              <a:solidFill>
                <a:srgbClr val="FF0000"/>
              </a:solidFill>
              <a:latin typeface="楷体" panose="02010609060101010101" pitchFamily="126" charset="-122"/>
              <a:ea typeface="楷体" panose="02010609060101010101" pitchFamily="126" charset="-122"/>
              <a:sym typeface="等线" panose="02010600030101010101" pitchFamily="2" charset="-122"/>
            </a:endParaRPr>
          </a:p>
        </p:txBody>
      </p:sp>
      <p:sp>
        <p:nvSpPr>
          <p:cNvPr id="76804" name="文本框 5"/>
          <p:cNvSpPr txBox="1"/>
          <p:nvPr/>
        </p:nvSpPr>
        <p:spPr>
          <a:xfrm>
            <a:off x="411163" y="3535363"/>
            <a:ext cx="11215687" cy="1014412"/>
          </a:xfrm>
          <a:prstGeom prst="rect">
            <a:avLst/>
          </a:prstGeom>
          <a:noFill/>
          <a:ln w="9525">
            <a:noFill/>
          </a:ln>
        </p:spPr>
        <p:txBody>
          <a:bodyPr wrap="square" anchor="t">
            <a:spAutoFit/>
          </a:bodyPr>
          <a:lstStyle/>
          <a:p>
            <a:pPr eaLnBrk="0" hangingPunct="0"/>
            <a:r>
              <a:rPr lang="zh-CN" altLang="zh-CN" sz="4400" b="1" dirty="0">
                <a:latin typeface="楷体" panose="02010609060101010101" pitchFamily="126" charset="-122"/>
                <a:ea typeface="楷体" panose="02010609060101010101" pitchFamily="126" charset="-122"/>
                <a:sym typeface="等线" panose="02010600030101010101" pitchFamily="2" charset="-122"/>
              </a:rPr>
              <a:t>妈妈现在还</a:t>
            </a:r>
            <a:r>
              <a:rPr lang="zh-CN" altLang="zh-CN" sz="6000" b="1" dirty="0">
                <a:solidFill>
                  <a:srgbClr val="FF0000"/>
                </a:solidFill>
                <a:latin typeface="楷体" panose="02010609060101010101" pitchFamily="126" charset="-122"/>
                <a:ea typeface="楷体" panose="02010609060101010101" pitchFamily="126" charset="-122"/>
                <a:sym typeface="等线" panose="02010600030101010101" pitchFamily="2" charset="-122"/>
              </a:rPr>
              <a:t>保存</a:t>
            </a:r>
            <a:r>
              <a:rPr lang="zh-CN" altLang="zh-CN" sz="4400" b="1" dirty="0">
                <a:latin typeface="楷体" panose="02010609060101010101" pitchFamily="126" charset="-122"/>
                <a:ea typeface="楷体" panose="02010609060101010101" pitchFamily="126" charset="-122"/>
                <a:sym typeface="等线" panose="02010600030101010101" pitchFamily="2" charset="-122"/>
              </a:rPr>
              <a:t>着孩子儿时的衣物。</a:t>
            </a:r>
          </a:p>
        </p:txBody>
      </p:sp>
      <p:sp>
        <p:nvSpPr>
          <p:cNvPr id="3" name="文本框 5"/>
          <p:cNvSpPr txBox="1"/>
          <p:nvPr/>
        </p:nvSpPr>
        <p:spPr>
          <a:xfrm>
            <a:off x="254000" y="5245100"/>
            <a:ext cx="10312400" cy="1014413"/>
          </a:xfrm>
          <a:prstGeom prst="rect">
            <a:avLst/>
          </a:prstGeom>
          <a:noFill/>
          <a:ln w="9525">
            <a:noFill/>
          </a:ln>
        </p:spPr>
        <p:txBody>
          <a:bodyPr wrap="square" anchor="t">
            <a:spAutoFit/>
          </a:bodyPr>
          <a:lstStyle/>
          <a:p>
            <a:pPr eaLnBrk="0" hangingPunct="0"/>
            <a:r>
              <a:rPr lang="zh-CN" altLang="zh-CN" sz="4400" b="1" dirty="0">
                <a:latin typeface="楷体" panose="02010609060101010101" pitchFamily="126" charset="-122"/>
                <a:ea typeface="楷体" panose="02010609060101010101" pitchFamily="126" charset="-122"/>
                <a:sym typeface="等线" panose="02010600030101010101" pitchFamily="2" charset="-122"/>
              </a:rPr>
              <a:t>学校图书管里</a:t>
            </a:r>
            <a:r>
              <a:rPr lang="zh-CN" altLang="zh-CN" sz="6000" b="1" dirty="0">
                <a:solidFill>
                  <a:srgbClr val="FF0000"/>
                </a:solidFill>
                <a:latin typeface="楷体" panose="02010609060101010101" pitchFamily="126" charset="-122"/>
                <a:ea typeface="楷体" panose="02010609060101010101" pitchFamily="126" charset="-122"/>
                <a:sym typeface="等线" panose="02010600030101010101" pitchFamily="2" charset="-122"/>
              </a:rPr>
              <a:t>保存</a:t>
            </a:r>
            <a:r>
              <a:rPr lang="zh-CN" altLang="zh-CN" sz="4400" b="1" dirty="0">
                <a:latin typeface="楷体" panose="02010609060101010101" pitchFamily="126" charset="-122"/>
                <a:ea typeface="楷体" panose="02010609060101010101" pitchFamily="126" charset="-122"/>
                <a:sym typeface="等线" panose="02010600030101010101" pitchFamily="2" charset="-122"/>
              </a:rPr>
              <a:t>着许多古书。</a:t>
            </a:r>
          </a:p>
        </p:txBody>
      </p:sp>
      <p:sp>
        <p:nvSpPr>
          <p:cNvPr id="2" name="文本框 5"/>
          <p:cNvSpPr txBox="1"/>
          <p:nvPr/>
        </p:nvSpPr>
        <p:spPr>
          <a:xfrm>
            <a:off x="0" y="1812925"/>
            <a:ext cx="12038013" cy="1014413"/>
          </a:xfrm>
          <a:prstGeom prst="rect">
            <a:avLst/>
          </a:prstGeom>
          <a:noFill/>
          <a:ln w="9525">
            <a:noFill/>
          </a:ln>
        </p:spPr>
        <p:txBody>
          <a:bodyPr wrap="square" anchor="t">
            <a:spAutoFit/>
          </a:bodyPr>
          <a:lstStyle/>
          <a:p>
            <a:pPr eaLnBrk="0" hangingPunct="0"/>
            <a:r>
              <a:rPr lang="zh-CN" altLang="zh-CN" sz="4400" b="1" dirty="0">
                <a:latin typeface="楷体" panose="02010609060101010101" pitchFamily="126" charset="-122"/>
                <a:ea typeface="楷体" panose="02010609060101010101" pitchFamily="126" charset="-122"/>
                <a:sym typeface="等线" panose="02010600030101010101" pitchFamily="2" charset="-122"/>
              </a:rPr>
              <a:t>这些材料很重要，你最好</a:t>
            </a:r>
            <a:r>
              <a:rPr lang="zh-CN" altLang="zh-CN" sz="6000" b="1" dirty="0">
                <a:solidFill>
                  <a:srgbClr val="FF0000"/>
                </a:solidFill>
                <a:latin typeface="楷体" panose="02010609060101010101" pitchFamily="126" charset="-122"/>
                <a:ea typeface="楷体" panose="02010609060101010101" pitchFamily="126" charset="-122"/>
                <a:sym typeface="等线" panose="02010600030101010101" pitchFamily="2" charset="-122"/>
              </a:rPr>
              <a:t>保存</a:t>
            </a:r>
            <a:r>
              <a:rPr lang="zh-CN" altLang="zh-CN" sz="4400" b="1" dirty="0">
                <a:latin typeface="楷体" panose="02010609060101010101" pitchFamily="126" charset="-122"/>
                <a:ea typeface="楷体" panose="02010609060101010101" pitchFamily="126" charset="-122"/>
                <a:sym typeface="等线" panose="02010600030101010101" pitchFamily="2" charset="-122"/>
              </a:rPr>
              <a:t>在保险柜里。</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76804"/>
                                        </p:tgtEl>
                                        <p:attrNameLst>
                                          <p:attrName>style.visibility</p:attrName>
                                        </p:attrNameLst>
                                      </p:cBhvr>
                                      <p:to>
                                        <p:strVal val="visible"/>
                                      </p:to>
                                    </p:set>
                                    <p:anim calcmode="lin" valueType="num">
                                      <p:cBhvr>
                                        <p:cTn id="14" dur="1000" fill="hold"/>
                                        <p:tgtEl>
                                          <p:spTgt spid="76804"/>
                                        </p:tgtEl>
                                        <p:attrNameLst>
                                          <p:attrName>ppt_w</p:attrName>
                                        </p:attrNameLst>
                                      </p:cBhvr>
                                      <p:tavLst>
                                        <p:tav tm="0">
                                          <p:val>
                                            <p:strVal val="#ppt_w*0.70"/>
                                          </p:val>
                                        </p:tav>
                                        <p:tav tm="100000">
                                          <p:val>
                                            <p:strVal val="#ppt_w"/>
                                          </p:val>
                                        </p:tav>
                                      </p:tavLst>
                                    </p:anim>
                                    <p:anim calcmode="lin" valueType="num">
                                      <p:cBhvr>
                                        <p:cTn id="15" dur="1000" fill="hold"/>
                                        <p:tgtEl>
                                          <p:spTgt spid="76804"/>
                                        </p:tgtEl>
                                        <p:attrNameLst>
                                          <p:attrName>ppt_h</p:attrName>
                                        </p:attrNameLst>
                                      </p:cBhvr>
                                      <p:tavLst>
                                        <p:tav tm="0">
                                          <p:val>
                                            <p:strVal val="#ppt_h"/>
                                          </p:val>
                                        </p:tav>
                                        <p:tav tm="100000">
                                          <p:val>
                                            <p:strVal val="#ppt_h"/>
                                          </p:val>
                                        </p:tav>
                                      </p:tavLst>
                                    </p:anim>
                                    <p:animEffect transition="in" filter="fade">
                                      <p:cBhvr>
                                        <p:cTn id="16" dur="1000"/>
                                        <p:tgtEl>
                                          <p:spTgt spid="76804"/>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1000" fill="hold"/>
                                        <p:tgtEl>
                                          <p:spTgt spid="3"/>
                                        </p:tgtEl>
                                        <p:attrNameLst>
                                          <p:attrName>ppt_w</p:attrName>
                                        </p:attrNameLst>
                                      </p:cBhvr>
                                      <p:tavLst>
                                        <p:tav tm="0">
                                          <p:val>
                                            <p:strVal val="#ppt_w*0.70"/>
                                          </p:val>
                                        </p:tav>
                                        <p:tav tm="100000">
                                          <p:val>
                                            <p:strVal val="#ppt_w"/>
                                          </p:val>
                                        </p:tav>
                                      </p:tavLst>
                                    </p:anim>
                                    <p:anim calcmode="lin" valueType="num">
                                      <p:cBhvr>
                                        <p:cTn id="22" dur="1000" fill="hold"/>
                                        <p:tgtEl>
                                          <p:spTgt spid="3"/>
                                        </p:tgtEl>
                                        <p:attrNameLst>
                                          <p:attrName>ppt_h</p:attrName>
                                        </p:attrNameLst>
                                      </p:cBhvr>
                                      <p:tavLst>
                                        <p:tav tm="0">
                                          <p:val>
                                            <p:strVal val="#ppt_h"/>
                                          </p:val>
                                        </p:tav>
                                        <p:tav tm="100000">
                                          <p:val>
                                            <p:strVal val="#ppt_h"/>
                                          </p:val>
                                        </p:tav>
                                      </p:tavLst>
                                    </p:anim>
                                    <p:animEffect transition="in" filter="fade">
                                      <p:cBhvr>
                                        <p:cTn id="23"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4" grpId="0" bldLvl="0"/>
      <p:bldP spid="3" grpId="0" bldLvl="0"/>
      <p:bldP spid="2" grpId="0" bldLvl="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2"/>
          <p:cNvSpPr>
            <a:spLocks noGrp="1"/>
          </p:cNvSpPr>
          <p:nvPr/>
        </p:nvSpPr>
        <p:spPr>
          <a:xfrm>
            <a:off x="-26352" y="276225"/>
            <a:ext cx="12192000" cy="1035050"/>
          </a:xfrm>
          <a:prstGeom prst="rect">
            <a:avLst/>
          </a:prstGeom>
          <a:noFill/>
          <a:ln w="9525">
            <a:noFill/>
          </a:ln>
        </p:spPr>
        <p:txBody>
          <a:bodyPr lIns="68580" tIns="34290" rIns="68580" bIns="34290" anchor="t"/>
          <a:lstStyle/>
          <a:p>
            <a:pPr marL="812800" indent="-812800" algn="ctr" eaLnBrk="0" hangingPunct="0">
              <a:spcBef>
                <a:spcPct val="20000"/>
              </a:spcBef>
            </a:pPr>
            <a:r>
              <a:rPr lang="zh-CN" altLang="en-US" sz="4800" b="1" dirty="0">
                <a:solidFill>
                  <a:srgbClr val="000090"/>
                </a:solidFill>
                <a:latin typeface="楷体" panose="02010609060101010101" pitchFamily="126" charset="-122"/>
                <a:ea typeface="楷体" panose="02010609060101010101" pitchFamily="126" charset="-122"/>
                <a:sym typeface="等线" panose="02010600030101010101" pitchFamily="2" charset="-122"/>
              </a:rPr>
              <a:t>喜怒哀乐   目标   社交   反感  </a:t>
            </a:r>
            <a:r>
              <a:rPr lang="zh-CN" altLang="en-US" sz="5400" b="1" dirty="0">
                <a:solidFill>
                  <a:srgbClr val="000090"/>
                </a:solidFill>
                <a:latin typeface="楷体" panose="02010609060101010101" pitchFamily="126" charset="-122"/>
                <a:ea typeface="楷体" panose="02010609060101010101" pitchFamily="126" charset="-122"/>
              </a:rPr>
              <a:t> </a:t>
            </a:r>
          </a:p>
        </p:txBody>
      </p:sp>
      <p:sp>
        <p:nvSpPr>
          <p:cNvPr id="5123" name="Text Box 4"/>
          <p:cNvSpPr txBox="1"/>
          <p:nvPr/>
        </p:nvSpPr>
        <p:spPr>
          <a:xfrm>
            <a:off x="71755" y="1230630"/>
            <a:ext cx="11976735" cy="2584450"/>
          </a:xfrm>
          <a:prstGeom prst="rect">
            <a:avLst/>
          </a:prstGeom>
          <a:noFill/>
          <a:ln w="9525">
            <a:noFill/>
          </a:ln>
        </p:spPr>
        <p:txBody>
          <a:bodyPr wrap="square" anchor="t">
            <a:spAutoFit/>
          </a:bodyPr>
          <a:lstStyle/>
          <a:p>
            <a:pPr eaLnBrk="0" hangingPunct="0">
              <a:lnSpc>
                <a:spcPct val="150000"/>
              </a:lnSpc>
            </a:pPr>
            <a:r>
              <a:rPr lang="en-US" altLang="zh-CN" sz="3600" b="1" dirty="0">
                <a:solidFill>
                  <a:srgbClr val="000000"/>
                </a:solidFill>
                <a:latin typeface="楷体" panose="02010609060101010101" pitchFamily="126" charset="-122"/>
                <a:ea typeface="楷体" panose="02010609060101010101" pitchFamily="126" charset="-122"/>
              </a:rPr>
              <a:t>1.</a:t>
            </a:r>
            <a:r>
              <a:rPr lang="zh-CN" altLang="en-US" sz="3600" b="1" dirty="0">
                <a:solidFill>
                  <a:srgbClr val="000000"/>
                </a:solidFill>
                <a:latin typeface="楷体" panose="02010609060101010101" pitchFamily="126" charset="-122"/>
                <a:ea typeface="楷体" panose="02010609060101010101" pitchFamily="126" charset="-122"/>
              </a:rPr>
              <a:t>我们应该好好利用朋友圈这一</a:t>
            </a:r>
            <a:r>
              <a:rPr lang="en-US" altLang="zh-CN" sz="3600" b="1" dirty="0">
                <a:solidFill>
                  <a:srgbClr val="000000"/>
                </a:solidFill>
                <a:latin typeface="楷体" panose="02010609060101010101" pitchFamily="126" charset="-122"/>
                <a:ea typeface="楷体" panose="02010609060101010101" pitchFamily="126" charset="-122"/>
              </a:rPr>
              <a:t>_____</a:t>
            </a:r>
            <a:r>
              <a:rPr lang="zh-CN" altLang="en-US" sz="3600" b="1" dirty="0">
                <a:solidFill>
                  <a:srgbClr val="000000"/>
                </a:solidFill>
                <a:latin typeface="楷体" panose="02010609060101010101" pitchFamily="126" charset="-122"/>
                <a:ea typeface="楷体" panose="02010609060101010101" pitchFamily="126" charset="-122"/>
              </a:rPr>
              <a:t>工具，找到有用的人，帮助需要的人，而不是发一些不真实的消息，说一些没有意义的话。</a:t>
            </a:r>
          </a:p>
        </p:txBody>
      </p:sp>
      <p:sp>
        <p:nvSpPr>
          <p:cNvPr id="5124" name="Rectangle 5"/>
          <p:cNvSpPr/>
          <p:nvPr/>
        </p:nvSpPr>
        <p:spPr>
          <a:xfrm>
            <a:off x="6532563" y="1015683"/>
            <a:ext cx="2232025" cy="1444625"/>
          </a:xfrm>
          <a:prstGeom prst="rect">
            <a:avLst/>
          </a:prstGeom>
          <a:noFill/>
          <a:ln w="9525">
            <a:noFill/>
          </a:ln>
        </p:spPr>
        <p:txBody>
          <a:bodyPr anchor="ctr"/>
          <a:lstStyle/>
          <a:p>
            <a:pPr eaLnBrk="0" hangingPunct="0"/>
            <a:r>
              <a:rPr lang="zh-CN" altLang="en-US" sz="4000" b="1" dirty="0">
                <a:solidFill>
                  <a:srgbClr val="FF0000"/>
                </a:solidFill>
                <a:latin typeface="楷体" panose="02010609060101010101" pitchFamily="126" charset="-122"/>
                <a:ea typeface="楷体" panose="02010609060101010101" pitchFamily="126" charset="-122"/>
              </a:rPr>
              <a:t>社交</a:t>
            </a:r>
          </a:p>
        </p:txBody>
      </p:sp>
      <p:sp>
        <p:nvSpPr>
          <p:cNvPr id="5125" name="Text Box 4"/>
          <p:cNvSpPr txBox="1"/>
          <p:nvPr/>
        </p:nvSpPr>
        <p:spPr>
          <a:xfrm>
            <a:off x="-317" y="3765233"/>
            <a:ext cx="12049125" cy="922020"/>
          </a:xfrm>
          <a:prstGeom prst="rect">
            <a:avLst/>
          </a:prstGeom>
          <a:noFill/>
          <a:ln w="9525">
            <a:noFill/>
          </a:ln>
        </p:spPr>
        <p:txBody>
          <a:bodyPr anchor="t">
            <a:spAutoFit/>
          </a:bodyPr>
          <a:lstStyle/>
          <a:p>
            <a:pPr eaLnBrk="0" hangingPunct="0">
              <a:lnSpc>
                <a:spcPct val="150000"/>
              </a:lnSpc>
            </a:pPr>
            <a:r>
              <a:rPr lang="zh-CN" altLang="en-US" sz="3600" b="1" dirty="0">
                <a:solidFill>
                  <a:srgbClr val="000000"/>
                </a:solidFill>
                <a:latin typeface="楷体" panose="02010609060101010101" pitchFamily="126" charset="-122"/>
                <a:ea typeface="楷体" panose="02010609060101010101" pitchFamily="126" charset="-122"/>
              </a:rPr>
              <a:t>2</a:t>
            </a:r>
            <a:r>
              <a:rPr lang="en-US" altLang="zh-CN" sz="3600" b="1" dirty="0">
                <a:solidFill>
                  <a:srgbClr val="000000"/>
                </a:solidFill>
                <a:latin typeface="楷体" panose="02010609060101010101" pitchFamily="126" charset="-122"/>
                <a:ea typeface="楷体" panose="02010609060101010101" pitchFamily="126" charset="-122"/>
              </a:rPr>
              <a:t>.</a:t>
            </a:r>
            <a:r>
              <a:rPr lang="zh-CN" altLang="en-US" sz="3600" b="1" dirty="0">
                <a:solidFill>
                  <a:srgbClr val="000000"/>
                </a:solidFill>
                <a:latin typeface="楷体" panose="02010609060101010101" pitchFamily="126" charset="-122"/>
                <a:ea typeface="楷体" panose="02010609060101010101" pitchFamily="126" charset="-122"/>
              </a:rPr>
              <a:t>很多人喜欢通过朋友圈分享自己的</a:t>
            </a:r>
            <a:r>
              <a:rPr lang="en-US" altLang="zh-CN" sz="3600" b="1" dirty="0">
                <a:solidFill>
                  <a:srgbClr val="000000"/>
                </a:solidFill>
                <a:latin typeface="楷体" panose="02010609060101010101" pitchFamily="126" charset="-122"/>
                <a:ea typeface="楷体" panose="02010609060101010101" pitchFamily="126" charset="-122"/>
              </a:rPr>
              <a:t>___________</a:t>
            </a:r>
            <a:r>
              <a:rPr lang="zh-CN" altLang="en-US" sz="3600" b="1" dirty="0">
                <a:solidFill>
                  <a:srgbClr val="000000"/>
                </a:solidFill>
                <a:latin typeface="楷体" panose="02010609060101010101" pitchFamily="126" charset="-122"/>
                <a:ea typeface="楷体" panose="02010609060101010101" pitchFamily="126" charset="-122"/>
              </a:rPr>
              <a:t>。</a:t>
            </a:r>
          </a:p>
        </p:txBody>
      </p:sp>
      <p:sp>
        <p:nvSpPr>
          <p:cNvPr id="5126" name="Rectangle 5"/>
          <p:cNvSpPr/>
          <p:nvPr/>
        </p:nvSpPr>
        <p:spPr>
          <a:xfrm>
            <a:off x="7550468" y="3593783"/>
            <a:ext cx="2232025" cy="1363662"/>
          </a:xfrm>
          <a:prstGeom prst="rect">
            <a:avLst/>
          </a:prstGeom>
          <a:noFill/>
          <a:ln w="9525">
            <a:noFill/>
          </a:ln>
        </p:spPr>
        <p:txBody>
          <a:bodyPr anchor="ctr"/>
          <a:lstStyle/>
          <a:p>
            <a:pPr eaLnBrk="0" hangingPunct="0"/>
            <a:r>
              <a:rPr lang="zh-CN" altLang="en-US" sz="4000" b="1" dirty="0">
                <a:solidFill>
                  <a:srgbClr val="FF0000"/>
                </a:solidFill>
                <a:latin typeface="楷体" panose="02010609060101010101" pitchFamily="126" charset="-122"/>
                <a:ea typeface="楷体" panose="02010609060101010101" pitchFamily="126" charset="-122"/>
              </a:rPr>
              <a:t>喜怒哀乐</a:t>
            </a:r>
          </a:p>
        </p:txBody>
      </p:sp>
      <p:sp>
        <p:nvSpPr>
          <p:cNvPr id="5127" name="Rectangle 5"/>
          <p:cNvSpPr/>
          <p:nvPr/>
        </p:nvSpPr>
        <p:spPr>
          <a:xfrm>
            <a:off x="1636713" y="4411663"/>
            <a:ext cx="2232025" cy="1609725"/>
          </a:xfrm>
          <a:prstGeom prst="rect">
            <a:avLst/>
          </a:prstGeom>
          <a:noFill/>
          <a:ln w="9525">
            <a:noFill/>
          </a:ln>
        </p:spPr>
        <p:txBody>
          <a:bodyPr anchor="ctr"/>
          <a:lstStyle/>
          <a:p>
            <a:pPr eaLnBrk="0" hangingPunct="0"/>
            <a:r>
              <a:rPr lang="zh-CN" altLang="en-US" sz="4000" b="1" dirty="0">
                <a:solidFill>
                  <a:srgbClr val="FF0000"/>
                </a:solidFill>
                <a:latin typeface="楷体" panose="02010609060101010101" pitchFamily="126" charset="-122"/>
                <a:ea typeface="楷体" panose="02010609060101010101" pitchFamily="126" charset="-122"/>
              </a:rPr>
              <a:t>反感</a:t>
            </a:r>
          </a:p>
        </p:txBody>
      </p:sp>
      <p:sp>
        <p:nvSpPr>
          <p:cNvPr id="5128" name="Text Box 4"/>
          <p:cNvSpPr txBox="1"/>
          <p:nvPr/>
        </p:nvSpPr>
        <p:spPr>
          <a:xfrm>
            <a:off x="-317" y="4687570"/>
            <a:ext cx="11917362" cy="922020"/>
          </a:xfrm>
          <a:prstGeom prst="rect">
            <a:avLst/>
          </a:prstGeom>
          <a:noFill/>
          <a:ln w="9525">
            <a:noFill/>
          </a:ln>
        </p:spPr>
        <p:txBody>
          <a:bodyPr wrap="square" anchor="t">
            <a:spAutoFit/>
          </a:bodyPr>
          <a:lstStyle/>
          <a:p>
            <a:pPr eaLnBrk="0" hangingPunct="0">
              <a:lnSpc>
                <a:spcPct val="150000"/>
              </a:lnSpc>
            </a:pPr>
            <a:r>
              <a:rPr lang="zh-CN" altLang="en-US" sz="3600" b="1" dirty="0">
                <a:solidFill>
                  <a:srgbClr val="000000"/>
                </a:solidFill>
                <a:latin typeface="楷体" panose="02010609060101010101" pitchFamily="126" charset="-122"/>
                <a:ea typeface="楷体" panose="02010609060101010101" pitchFamily="126" charset="-122"/>
              </a:rPr>
              <a:t>3</a:t>
            </a:r>
            <a:r>
              <a:rPr lang="en-US" altLang="zh-CN" sz="3600" b="1" dirty="0">
                <a:solidFill>
                  <a:srgbClr val="000000"/>
                </a:solidFill>
                <a:latin typeface="楷体" panose="02010609060101010101" pitchFamily="126" charset="-122"/>
                <a:ea typeface="楷体" panose="02010609060101010101" pitchFamily="126" charset="-122"/>
              </a:rPr>
              <a:t>.</a:t>
            </a:r>
            <a:r>
              <a:rPr lang="zh-CN" altLang="en-US" sz="3600" b="1" dirty="0">
                <a:solidFill>
                  <a:srgbClr val="000000"/>
                </a:solidFill>
                <a:latin typeface="楷体" panose="02010609060101010101" pitchFamily="126" charset="-122"/>
                <a:ea typeface="楷体" panose="02010609060101010101" pitchFamily="126" charset="-122"/>
              </a:rPr>
              <a:t>我很</a:t>
            </a:r>
            <a:r>
              <a:rPr lang="en-US" altLang="zh-CN" sz="3600" b="1" dirty="0">
                <a:solidFill>
                  <a:srgbClr val="000000"/>
                </a:solidFill>
                <a:latin typeface="楷体" panose="02010609060101010101" pitchFamily="126" charset="-122"/>
                <a:ea typeface="楷体" panose="02010609060101010101" pitchFamily="126" charset="-122"/>
              </a:rPr>
              <a:t>_______</a:t>
            </a:r>
            <a:r>
              <a:rPr lang="zh-CN" altLang="en-US" sz="3600" b="1" dirty="0">
                <a:solidFill>
                  <a:srgbClr val="000000"/>
                </a:solidFill>
                <a:latin typeface="楷体" panose="02010609060101010101" pitchFamily="126" charset="-122"/>
                <a:ea typeface="楷体" panose="02010609060101010101" pitchFamily="126" charset="-122"/>
              </a:rPr>
              <a:t>不经过我允许就随便碰我东西的人。</a:t>
            </a:r>
          </a:p>
        </p:txBody>
      </p:sp>
      <p:sp>
        <p:nvSpPr>
          <p:cNvPr id="2" name="Text Box 4"/>
          <p:cNvSpPr txBox="1"/>
          <p:nvPr/>
        </p:nvSpPr>
        <p:spPr>
          <a:xfrm>
            <a:off x="35243" y="5559743"/>
            <a:ext cx="11917362" cy="922020"/>
          </a:xfrm>
          <a:prstGeom prst="rect">
            <a:avLst/>
          </a:prstGeom>
          <a:noFill/>
          <a:ln w="9525">
            <a:noFill/>
          </a:ln>
        </p:spPr>
        <p:txBody>
          <a:bodyPr wrap="square" anchor="t">
            <a:spAutoFit/>
          </a:bodyPr>
          <a:lstStyle/>
          <a:p>
            <a:pPr eaLnBrk="0" hangingPunct="0">
              <a:lnSpc>
                <a:spcPct val="150000"/>
              </a:lnSpc>
            </a:pPr>
            <a:r>
              <a:rPr lang="en-US" altLang="zh-CN" sz="3600" b="1" dirty="0">
                <a:solidFill>
                  <a:srgbClr val="000000"/>
                </a:solidFill>
                <a:latin typeface="楷体" panose="02010609060101010101" pitchFamily="126" charset="-122"/>
                <a:ea typeface="楷体" panose="02010609060101010101" pitchFamily="126" charset="-122"/>
              </a:rPr>
              <a:t>4.</a:t>
            </a:r>
            <a:r>
              <a:rPr lang="zh-CN" altLang="en-US" sz="3600" b="1" dirty="0">
                <a:solidFill>
                  <a:srgbClr val="000000"/>
                </a:solidFill>
                <a:latin typeface="楷体" panose="02010609060101010101" pitchFamily="126" charset="-122"/>
                <a:ea typeface="楷体" panose="02010609060101010101" pitchFamily="126" charset="-122"/>
              </a:rPr>
              <a:t>学好汉语，通过</a:t>
            </a:r>
            <a:r>
              <a:rPr lang="en-US" altLang="zh-CN" sz="3600" b="1" dirty="0">
                <a:solidFill>
                  <a:srgbClr val="000000"/>
                </a:solidFill>
                <a:latin typeface="楷体" panose="02010609060101010101" pitchFamily="126" charset="-122"/>
                <a:ea typeface="楷体" panose="02010609060101010101" pitchFamily="126" charset="-122"/>
              </a:rPr>
              <a:t>HSK</a:t>
            </a:r>
            <a:r>
              <a:rPr lang="zh-CN" altLang="en-US" sz="3600" b="1" dirty="0">
                <a:solidFill>
                  <a:srgbClr val="000000"/>
                </a:solidFill>
                <a:latin typeface="楷体" panose="02010609060101010101" pitchFamily="126" charset="-122"/>
                <a:ea typeface="楷体" panose="02010609060101010101" pitchFamily="126" charset="-122"/>
              </a:rPr>
              <a:t>考试是所有学生共同的</a:t>
            </a:r>
            <a:r>
              <a:rPr lang="en-US" altLang="zh-CN" sz="3600" b="1" dirty="0">
                <a:solidFill>
                  <a:srgbClr val="000000"/>
                </a:solidFill>
                <a:latin typeface="楷体" panose="02010609060101010101" pitchFamily="126" charset="-122"/>
                <a:ea typeface="楷体" panose="02010609060101010101" pitchFamily="126" charset="-122"/>
              </a:rPr>
              <a:t>_______</a:t>
            </a:r>
            <a:r>
              <a:rPr lang="zh-CN" altLang="en-US" sz="3600" b="1" dirty="0">
                <a:solidFill>
                  <a:srgbClr val="000000"/>
                </a:solidFill>
                <a:latin typeface="楷体" panose="02010609060101010101" pitchFamily="126" charset="-122"/>
                <a:ea typeface="楷体" panose="02010609060101010101" pitchFamily="126" charset="-122"/>
              </a:rPr>
              <a:t>。</a:t>
            </a:r>
          </a:p>
        </p:txBody>
      </p:sp>
      <p:sp>
        <p:nvSpPr>
          <p:cNvPr id="3" name="Rectangle 5"/>
          <p:cNvSpPr/>
          <p:nvPr/>
        </p:nvSpPr>
        <p:spPr>
          <a:xfrm>
            <a:off x="9091613" y="5404803"/>
            <a:ext cx="2232025" cy="1363662"/>
          </a:xfrm>
          <a:prstGeom prst="rect">
            <a:avLst/>
          </a:prstGeom>
          <a:noFill/>
          <a:ln w="9525">
            <a:noFill/>
          </a:ln>
        </p:spPr>
        <p:txBody>
          <a:bodyPr anchor="ctr"/>
          <a:lstStyle/>
          <a:p>
            <a:pPr eaLnBrk="0" hangingPunct="0"/>
            <a:r>
              <a:rPr lang="zh-CN" altLang="en-US" sz="4000" b="1" dirty="0">
                <a:solidFill>
                  <a:srgbClr val="FF0000"/>
                </a:solidFill>
                <a:latin typeface="楷体" panose="02010609060101010101" pitchFamily="126" charset="-122"/>
                <a:ea typeface="楷体" panose="02010609060101010101" pitchFamily="126" charset="-122"/>
              </a:rPr>
              <a:t>目标</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5123"/>
                                        </p:tgtEl>
                                        <p:attrNameLst>
                                          <p:attrName>style.visibility</p:attrName>
                                        </p:attrNameLst>
                                      </p:cBhvr>
                                      <p:to>
                                        <p:strVal val="visible"/>
                                      </p:to>
                                    </p:set>
                                    <p:anim calcmode="lin" valueType="num">
                                      <p:cBhvr>
                                        <p:cTn id="7" dur="1000" fill="hold"/>
                                        <p:tgtEl>
                                          <p:spTgt spid="5123"/>
                                        </p:tgtEl>
                                        <p:attrNameLst>
                                          <p:attrName>ppt_w</p:attrName>
                                        </p:attrNameLst>
                                      </p:cBhvr>
                                      <p:tavLst>
                                        <p:tav tm="0">
                                          <p:val>
                                            <p:strVal val="#ppt_w*0.70"/>
                                          </p:val>
                                        </p:tav>
                                        <p:tav tm="100000">
                                          <p:val>
                                            <p:strVal val="#ppt_w"/>
                                          </p:val>
                                        </p:tav>
                                      </p:tavLst>
                                    </p:anim>
                                    <p:anim calcmode="lin" valueType="num">
                                      <p:cBhvr>
                                        <p:cTn id="8" dur="1000" fill="hold"/>
                                        <p:tgtEl>
                                          <p:spTgt spid="5123"/>
                                        </p:tgtEl>
                                        <p:attrNameLst>
                                          <p:attrName>ppt_h</p:attrName>
                                        </p:attrNameLst>
                                      </p:cBhvr>
                                      <p:tavLst>
                                        <p:tav tm="0">
                                          <p:val>
                                            <p:strVal val="#ppt_h"/>
                                          </p:val>
                                        </p:tav>
                                        <p:tav tm="100000">
                                          <p:val>
                                            <p:strVal val="#ppt_h"/>
                                          </p:val>
                                        </p:tav>
                                      </p:tavLst>
                                    </p:anim>
                                    <p:animEffect transition="in" filter="fade">
                                      <p:cBhvr>
                                        <p:cTn id="9" dur="1000"/>
                                        <p:tgtEl>
                                          <p:spTgt spid="5123"/>
                                        </p:tgtEl>
                                      </p:cBhvr>
                                    </p:animEffect>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grpId="0" nodeType="clickEffect">
                                  <p:stCondLst>
                                    <p:cond delay="0"/>
                                  </p:stCondLst>
                                  <p:childTnLst>
                                    <p:set>
                                      <p:cBhvr>
                                        <p:cTn id="13" dur="1" fill="hold">
                                          <p:stCondLst>
                                            <p:cond delay="0"/>
                                          </p:stCondLst>
                                        </p:cTn>
                                        <p:tgtEl>
                                          <p:spTgt spid="5124"/>
                                        </p:tgtEl>
                                        <p:attrNameLst>
                                          <p:attrName>style.visibility</p:attrName>
                                        </p:attrNameLst>
                                      </p:cBhvr>
                                      <p:to>
                                        <p:strVal val="visible"/>
                                      </p:to>
                                    </p:set>
                                    <p:animEffect transition="in" filter="blinds(horizontal)">
                                      <p:cBhvr>
                                        <p:cTn id="14" dur="500"/>
                                        <p:tgtEl>
                                          <p:spTgt spid="5124"/>
                                        </p:tgtEl>
                                      </p:cBhvr>
                                    </p:animEffect>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grpId="0" nodeType="clickEffect">
                                  <p:stCondLst>
                                    <p:cond delay="0"/>
                                  </p:stCondLst>
                                  <p:childTnLst>
                                    <p:set>
                                      <p:cBhvr>
                                        <p:cTn id="18" dur="1" fill="hold">
                                          <p:stCondLst>
                                            <p:cond delay="0"/>
                                          </p:stCondLst>
                                        </p:cTn>
                                        <p:tgtEl>
                                          <p:spTgt spid="5125"/>
                                        </p:tgtEl>
                                        <p:attrNameLst>
                                          <p:attrName>style.visibility</p:attrName>
                                        </p:attrNameLst>
                                      </p:cBhvr>
                                      <p:to>
                                        <p:strVal val="visible"/>
                                      </p:to>
                                    </p:set>
                                    <p:anim calcmode="lin" valueType="num">
                                      <p:cBhvr>
                                        <p:cTn id="19" dur="1000" fill="hold"/>
                                        <p:tgtEl>
                                          <p:spTgt spid="5125"/>
                                        </p:tgtEl>
                                        <p:attrNameLst>
                                          <p:attrName>ppt_w</p:attrName>
                                        </p:attrNameLst>
                                      </p:cBhvr>
                                      <p:tavLst>
                                        <p:tav tm="0">
                                          <p:val>
                                            <p:strVal val="#ppt_w*0.70"/>
                                          </p:val>
                                        </p:tav>
                                        <p:tav tm="100000">
                                          <p:val>
                                            <p:strVal val="#ppt_w"/>
                                          </p:val>
                                        </p:tav>
                                      </p:tavLst>
                                    </p:anim>
                                    <p:anim calcmode="lin" valueType="num">
                                      <p:cBhvr>
                                        <p:cTn id="20" dur="1000" fill="hold"/>
                                        <p:tgtEl>
                                          <p:spTgt spid="5125"/>
                                        </p:tgtEl>
                                        <p:attrNameLst>
                                          <p:attrName>ppt_h</p:attrName>
                                        </p:attrNameLst>
                                      </p:cBhvr>
                                      <p:tavLst>
                                        <p:tav tm="0">
                                          <p:val>
                                            <p:strVal val="#ppt_h"/>
                                          </p:val>
                                        </p:tav>
                                        <p:tav tm="100000">
                                          <p:val>
                                            <p:strVal val="#ppt_h"/>
                                          </p:val>
                                        </p:tav>
                                      </p:tavLst>
                                    </p:anim>
                                    <p:animEffect transition="in" filter="fade">
                                      <p:cBhvr>
                                        <p:cTn id="21" dur="1000"/>
                                        <p:tgtEl>
                                          <p:spTgt spid="5125"/>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5126"/>
                                        </p:tgtEl>
                                        <p:attrNameLst>
                                          <p:attrName>style.visibility</p:attrName>
                                        </p:attrNameLst>
                                      </p:cBhvr>
                                      <p:to>
                                        <p:strVal val="visible"/>
                                      </p:to>
                                    </p:set>
                                    <p:animEffect transition="in" filter="blinds(horizontal)">
                                      <p:cBhvr>
                                        <p:cTn id="26" dur="500"/>
                                        <p:tgtEl>
                                          <p:spTgt spid="5126"/>
                                        </p:tgtEl>
                                      </p:cBhvr>
                                    </p:animEffect>
                                  </p:childTnLst>
                                </p:cTn>
                              </p:par>
                            </p:childTnLst>
                          </p:cTn>
                        </p:par>
                      </p:childTnLst>
                    </p:cTn>
                  </p:par>
                  <p:par>
                    <p:cTn id="27" fill="hold">
                      <p:stCondLst>
                        <p:cond delay="indefinite"/>
                      </p:stCondLst>
                      <p:childTnLst>
                        <p:par>
                          <p:cTn id="28" fill="hold">
                            <p:stCondLst>
                              <p:cond delay="0"/>
                            </p:stCondLst>
                            <p:childTnLst>
                              <p:par>
                                <p:cTn id="29" presetID="55" presetClass="entr" presetSubtype="0" fill="hold" grpId="0" nodeType="clickEffect">
                                  <p:stCondLst>
                                    <p:cond delay="0"/>
                                  </p:stCondLst>
                                  <p:childTnLst>
                                    <p:set>
                                      <p:cBhvr>
                                        <p:cTn id="30" dur="1" fill="hold">
                                          <p:stCondLst>
                                            <p:cond delay="0"/>
                                          </p:stCondLst>
                                        </p:cTn>
                                        <p:tgtEl>
                                          <p:spTgt spid="5128"/>
                                        </p:tgtEl>
                                        <p:attrNameLst>
                                          <p:attrName>style.visibility</p:attrName>
                                        </p:attrNameLst>
                                      </p:cBhvr>
                                      <p:to>
                                        <p:strVal val="visible"/>
                                      </p:to>
                                    </p:set>
                                    <p:anim calcmode="lin" valueType="num">
                                      <p:cBhvr>
                                        <p:cTn id="31" dur="1000" fill="hold"/>
                                        <p:tgtEl>
                                          <p:spTgt spid="5128"/>
                                        </p:tgtEl>
                                        <p:attrNameLst>
                                          <p:attrName>ppt_w</p:attrName>
                                        </p:attrNameLst>
                                      </p:cBhvr>
                                      <p:tavLst>
                                        <p:tav tm="0">
                                          <p:val>
                                            <p:strVal val="#ppt_w*0.70"/>
                                          </p:val>
                                        </p:tav>
                                        <p:tav tm="100000">
                                          <p:val>
                                            <p:strVal val="#ppt_w"/>
                                          </p:val>
                                        </p:tav>
                                      </p:tavLst>
                                    </p:anim>
                                    <p:anim calcmode="lin" valueType="num">
                                      <p:cBhvr>
                                        <p:cTn id="32" dur="1000" fill="hold"/>
                                        <p:tgtEl>
                                          <p:spTgt spid="5128"/>
                                        </p:tgtEl>
                                        <p:attrNameLst>
                                          <p:attrName>ppt_h</p:attrName>
                                        </p:attrNameLst>
                                      </p:cBhvr>
                                      <p:tavLst>
                                        <p:tav tm="0">
                                          <p:val>
                                            <p:strVal val="#ppt_h"/>
                                          </p:val>
                                        </p:tav>
                                        <p:tav tm="100000">
                                          <p:val>
                                            <p:strVal val="#ppt_h"/>
                                          </p:val>
                                        </p:tav>
                                      </p:tavLst>
                                    </p:anim>
                                    <p:animEffect transition="in" filter="fade">
                                      <p:cBhvr>
                                        <p:cTn id="33" dur="1000"/>
                                        <p:tgtEl>
                                          <p:spTgt spid="5128"/>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5127"/>
                                        </p:tgtEl>
                                        <p:attrNameLst>
                                          <p:attrName>style.visibility</p:attrName>
                                        </p:attrNameLst>
                                      </p:cBhvr>
                                      <p:to>
                                        <p:strVal val="visible"/>
                                      </p:to>
                                    </p:set>
                                    <p:animEffect transition="in" filter="blinds(horizontal)">
                                      <p:cBhvr>
                                        <p:cTn id="38" dur="500"/>
                                        <p:tgtEl>
                                          <p:spTgt spid="5127"/>
                                        </p:tgtEl>
                                      </p:cBhvr>
                                    </p:animEffect>
                                  </p:childTnLst>
                                </p:cTn>
                              </p:par>
                            </p:childTnLst>
                          </p:cTn>
                        </p:par>
                      </p:childTnLst>
                    </p:cTn>
                  </p:par>
                  <p:par>
                    <p:cTn id="39" fill="hold">
                      <p:stCondLst>
                        <p:cond delay="indefinite"/>
                      </p:stCondLst>
                      <p:childTnLst>
                        <p:par>
                          <p:cTn id="40" fill="hold">
                            <p:stCondLst>
                              <p:cond delay="0"/>
                            </p:stCondLst>
                            <p:childTnLst>
                              <p:par>
                                <p:cTn id="41" presetID="55" presetClass="entr" presetSubtype="0" fill="hold" grpId="0" nodeType="clickEffect">
                                  <p:stCondLst>
                                    <p:cond delay="0"/>
                                  </p:stCondLst>
                                  <p:childTnLst>
                                    <p:set>
                                      <p:cBhvr>
                                        <p:cTn id="42" dur="1" fill="hold">
                                          <p:stCondLst>
                                            <p:cond delay="0"/>
                                          </p:stCondLst>
                                        </p:cTn>
                                        <p:tgtEl>
                                          <p:spTgt spid="2"/>
                                        </p:tgtEl>
                                        <p:attrNameLst>
                                          <p:attrName>style.visibility</p:attrName>
                                        </p:attrNameLst>
                                      </p:cBhvr>
                                      <p:to>
                                        <p:strVal val="visible"/>
                                      </p:to>
                                    </p:set>
                                    <p:anim calcmode="lin" valueType="num">
                                      <p:cBhvr>
                                        <p:cTn id="43" dur="1000" fill="hold"/>
                                        <p:tgtEl>
                                          <p:spTgt spid="2"/>
                                        </p:tgtEl>
                                        <p:attrNameLst>
                                          <p:attrName>ppt_w</p:attrName>
                                        </p:attrNameLst>
                                      </p:cBhvr>
                                      <p:tavLst>
                                        <p:tav tm="0">
                                          <p:val>
                                            <p:strVal val="#ppt_w*0.70"/>
                                          </p:val>
                                        </p:tav>
                                        <p:tav tm="100000">
                                          <p:val>
                                            <p:strVal val="#ppt_w"/>
                                          </p:val>
                                        </p:tav>
                                      </p:tavLst>
                                    </p:anim>
                                    <p:anim calcmode="lin" valueType="num">
                                      <p:cBhvr>
                                        <p:cTn id="44" dur="1000" fill="hold"/>
                                        <p:tgtEl>
                                          <p:spTgt spid="2"/>
                                        </p:tgtEl>
                                        <p:attrNameLst>
                                          <p:attrName>ppt_h</p:attrName>
                                        </p:attrNameLst>
                                      </p:cBhvr>
                                      <p:tavLst>
                                        <p:tav tm="0">
                                          <p:val>
                                            <p:strVal val="#ppt_h"/>
                                          </p:val>
                                        </p:tav>
                                        <p:tav tm="100000">
                                          <p:val>
                                            <p:strVal val="#ppt_h"/>
                                          </p:val>
                                        </p:tav>
                                      </p:tavLst>
                                    </p:anim>
                                    <p:animEffect transition="in" filter="fade">
                                      <p:cBhvr>
                                        <p:cTn id="45" dur="1000"/>
                                        <p:tgtEl>
                                          <p:spTgt spid="2"/>
                                        </p:tgtEl>
                                      </p:cBhvr>
                                    </p:animEffect>
                                  </p:childTnLst>
                                </p:cTn>
                              </p:par>
                            </p:childTnLst>
                          </p:cTn>
                        </p:par>
                      </p:childTnLst>
                    </p:cTn>
                  </p:par>
                  <p:par>
                    <p:cTn id="46" fill="hold">
                      <p:stCondLst>
                        <p:cond delay="indefinite"/>
                      </p:stCondLst>
                      <p:childTnLst>
                        <p:par>
                          <p:cTn id="47" fill="hold">
                            <p:stCondLst>
                              <p:cond delay="0"/>
                            </p:stCondLst>
                            <p:childTnLst>
                              <p:par>
                                <p:cTn id="48" presetID="3" presetClass="entr" presetSubtype="10" fill="hold" grpId="0" nodeType="clickEffect">
                                  <p:stCondLst>
                                    <p:cond delay="0"/>
                                  </p:stCondLst>
                                  <p:childTnLst>
                                    <p:set>
                                      <p:cBhvr>
                                        <p:cTn id="49" dur="1" fill="hold">
                                          <p:stCondLst>
                                            <p:cond delay="0"/>
                                          </p:stCondLst>
                                        </p:cTn>
                                        <p:tgtEl>
                                          <p:spTgt spid="3"/>
                                        </p:tgtEl>
                                        <p:attrNameLst>
                                          <p:attrName>style.visibility</p:attrName>
                                        </p:attrNameLst>
                                      </p:cBhvr>
                                      <p:to>
                                        <p:strVal val="visible"/>
                                      </p:to>
                                    </p:set>
                                    <p:animEffect transition="in" filter="blinds(horizontal)">
                                      <p:cBhvr>
                                        <p:cTn id="5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p:bldP spid="5124" grpId="0"/>
      <p:bldP spid="5125" grpId="0"/>
      <p:bldP spid="5126" grpId="0"/>
      <p:bldP spid="5127" grpId="0"/>
      <p:bldP spid="5128" grpId="0"/>
      <p:bldP spid="2" grpId="0"/>
      <p:bldP spid="3"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文本框 3"/>
          <p:cNvSpPr txBox="1"/>
          <p:nvPr/>
        </p:nvSpPr>
        <p:spPr>
          <a:xfrm>
            <a:off x="561975" y="287338"/>
            <a:ext cx="5761038" cy="2306637"/>
          </a:xfrm>
          <a:prstGeom prst="rect">
            <a:avLst/>
          </a:prstGeom>
          <a:noFill/>
          <a:ln w="9525">
            <a:noFill/>
          </a:ln>
        </p:spPr>
        <p:txBody>
          <a:bodyPr wrap="square" anchor="t">
            <a:spAutoFit/>
          </a:bodyPr>
          <a:lstStyle/>
          <a:p>
            <a:pPr eaLnBrk="0" hangingPunct="0"/>
            <a:r>
              <a:rPr lang="zh-CN" altLang="en-US" sz="7200" b="1" dirty="0">
                <a:solidFill>
                  <a:srgbClr val="FF0000"/>
                </a:solidFill>
                <a:latin typeface="楷体" panose="02010609060101010101" pitchFamily="126" charset="-122"/>
                <a:ea typeface="楷体" panose="02010609060101010101" pitchFamily="126" charset="-122"/>
                <a:sym typeface="等线" panose="02010600030101010101" pitchFamily="2" charset="-122"/>
              </a:rPr>
              <a:t>建议 </a:t>
            </a:r>
            <a:r>
              <a:rPr lang="en-US" altLang="zh-CN" sz="7200" b="1" dirty="0">
                <a:solidFill>
                  <a:srgbClr val="FF0000"/>
                </a:solidFill>
                <a:latin typeface="楷体" panose="02010609060101010101" pitchFamily="126" charset="-122"/>
                <a:ea typeface="楷体" panose="02010609060101010101" pitchFamily="126" charset="-122"/>
                <a:sym typeface="等线" panose="02010600030101010101" pitchFamily="2" charset="-122"/>
              </a:rPr>
              <a:t>N./ V.</a:t>
            </a:r>
          </a:p>
          <a:p>
            <a:pPr eaLnBrk="0" hangingPunct="0"/>
            <a:endParaRPr lang="en-US" altLang="zh-CN" sz="7200" b="1" dirty="0">
              <a:solidFill>
                <a:srgbClr val="FF0000"/>
              </a:solidFill>
              <a:latin typeface="楷体" panose="02010609060101010101" pitchFamily="126" charset="-122"/>
              <a:ea typeface="楷体" panose="02010609060101010101" pitchFamily="126" charset="-122"/>
              <a:sym typeface="等线" panose="02010600030101010101" pitchFamily="2" charset="-122"/>
            </a:endParaRPr>
          </a:p>
        </p:txBody>
      </p:sp>
      <p:sp>
        <p:nvSpPr>
          <p:cNvPr id="76804" name="文本框 5"/>
          <p:cNvSpPr txBox="1"/>
          <p:nvPr/>
        </p:nvSpPr>
        <p:spPr>
          <a:xfrm>
            <a:off x="76200" y="3281363"/>
            <a:ext cx="12038013" cy="1014730"/>
          </a:xfrm>
          <a:prstGeom prst="rect">
            <a:avLst/>
          </a:prstGeom>
          <a:noFill/>
          <a:ln w="9525">
            <a:noFill/>
          </a:ln>
        </p:spPr>
        <p:txBody>
          <a:bodyPr wrap="square" anchor="t">
            <a:spAutoFit/>
          </a:bodyPr>
          <a:lstStyle/>
          <a:p>
            <a:pPr eaLnBrk="0" hangingPunct="0"/>
            <a:r>
              <a:rPr lang="zh-CN" altLang="zh-CN" sz="4400" b="1" dirty="0">
                <a:latin typeface="楷体" panose="02010609060101010101" pitchFamily="126" charset="-122"/>
                <a:ea typeface="楷体" panose="02010609060101010101" pitchFamily="126" charset="-122"/>
                <a:sym typeface="等线" panose="02010600030101010101" pitchFamily="2" charset="-122"/>
              </a:rPr>
              <a:t>如果你的</a:t>
            </a:r>
            <a:r>
              <a:rPr lang="zh-CN" altLang="zh-CN" sz="6000" b="1" dirty="0">
                <a:solidFill>
                  <a:srgbClr val="FF0000"/>
                </a:solidFill>
                <a:latin typeface="楷体" panose="02010609060101010101" pitchFamily="126" charset="-122"/>
                <a:ea typeface="楷体" panose="02010609060101010101" pitchFamily="126" charset="-122"/>
                <a:sym typeface="等线" panose="02010600030101010101" pitchFamily="2" charset="-122"/>
              </a:rPr>
              <a:t>建议</a:t>
            </a:r>
            <a:r>
              <a:rPr lang="zh-CN" altLang="zh-CN" sz="4400" b="1" dirty="0">
                <a:latin typeface="楷体" panose="02010609060101010101" pitchFamily="126" charset="-122"/>
                <a:ea typeface="楷体" panose="02010609060101010101" pitchFamily="126" charset="-122"/>
                <a:sym typeface="等线" panose="02010600030101010101" pitchFamily="2" charset="-122"/>
              </a:rPr>
              <a:t>好，我们一定会</a:t>
            </a:r>
            <a:r>
              <a:rPr lang="zh-CN" altLang="zh-CN" sz="5400" b="1" dirty="0">
                <a:solidFill>
                  <a:srgbClr val="00B050"/>
                </a:solidFill>
                <a:latin typeface="楷体" panose="02010609060101010101" pitchFamily="126" charset="-122"/>
                <a:ea typeface="楷体" panose="02010609060101010101" pitchFamily="126" charset="-122"/>
                <a:sym typeface="等线" panose="02010600030101010101" pitchFamily="2" charset="-122"/>
              </a:rPr>
              <a:t>采纳</a:t>
            </a:r>
            <a:r>
              <a:rPr lang="zh-CN" altLang="zh-CN" sz="4400" b="1" dirty="0">
                <a:latin typeface="楷体" panose="02010609060101010101" pitchFamily="126" charset="-122"/>
                <a:ea typeface="楷体" panose="02010609060101010101" pitchFamily="126" charset="-122"/>
                <a:sym typeface="等线" panose="02010600030101010101" pitchFamily="2" charset="-122"/>
              </a:rPr>
              <a:t>。</a:t>
            </a:r>
          </a:p>
        </p:txBody>
      </p:sp>
      <p:sp>
        <p:nvSpPr>
          <p:cNvPr id="3" name="文本框 5"/>
          <p:cNvSpPr txBox="1"/>
          <p:nvPr/>
        </p:nvSpPr>
        <p:spPr>
          <a:xfrm>
            <a:off x="0" y="4843463"/>
            <a:ext cx="12038013" cy="1014412"/>
          </a:xfrm>
          <a:prstGeom prst="rect">
            <a:avLst/>
          </a:prstGeom>
          <a:noFill/>
          <a:ln w="9525">
            <a:noFill/>
          </a:ln>
        </p:spPr>
        <p:txBody>
          <a:bodyPr wrap="square" anchor="t">
            <a:spAutoFit/>
          </a:bodyPr>
          <a:lstStyle/>
          <a:p>
            <a:pPr eaLnBrk="0" hangingPunct="0"/>
            <a:r>
              <a:rPr lang="zh-CN" altLang="zh-CN" sz="4400" b="1" dirty="0">
                <a:latin typeface="楷体" panose="02010609060101010101" pitchFamily="126" charset="-122"/>
                <a:ea typeface="楷体" panose="02010609060101010101" pitchFamily="126" charset="-122"/>
                <a:sym typeface="等线" panose="02010600030101010101" pitchFamily="2" charset="-122"/>
              </a:rPr>
              <a:t>妈妈对我的乱花钱这件事有很大的</a:t>
            </a:r>
            <a:r>
              <a:rPr lang="zh-CN" altLang="zh-CN" sz="6000" b="1" dirty="0">
                <a:solidFill>
                  <a:srgbClr val="FF0000"/>
                </a:solidFill>
                <a:latin typeface="楷体" panose="02010609060101010101" pitchFamily="126" charset="-122"/>
                <a:ea typeface="楷体" panose="02010609060101010101" pitchFamily="126" charset="-122"/>
                <a:sym typeface="等线" panose="02010600030101010101" pitchFamily="2" charset="-122"/>
              </a:rPr>
              <a:t>意见</a:t>
            </a:r>
            <a:r>
              <a:rPr lang="zh-CN" altLang="zh-CN" sz="4400" b="1" dirty="0">
                <a:latin typeface="楷体" panose="02010609060101010101" pitchFamily="126" charset="-122"/>
                <a:ea typeface="楷体" panose="02010609060101010101" pitchFamily="126" charset="-122"/>
                <a:sym typeface="等线" panose="02010600030101010101" pitchFamily="2" charset="-122"/>
              </a:rPr>
              <a:t>。</a:t>
            </a:r>
          </a:p>
        </p:txBody>
      </p:sp>
      <p:sp>
        <p:nvSpPr>
          <p:cNvPr id="2" name="文本框 5"/>
          <p:cNvSpPr txBox="1"/>
          <p:nvPr/>
        </p:nvSpPr>
        <p:spPr>
          <a:xfrm>
            <a:off x="0" y="1812925"/>
            <a:ext cx="12038013" cy="1014413"/>
          </a:xfrm>
          <a:prstGeom prst="rect">
            <a:avLst/>
          </a:prstGeom>
          <a:noFill/>
          <a:ln w="9525">
            <a:noFill/>
          </a:ln>
        </p:spPr>
        <p:txBody>
          <a:bodyPr wrap="square" anchor="t">
            <a:spAutoFit/>
          </a:bodyPr>
          <a:lstStyle/>
          <a:p>
            <a:pPr eaLnBrk="0" hangingPunct="0"/>
            <a:r>
              <a:rPr lang="zh-CN" altLang="zh-CN" sz="4400" b="1" dirty="0">
                <a:latin typeface="楷体" panose="02010609060101010101" pitchFamily="126" charset="-122"/>
                <a:ea typeface="楷体" panose="02010609060101010101" pitchFamily="126" charset="-122"/>
                <a:sym typeface="等线" panose="02010600030101010101" pitchFamily="2" charset="-122"/>
              </a:rPr>
              <a:t>你最近一直咳嗽，我</a:t>
            </a:r>
            <a:r>
              <a:rPr lang="zh-CN" altLang="zh-CN" sz="6000" b="1" dirty="0">
                <a:solidFill>
                  <a:srgbClr val="FF0000"/>
                </a:solidFill>
                <a:latin typeface="楷体" panose="02010609060101010101" pitchFamily="126" charset="-122"/>
                <a:ea typeface="楷体" panose="02010609060101010101" pitchFamily="126" charset="-122"/>
                <a:sym typeface="等线" panose="02010600030101010101" pitchFamily="2" charset="-122"/>
              </a:rPr>
              <a:t>建议</a:t>
            </a:r>
            <a:r>
              <a:rPr lang="zh-CN" altLang="zh-CN" sz="4400" b="1" dirty="0">
                <a:latin typeface="楷体" panose="02010609060101010101" pitchFamily="126" charset="-122"/>
                <a:ea typeface="楷体" panose="02010609060101010101" pitchFamily="126" charset="-122"/>
                <a:sym typeface="等线" panose="02010600030101010101" pitchFamily="2" charset="-122"/>
              </a:rPr>
              <a:t>你去医院看看。</a:t>
            </a:r>
          </a:p>
        </p:txBody>
      </p:sp>
      <p:sp>
        <p:nvSpPr>
          <p:cNvPr id="78853" name="文本框 3"/>
          <p:cNvSpPr txBox="1"/>
          <p:nvPr/>
        </p:nvSpPr>
        <p:spPr>
          <a:xfrm>
            <a:off x="6638925" y="287338"/>
            <a:ext cx="5761038" cy="1198562"/>
          </a:xfrm>
          <a:prstGeom prst="rect">
            <a:avLst/>
          </a:prstGeom>
          <a:noFill/>
          <a:ln w="9525">
            <a:noFill/>
          </a:ln>
        </p:spPr>
        <p:txBody>
          <a:bodyPr wrap="square" anchor="t">
            <a:spAutoFit/>
          </a:bodyPr>
          <a:lstStyle/>
          <a:p>
            <a:pPr eaLnBrk="0" hangingPunct="0"/>
            <a:r>
              <a:rPr lang="zh-CN" altLang="en-US" sz="7200" b="1" dirty="0">
                <a:solidFill>
                  <a:srgbClr val="FF0000"/>
                </a:solidFill>
                <a:latin typeface="楷体" panose="02010609060101010101" pitchFamily="126" charset="-122"/>
                <a:ea typeface="楷体" panose="02010609060101010101" pitchFamily="126" charset="-122"/>
                <a:sym typeface="等线" panose="02010600030101010101" pitchFamily="2" charset="-122"/>
              </a:rPr>
              <a:t>意见 </a:t>
            </a:r>
            <a:r>
              <a:rPr lang="en-US" altLang="zh-CN" sz="7200" b="1" dirty="0">
                <a:solidFill>
                  <a:srgbClr val="FF0000"/>
                </a:solidFill>
                <a:latin typeface="楷体" panose="02010609060101010101" pitchFamily="126" charset="-122"/>
                <a:ea typeface="楷体" panose="02010609060101010101" pitchFamily="126" charset="-122"/>
                <a:sym typeface="等线" panose="02010600030101010101" pitchFamily="2" charset="-122"/>
              </a:rPr>
              <a:t>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76804"/>
                                        </p:tgtEl>
                                        <p:attrNameLst>
                                          <p:attrName>style.visibility</p:attrName>
                                        </p:attrNameLst>
                                      </p:cBhvr>
                                      <p:to>
                                        <p:strVal val="visible"/>
                                      </p:to>
                                    </p:set>
                                    <p:anim calcmode="lin" valueType="num">
                                      <p:cBhvr>
                                        <p:cTn id="14" dur="1000" fill="hold"/>
                                        <p:tgtEl>
                                          <p:spTgt spid="76804"/>
                                        </p:tgtEl>
                                        <p:attrNameLst>
                                          <p:attrName>ppt_w</p:attrName>
                                        </p:attrNameLst>
                                      </p:cBhvr>
                                      <p:tavLst>
                                        <p:tav tm="0">
                                          <p:val>
                                            <p:strVal val="#ppt_w*0.70"/>
                                          </p:val>
                                        </p:tav>
                                        <p:tav tm="100000">
                                          <p:val>
                                            <p:strVal val="#ppt_w"/>
                                          </p:val>
                                        </p:tav>
                                      </p:tavLst>
                                    </p:anim>
                                    <p:anim calcmode="lin" valueType="num">
                                      <p:cBhvr>
                                        <p:cTn id="15" dur="1000" fill="hold"/>
                                        <p:tgtEl>
                                          <p:spTgt spid="76804"/>
                                        </p:tgtEl>
                                        <p:attrNameLst>
                                          <p:attrName>ppt_h</p:attrName>
                                        </p:attrNameLst>
                                      </p:cBhvr>
                                      <p:tavLst>
                                        <p:tav tm="0">
                                          <p:val>
                                            <p:strVal val="#ppt_h"/>
                                          </p:val>
                                        </p:tav>
                                        <p:tav tm="100000">
                                          <p:val>
                                            <p:strVal val="#ppt_h"/>
                                          </p:val>
                                        </p:tav>
                                      </p:tavLst>
                                    </p:anim>
                                    <p:animEffect transition="in" filter="fade">
                                      <p:cBhvr>
                                        <p:cTn id="16" dur="1000"/>
                                        <p:tgtEl>
                                          <p:spTgt spid="76804"/>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78853"/>
                                        </p:tgtEl>
                                        <p:attrNameLst>
                                          <p:attrName>style.visibility</p:attrName>
                                        </p:attrNameLst>
                                      </p:cBhvr>
                                      <p:to>
                                        <p:strVal val="visible"/>
                                      </p:to>
                                    </p:set>
                                    <p:animEffect transition="in" filter="blinds(horizontal)">
                                      <p:cBhvr>
                                        <p:cTn id="21" dur="500"/>
                                        <p:tgtEl>
                                          <p:spTgt spid="78853"/>
                                        </p:tgtEl>
                                      </p:cBhvr>
                                    </p:animEffect>
                                  </p:childTnLst>
                                </p:cTn>
                              </p:par>
                            </p:childTnLst>
                          </p:cTn>
                        </p:par>
                      </p:childTnLst>
                    </p:cTn>
                  </p:par>
                  <p:par>
                    <p:cTn id="22" fill="hold">
                      <p:stCondLst>
                        <p:cond delay="indefinite"/>
                      </p:stCondLst>
                      <p:childTnLst>
                        <p:par>
                          <p:cTn id="23" fill="hold">
                            <p:stCondLst>
                              <p:cond delay="0"/>
                            </p:stCondLst>
                            <p:childTnLst>
                              <p:par>
                                <p:cTn id="24" presetID="55" presetClass="entr" presetSubtype="0" fill="hold" grpId="0" nodeType="click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p:cTn id="26" dur="1000" fill="hold"/>
                                        <p:tgtEl>
                                          <p:spTgt spid="3"/>
                                        </p:tgtEl>
                                        <p:attrNameLst>
                                          <p:attrName>ppt_w</p:attrName>
                                        </p:attrNameLst>
                                      </p:cBhvr>
                                      <p:tavLst>
                                        <p:tav tm="0">
                                          <p:val>
                                            <p:strVal val="#ppt_w*0.70"/>
                                          </p:val>
                                        </p:tav>
                                        <p:tav tm="100000">
                                          <p:val>
                                            <p:strVal val="#ppt_w"/>
                                          </p:val>
                                        </p:tav>
                                      </p:tavLst>
                                    </p:anim>
                                    <p:anim calcmode="lin" valueType="num">
                                      <p:cBhvr>
                                        <p:cTn id="27" dur="1000" fill="hold"/>
                                        <p:tgtEl>
                                          <p:spTgt spid="3"/>
                                        </p:tgtEl>
                                        <p:attrNameLst>
                                          <p:attrName>ppt_h</p:attrName>
                                        </p:attrNameLst>
                                      </p:cBhvr>
                                      <p:tavLst>
                                        <p:tav tm="0">
                                          <p:val>
                                            <p:strVal val="#ppt_h"/>
                                          </p:val>
                                        </p:tav>
                                        <p:tav tm="100000">
                                          <p:val>
                                            <p:strVal val="#ppt_h"/>
                                          </p:val>
                                        </p:tav>
                                      </p:tavLst>
                                    </p:anim>
                                    <p:animEffect transition="in" filter="fade">
                                      <p:cBhvr>
                                        <p:cTn id="28"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4" grpId="0" bldLvl="0"/>
      <p:bldP spid="3" grpId="0" bldLvl="0"/>
      <p:bldP spid="2" grpId="0" bldLvl="0"/>
      <p:bldP spid="78853"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文本框 3"/>
          <p:cNvSpPr txBox="1"/>
          <p:nvPr/>
        </p:nvSpPr>
        <p:spPr>
          <a:xfrm>
            <a:off x="561975" y="287338"/>
            <a:ext cx="5761038" cy="2306637"/>
          </a:xfrm>
          <a:prstGeom prst="rect">
            <a:avLst/>
          </a:prstGeom>
          <a:noFill/>
          <a:ln w="9525">
            <a:noFill/>
          </a:ln>
        </p:spPr>
        <p:txBody>
          <a:bodyPr wrap="square" anchor="t">
            <a:spAutoFit/>
          </a:bodyPr>
          <a:lstStyle/>
          <a:p>
            <a:pPr eaLnBrk="0" hangingPunct="0"/>
            <a:r>
              <a:rPr lang="zh-CN" altLang="en-US" sz="7200" b="1" dirty="0">
                <a:solidFill>
                  <a:srgbClr val="FF0000"/>
                </a:solidFill>
                <a:latin typeface="楷体" panose="02010609060101010101" pitchFamily="126" charset="-122"/>
                <a:ea typeface="楷体" panose="02010609060101010101" pitchFamily="126" charset="-122"/>
                <a:sym typeface="等线" panose="02010600030101010101" pitchFamily="2" charset="-122"/>
              </a:rPr>
              <a:t>指导 </a:t>
            </a:r>
            <a:r>
              <a:rPr lang="en-US" altLang="zh-CN" sz="7200" b="1" dirty="0">
                <a:solidFill>
                  <a:srgbClr val="FF0000"/>
                </a:solidFill>
                <a:latin typeface="楷体" panose="02010609060101010101" pitchFamily="126" charset="-122"/>
                <a:ea typeface="楷体" panose="02010609060101010101" pitchFamily="126" charset="-122"/>
                <a:sym typeface="等线" panose="02010600030101010101" pitchFamily="2" charset="-122"/>
              </a:rPr>
              <a:t>V.</a:t>
            </a:r>
          </a:p>
          <a:p>
            <a:pPr eaLnBrk="0" hangingPunct="0"/>
            <a:endParaRPr lang="en-US" altLang="zh-CN" sz="7200" b="1" dirty="0">
              <a:solidFill>
                <a:srgbClr val="FF0000"/>
              </a:solidFill>
              <a:latin typeface="楷体" panose="02010609060101010101" pitchFamily="126" charset="-122"/>
              <a:ea typeface="楷体" panose="02010609060101010101" pitchFamily="126" charset="-122"/>
              <a:sym typeface="等线" panose="02010600030101010101" pitchFamily="2" charset="-122"/>
            </a:endParaRPr>
          </a:p>
        </p:txBody>
      </p:sp>
      <p:sp>
        <p:nvSpPr>
          <p:cNvPr id="76804" name="文本框 5"/>
          <p:cNvSpPr txBox="1"/>
          <p:nvPr/>
        </p:nvSpPr>
        <p:spPr>
          <a:xfrm>
            <a:off x="76200" y="3216275"/>
            <a:ext cx="12496800" cy="1014413"/>
          </a:xfrm>
          <a:prstGeom prst="rect">
            <a:avLst/>
          </a:prstGeom>
          <a:noFill/>
          <a:ln w="9525">
            <a:noFill/>
          </a:ln>
        </p:spPr>
        <p:txBody>
          <a:bodyPr wrap="square" anchor="t">
            <a:spAutoFit/>
          </a:bodyPr>
          <a:lstStyle/>
          <a:p>
            <a:pPr eaLnBrk="0" hangingPunct="0"/>
            <a:r>
              <a:rPr lang="zh-CN" altLang="zh-CN" sz="4400" b="1" dirty="0">
                <a:latin typeface="楷体" panose="02010609060101010101" pitchFamily="126" charset="-122"/>
                <a:ea typeface="楷体" panose="02010609060101010101" pitchFamily="126" charset="-122"/>
                <a:sym typeface="等线" panose="02010600030101010101" pitchFamily="2" charset="-122"/>
              </a:rPr>
              <a:t>幸亏得到了您的</a:t>
            </a:r>
            <a:r>
              <a:rPr lang="zh-CN" altLang="zh-CN" sz="6000" b="1" dirty="0">
                <a:solidFill>
                  <a:srgbClr val="FF0000"/>
                </a:solidFill>
                <a:latin typeface="楷体" panose="02010609060101010101" pitchFamily="126" charset="-122"/>
                <a:ea typeface="楷体" panose="02010609060101010101" pitchFamily="126" charset="-122"/>
                <a:sym typeface="等线" panose="02010600030101010101" pitchFamily="2" charset="-122"/>
              </a:rPr>
              <a:t>指导</a:t>
            </a:r>
            <a:r>
              <a:rPr lang="zh-CN" altLang="zh-CN" sz="4400" b="1" dirty="0">
                <a:latin typeface="楷体" panose="02010609060101010101" pitchFamily="126" charset="-122"/>
                <a:ea typeface="楷体" panose="02010609060101010101" pitchFamily="126" charset="-122"/>
                <a:sym typeface="等线" panose="02010600030101010101" pitchFamily="2" charset="-122"/>
              </a:rPr>
              <a:t>与帮助才能这么快就完成。</a:t>
            </a:r>
          </a:p>
        </p:txBody>
      </p:sp>
      <p:sp>
        <p:nvSpPr>
          <p:cNvPr id="3" name="文本框 5"/>
          <p:cNvSpPr txBox="1"/>
          <p:nvPr/>
        </p:nvSpPr>
        <p:spPr>
          <a:xfrm>
            <a:off x="153988" y="4676775"/>
            <a:ext cx="11785600" cy="1014413"/>
          </a:xfrm>
          <a:prstGeom prst="rect">
            <a:avLst/>
          </a:prstGeom>
          <a:noFill/>
          <a:ln w="9525">
            <a:noFill/>
          </a:ln>
        </p:spPr>
        <p:txBody>
          <a:bodyPr wrap="square" anchor="t">
            <a:spAutoFit/>
          </a:bodyPr>
          <a:lstStyle/>
          <a:p>
            <a:pPr eaLnBrk="0" hangingPunct="0"/>
            <a:r>
              <a:rPr lang="zh-CN" altLang="zh-CN" sz="4400" b="1" dirty="0">
                <a:latin typeface="楷体" panose="02010609060101010101" pitchFamily="126" charset="-122"/>
                <a:ea typeface="楷体" panose="02010609060101010101" pitchFamily="126" charset="-122"/>
                <a:sym typeface="等线" panose="02010600030101010101" pitchFamily="2" charset="-122"/>
              </a:rPr>
              <a:t>在导师的</a:t>
            </a:r>
            <a:r>
              <a:rPr lang="zh-CN" altLang="zh-CN" sz="6000" b="1" dirty="0">
                <a:solidFill>
                  <a:srgbClr val="FF0000"/>
                </a:solidFill>
                <a:latin typeface="楷体" panose="02010609060101010101" pitchFamily="126" charset="-122"/>
                <a:ea typeface="楷体" panose="02010609060101010101" pitchFamily="126" charset="-122"/>
                <a:sym typeface="等线" panose="02010600030101010101" pitchFamily="2" charset="-122"/>
              </a:rPr>
              <a:t>指导</a:t>
            </a:r>
            <a:r>
              <a:rPr lang="zh-CN" altLang="zh-CN" sz="4400" b="1" dirty="0">
                <a:latin typeface="楷体" panose="02010609060101010101" pitchFamily="126" charset="-122"/>
                <a:ea typeface="楷体" panose="02010609060101010101" pitchFamily="126" charset="-122"/>
                <a:sym typeface="等线" panose="02010600030101010101" pitchFamily="2" charset="-122"/>
              </a:rPr>
              <a:t>下，我们都顺利地毕业了。</a:t>
            </a:r>
          </a:p>
        </p:txBody>
      </p:sp>
      <p:sp>
        <p:nvSpPr>
          <p:cNvPr id="2" name="文本框 5"/>
          <p:cNvSpPr txBox="1"/>
          <p:nvPr/>
        </p:nvSpPr>
        <p:spPr>
          <a:xfrm>
            <a:off x="153988" y="1828800"/>
            <a:ext cx="12038012" cy="1014413"/>
          </a:xfrm>
          <a:prstGeom prst="rect">
            <a:avLst/>
          </a:prstGeom>
          <a:noFill/>
          <a:ln w="9525">
            <a:noFill/>
          </a:ln>
        </p:spPr>
        <p:txBody>
          <a:bodyPr wrap="square" anchor="t">
            <a:spAutoFit/>
          </a:bodyPr>
          <a:lstStyle/>
          <a:p>
            <a:pPr eaLnBrk="0" hangingPunct="0"/>
            <a:r>
              <a:rPr lang="zh-CN" altLang="zh-CN" sz="4400" b="1" dirty="0">
                <a:latin typeface="楷体" panose="02010609060101010101" pitchFamily="126" charset="-122"/>
                <a:ea typeface="楷体" panose="02010609060101010101" pitchFamily="126" charset="-122"/>
                <a:sym typeface="等线" panose="02010600030101010101" pitchFamily="2" charset="-122"/>
              </a:rPr>
              <a:t>这种药必须在医生的</a:t>
            </a:r>
            <a:r>
              <a:rPr lang="zh-CN" altLang="zh-CN" sz="6000" b="1" dirty="0">
                <a:solidFill>
                  <a:srgbClr val="FF0000"/>
                </a:solidFill>
                <a:latin typeface="楷体" panose="02010609060101010101" pitchFamily="126" charset="-122"/>
                <a:ea typeface="楷体" panose="02010609060101010101" pitchFamily="126" charset="-122"/>
                <a:sym typeface="等线" panose="02010600030101010101" pitchFamily="2" charset="-122"/>
              </a:rPr>
              <a:t>指导</a:t>
            </a:r>
            <a:r>
              <a:rPr lang="zh-CN" altLang="zh-CN" sz="4400" b="1" dirty="0">
                <a:latin typeface="楷体" panose="02010609060101010101" pitchFamily="126" charset="-122"/>
                <a:ea typeface="楷体" panose="02010609060101010101" pitchFamily="126" charset="-122"/>
                <a:sym typeface="等线" panose="02010600030101010101" pitchFamily="2" charset="-122"/>
              </a:rPr>
              <a:t>下服用。</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76804"/>
                                        </p:tgtEl>
                                        <p:attrNameLst>
                                          <p:attrName>style.visibility</p:attrName>
                                        </p:attrNameLst>
                                      </p:cBhvr>
                                      <p:to>
                                        <p:strVal val="visible"/>
                                      </p:to>
                                    </p:set>
                                    <p:anim calcmode="lin" valueType="num">
                                      <p:cBhvr>
                                        <p:cTn id="14" dur="1000" fill="hold"/>
                                        <p:tgtEl>
                                          <p:spTgt spid="76804"/>
                                        </p:tgtEl>
                                        <p:attrNameLst>
                                          <p:attrName>ppt_w</p:attrName>
                                        </p:attrNameLst>
                                      </p:cBhvr>
                                      <p:tavLst>
                                        <p:tav tm="0">
                                          <p:val>
                                            <p:strVal val="#ppt_w*0.70"/>
                                          </p:val>
                                        </p:tav>
                                        <p:tav tm="100000">
                                          <p:val>
                                            <p:strVal val="#ppt_w"/>
                                          </p:val>
                                        </p:tav>
                                      </p:tavLst>
                                    </p:anim>
                                    <p:anim calcmode="lin" valueType="num">
                                      <p:cBhvr>
                                        <p:cTn id="15" dur="1000" fill="hold"/>
                                        <p:tgtEl>
                                          <p:spTgt spid="76804"/>
                                        </p:tgtEl>
                                        <p:attrNameLst>
                                          <p:attrName>ppt_h</p:attrName>
                                        </p:attrNameLst>
                                      </p:cBhvr>
                                      <p:tavLst>
                                        <p:tav tm="0">
                                          <p:val>
                                            <p:strVal val="#ppt_h"/>
                                          </p:val>
                                        </p:tav>
                                        <p:tav tm="100000">
                                          <p:val>
                                            <p:strVal val="#ppt_h"/>
                                          </p:val>
                                        </p:tav>
                                      </p:tavLst>
                                    </p:anim>
                                    <p:animEffect transition="in" filter="fade">
                                      <p:cBhvr>
                                        <p:cTn id="16" dur="1000"/>
                                        <p:tgtEl>
                                          <p:spTgt spid="76804"/>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1000" fill="hold"/>
                                        <p:tgtEl>
                                          <p:spTgt spid="3"/>
                                        </p:tgtEl>
                                        <p:attrNameLst>
                                          <p:attrName>ppt_w</p:attrName>
                                        </p:attrNameLst>
                                      </p:cBhvr>
                                      <p:tavLst>
                                        <p:tav tm="0">
                                          <p:val>
                                            <p:strVal val="#ppt_w*0.70"/>
                                          </p:val>
                                        </p:tav>
                                        <p:tav tm="100000">
                                          <p:val>
                                            <p:strVal val="#ppt_w"/>
                                          </p:val>
                                        </p:tav>
                                      </p:tavLst>
                                    </p:anim>
                                    <p:anim calcmode="lin" valueType="num">
                                      <p:cBhvr>
                                        <p:cTn id="22" dur="1000" fill="hold"/>
                                        <p:tgtEl>
                                          <p:spTgt spid="3"/>
                                        </p:tgtEl>
                                        <p:attrNameLst>
                                          <p:attrName>ppt_h</p:attrName>
                                        </p:attrNameLst>
                                      </p:cBhvr>
                                      <p:tavLst>
                                        <p:tav tm="0">
                                          <p:val>
                                            <p:strVal val="#ppt_h"/>
                                          </p:val>
                                        </p:tav>
                                        <p:tav tm="100000">
                                          <p:val>
                                            <p:strVal val="#ppt_h"/>
                                          </p:val>
                                        </p:tav>
                                      </p:tavLst>
                                    </p:anim>
                                    <p:animEffect transition="in" filter="fade">
                                      <p:cBhvr>
                                        <p:cTn id="23"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4" grpId="0" bldLvl="0"/>
      <p:bldP spid="3" grpId="0" bldLvl="0"/>
      <p:bldP spid="2" grpId="0" bldLvl="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文本框 3"/>
          <p:cNvSpPr txBox="1"/>
          <p:nvPr/>
        </p:nvSpPr>
        <p:spPr>
          <a:xfrm>
            <a:off x="1431925" y="1077913"/>
            <a:ext cx="3705225" cy="1198562"/>
          </a:xfrm>
          <a:prstGeom prst="rect">
            <a:avLst/>
          </a:prstGeom>
          <a:noFill/>
          <a:ln w="9525">
            <a:noFill/>
          </a:ln>
        </p:spPr>
        <p:txBody>
          <a:bodyPr wrap="square" anchor="t">
            <a:spAutoFit/>
          </a:bodyPr>
          <a:lstStyle/>
          <a:p>
            <a:pPr eaLnBrk="0" hangingPunct="0"/>
            <a:r>
              <a:rPr lang="zh-CN" altLang="en-US" sz="7200" b="1" dirty="0">
                <a:solidFill>
                  <a:srgbClr val="FF0000"/>
                </a:solidFill>
                <a:latin typeface="楷体" panose="02010609060101010101" pitchFamily="126" charset="-122"/>
                <a:ea typeface="楷体" panose="02010609060101010101" pitchFamily="126" charset="-122"/>
                <a:sym typeface="等线" panose="02010600030101010101" pitchFamily="2" charset="-122"/>
              </a:rPr>
              <a:t>面对面 </a:t>
            </a:r>
            <a:endParaRPr lang="en-US" altLang="zh-CN" sz="7200" b="1" dirty="0">
              <a:solidFill>
                <a:srgbClr val="FF0000"/>
              </a:solidFill>
              <a:latin typeface="楷体" panose="02010609060101010101" pitchFamily="126" charset="-122"/>
              <a:ea typeface="楷体" panose="02010609060101010101" pitchFamily="126" charset="-122"/>
              <a:sym typeface="等线" panose="02010600030101010101" pitchFamily="2" charset="-122"/>
            </a:endParaRPr>
          </a:p>
        </p:txBody>
      </p:sp>
      <p:sp>
        <p:nvSpPr>
          <p:cNvPr id="76804" name="文本框 5"/>
          <p:cNvSpPr txBox="1"/>
          <p:nvPr/>
        </p:nvSpPr>
        <p:spPr>
          <a:xfrm>
            <a:off x="298450" y="4892675"/>
            <a:ext cx="12038013" cy="1014413"/>
          </a:xfrm>
          <a:prstGeom prst="rect">
            <a:avLst/>
          </a:prstGeom>
          <a:noFill/>
          <a:ln w="9525">
            <a:noFill/>
          </a:ln>
        </p:spPr>
        <p:txBody>
          <a:bodyPr wrap="square" anchor="t">
            <a:spAutoFit/>
          </a:bodyPr>
          <a:lstStyle/>
          <a:p>
            <a:pPr eaLnBrk="0" hangingPunct="0"/>
            <a:r>
              <a:rPr lang="zh-CN" altLang="zh-CN" sz="4400" b="1" dirty="0">
                <a:latin typeface="楷体" panose="02010609060101010101" pitchFamily="126" charset="-122"/>
                <a:ea typeface="楷体" panose="02010609060101010101" pitchFamily="126" charset="-122"/>
                <a:sym typeface="等线" panose="02010600030101010101" pitchFamily="2" charset="-122"/>
              </a:rPr>
              <a:t>请你给我一个和你</a:t>
            </a:r>
            <a:r>
              <a:rPr lang="zh-CN" altLang="zh-CN" sz="6000" b="1" dirty="0">
                <a:solidFill>
                  <a:srgbClr val="FF0000"/>
                </a:solidFill>
                <a:latin typeface="楷体" panose="02010609060101010101" pitchFamily="126" charset="-122"/>
                <a:ea typeface="楷体" panose="02010609060101010101" pitchFamily="126" charset="-122"/>
                <a:sym typeface="等线" panose="02010600030101010101" pitchFamily="2" charset="-122"/>
              </a:rPr>
              <a:t>面对面</a:t>
            </a:r>
            <a:r>
              <a:rPr lang="zh-CN" altLang="zh-CN" sz="4400" b="1" dirty="0">
                <a:latin typeface="楷体" panose="02010609060101010101" pitchFamily="126" charset="-122"/>
                <a:ea typeface="楷体" panose="02010609060101010101" pitchFamily="126" charset="-122"/>
                <a:sym typeface="等线" panose="02010600030101010101" pitchFamily="2" charset="-122"/>
              </a:rPr>
              <a:t>解释的机会。</a:t>
            </a:r>
          </a:p>
        </p:txBody>
      </p:sp>
      <p:sp>
        <p:nvSpPr>
          <p:cNvPr id="2" name="文本框 5"/>
          <p:cNvSpPr txBox="1"/>
          <p:nvPr/>
        </p:nvSpPr>
        <p:spPr>
          <a:xfrm>
            <a:off x="298450" y="3505200"/>
            <a:ext cx="11263313" cy="1014413"/>
          </a:xfrm>
          <a:prstGeom prst="rect">
            <a:avLst/>
          </a:prstGeom>
          <a:noFill/>
          <a:ln w="9525">
            <a:noFill/>
          </a:ln>
        </p:spPr>
        <p:txBody>
          <a:bodyPr wrap="square" anchor="t">
            <a:spAutoFit/>
          </a:bodyPr>
          <a:lstStyle/>
          <a:p>
            <a:pPr eaLnBrk="0" hangingPunct="0"/>
            <a:r>
              <a:rPr lang="zh-CN" altLang="en-US" sz="4400" b="1" dirty="0">
                <a:latin typeface="楷体" panose="02010609060101010101" pitchFamily="126" charset="-122"/>
                <a:ea typeface="楷体" panose="02010609060101010101" pitchFamily="126" charset="-122"/>
                <a:sym typeface="等线" panose="02010600030101010101" pitchFamily="2" charset="-122"/>
              </a:rPr>
              <a:t>你们应该坐下来</a:t>
            </a:r>
            <a:r>
              <a:rPr lang="zh-CN" altLang="en-US" sz="6000" b="1" dirty="0">
                <a:solidFill>
                  <a:srgbClr val="FF0000"/>
                </a:solidFill>
                <a:latin typeface="楷体" panose="02010609060101010101" pitchFamily="126" charset="-122"/>
                <a:ea typeface="楷体" panose="02010609060101010101" pitchFamily="126" charset="-122"/>
                <a:sym typeface="等线" panose="02010600030101010101" pitchFamily="2" charset="-122"/>
              </a:rPr>
              <a:t>面对面</a:t>
            </a:r>
            <a:r>
              <a:rPr lang="zh-CN" altLang="en-US" sz="4400" b="1" dirty="0">
                <a:latin typeface="楷体" panose="02010609060101010101" pitchFamily="126" charset="-122"/>
                <a:ea typeface="楷体" panose="02010609060101010101" pitchFamily="126" charset="-122"/>
                <a:sym typeface="等线" panose="02010600030101010101" pitchFamily="2" charset="-122"/>
              </a:rPr>
              <a:t>把事情说清楚。</a:t>
            </a:r>
          </a:p>
        </p:txBody>
      </p:sp>
      <p:pic>
        <p:nvPicPr>
          <p:cNvPr id="4" name="图片 3" descr="QJ6626190014[1]"/>
          <p:cNvPicPr>
            <a:picLocks noChangeAspect="1"/>
          </p:cNvPicPr>
          <p:nvPr/>
        </p:nvPicPr>
        <p:blipFill>
          <a:blip r:embed="rId2"/>
          <a:stretch>
            <a:fillRect/>
          </a:stretch>
        </p:blipFill>
        <p:spPr>
          <a:xfrm>
            <a:off x="7298055" y="208280"/>
            <a:ext cx="4408170" cy="2939415"/>
          </a:xfrm>
          <a:prstGeom prst="rect">
            <a:avLst/>
          </a:prstGeom>
          <a:noFill/>
          <a:ln w="9525">
            <a:noFill/>
          </a:ln>
          <a:effectLst>
            <a:softEdge rad="63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76804"/>
                                        </p:tgtEl>
                                        <p:attrNameLst>
                                          <p:attrName>style.visibility</p:attrName>
                                        </p:attrNameLst>
                                      </p:cBhvr>
                                      <p:to>
                                        <p:strVal val="visible"/>
                                      </p:to>
                                    </p:set>
                                    <p:anim calcmode="lin" valueType="num">
                                      <p:cBhvr>
                                        <p:cTn id="14" dur="1000" fill="hold"/>
                                        <p:tgtEl>
                                          <p:spTgt spid="76804"/>
                                        </p:tgtEl>
                                        <p:attrNameLst>
                                          <p:attrName>ppt_w</p:attrName>
                                        </p:attrNameLst>
                                      </p:cBhvr>
                                      <p:tavLst>
                                        <p:tav tm="0">
                                          <p:val>
                                            <p:strVal val="#ppt_w*0.70"/>
                                          </p:val>
                                        </p:tav>
                                        <p:tav tm="100000">
                                          <p:val>
                                            <p:strVal val="#ppt_w"/>
                                          </p:val>
                                        </p:tav>
                                      </p:tavLst>
                                    </p:anim>
                                    <p:anim calcmode="lin" valueType="num">
                                      <p:cBhvr>
                                        <p:cTn id="15" dur="1000" fill="hold"/>
                                        <p:tgtEl>
                                          <p:spTgt spid="76804"/>
                                        </p:tgtEl>
                                        <p:attrNameLst>
                                          <p:attrName>ppt_h</p:attrName>
                                        </p:attrNameLst>
                                      </p:cBhvr>
                                      <p:tavLst>
                                        <p:tav tm="0">
                                          <p:val>
                                            <p:strVal val="#ppt_h"/>
                                          </p:val>
                                        </p:tav>
                                        <p:tav tm="100000">
                                          <p:val>
                                            <p:strVal val="#ppt_h"/>
                                          </p:val>
                                        </p:tav>
                                      </p:tavLst>
                                    </p:anim>
                                    <p:animEffect transition="in" filter="fade">
                                      <p:cBhvr>
                                        <p:cTn id="16" dur="1000"/>
                                        <p:tgtEl>
                                          <p:spTgt spid="768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4" grpId="0" bldLvl="0"/>
      <p:bldP spid="2" grpId="0" bldLvl="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文本框 3"/>
          <p:cNvSpPr txBox="1"/>
          <p:nvPr/>
        </p:nvSpPr>
        <p:spPr>
          <a:xfrm>
            <a:off x="752475" y="809625"/>
            <a:ext cx="5761038" cy="1198563"/>
          </a:xfrm>
          <a:prstGeom prst="rect">
            <a:avLst/>
          </a:prstGeom>
          <a:noFill/>
          <a:ln w="9525">
            <a:noFill/>
          </a:ln>
        </p:spPr>
        <p:txBody>
          <a:bodyPr wrap="square" anchor="t">
            <a:spAutoFit/>
          </a:bodyPr>
          <a:lstStyle/>
          <a:p>
            <a:pPr eaLnBrk="0" hangingPunct="0"/>
            <a:r>
              <a:rPr lang="zh-CN" altLang="en-US" sz="7200" b="1" dirty="0">
                <a:solidFill>
                  <a:srgbClr val="FF0000"/>
                </a:solidFill>
                <a:latin typeface="楷体" panose="02010609060101010101" pitchFamily="126" charset="-122"/>
                <a:ea typeface="楷体" panose="02010609060101010101" pitchFamily="126" charset="-122"/>
                <a:sym typeface="等线" panose="02010600030101010101" pitchFamily="2" charset="-122"/>
              </a:rPr>
              <a:t>拉近 </a:t>
            </a:r>
            <a:r>
              <a:rPr lang="en-US" altLang="zh-CN" sz="7200" b="1" dirty="0">
                <a:solidFill>
                  <a:srgbClr val="FF0000"/>
                </a:solidFill>
                <a:latin typeface="楷体" panose="02010609060101010101" pitchFamily="126" charset="-122"/>
                <a:ea typeface="楷体" panose="02010609060101010101" pitchFamily="126" charset="-122"/>
                <a:sym typeface="等线" panose="02010600030101010101" pitchFamily="2" charset="-122"/>
              </a:rPr>
              <a:t>V.</a:t>
            </a:r>
          </a:p>
        </p:txBody>
      </p:sp>
      <p:sp>
        <p:nvSpPr>
          <p:cNvPr id="3" name="文本框 5"/>
          <p:cNvSpPr txBox="1"/>
          <p:nvPr/>
        </p:nvSpPr>
        <p:spPr>
          <a:xfrm>
            <a:off x="153988" y="4516438"/>
            <a:ext cx="12038012" cy="1014730"/>
          </a:xfrm>
          <a:prstGeom prst="rect">
            <a:avLst/>
          </a:prstGeom>
          <a:noFill/>
          <a:ln w="9525">
            <a:noFill/>
          </a:ln>
        </p:spPr>
        <p:txBody>
          <a:bodyPr wrap="square" anchor="t">
            <a:spAutoFit/>
          </a:bodyPr>
          <a:lstStyle/>
          <a:p>
            <a:pPr eaLnBrk="0" hangingPunct="0"/>
            <a:r>
              <a:rPr lang="zh-CN" altLang="zh-CN" sz="4400" b="1" dirty="0">
                <a:latin typeface="楷体" panose="02010609060101010101" pitchFamily="126" charset="-122"/>
                <a:ea typeface="楷体" panose="02010609060101010101" pitchFamily="126" charset="-122"/>
                <a:sym typeface="等线" panose="02010600030101010101" pitchFamily="2" charset="-122"/>
              </a:rPr>
              <a:t>这次旅行</a:t>
            </a:r>
            <a:r>
              <a:rPr lang="zh-CN" altLang="zh-CN" sz="6000" b="1" dirty="0">
                <a:solidFill>
                  <a:srgbClr val="FF0000"/>
                </a:solidFill>
                <a:latin typeface="楷体" panose="02010609060101010101" pitchFamily="126" charset="-122"/>
                <a:ea typeface="楷体" panose="02010609060101010101" pitchFamily="126" charset="-122"/>
                <a:sym typeface="等线" panose="02010600030101010101" pitchFamily="2" charset="-122"/>
              </a:rPr>
              <a:t>拉近</a:t>
            </a:r>
            <a:r>
              <a:rPr lang="zh-CN" altLang="zh-CN" sz="4400" b="1" dirty="0">
                <a:latin typeface="楷体" panose="02010609060101010101" pitchFamily="126" charset="-122"/>
                <a:ea typeface="楷体" panose="02010609060101010101" pitchFamily="126" charset="-122"/>
                <a:sym typeface="等线" panose="02010600030101010101" pitchFamily="2" charset="-122"/>
              </a:rPr>
              <a:t>了他们情侣之间的</a:t>
            </a:r>
            <a:r>
              <a:rPr lang="zh-CN" altLang="zh-CN" sz="5400" b="1" dirty="0">
                <a:solidFill>
                  <a:srgbClr val="00B050"/>
                </a:solidFill>
                <a:latin typeface="楷体" panose="02010609060101010101" pitchFamily="126" charset="-122"/>
                <a:ea typeface="楷体" panose="02010609060101010101" pitchFamily="126" charset="-122"/>
                <a:sym typeface="等线" panose="02010600030101010101" pitchFamily="2" charset="-122"/>
              </a:rPr>
              <a:t>关系</a:t>
            </a:r>
            <a:r>
              <a:rPr lang="zh-CN" altLang="zh-CN" sz="4400" b="1" dirty="0">
                <a:latin typeface="楷体" panose="02010609060101010101" pitchFamily="126" charset="-122"/>
                <a:ea typeface="楷体" panose="02010609060101010101" pitchFamily="126" charset="-122"/>
                <a:sym typeface="等线" panose="02010600030101010101" pitchFamily="2" charset="-122"/>
              </a:rPr>
              <a:t>。</a:t>
            </a:r>
          </a:p>
        </p:txBody>
      </p:sp>
      <p:sp>
        <p:nvSpPr>
          <p:cNvPr id="2" name="文本框 5"/>
          <p:cNvSpPr txBox="1"/>
          <p:nvPr/>
        </p:nvSpPr>
        <p:spPr>
          <a:xfrm>
            <a:off x="153988" y="3016250"/>
            <a:ext cx="12038012" cy="1014730"/>
          </a:xfrm>
          <a:prstGeom prst="rect">
            <a:avLst/>
          </a:prstGeom>
          <a:noFill/>
          <a:ln w="9525">
            <a:noFill/>
          </a:ln>
        </p:spPr>
        <p:txBody>
          <a:bodyPr wrap="square" anchor="t">
            <a:spAutoFit/>
          </a:bodyPr>
          <a:lstStyle/>
          <a:p>
            <a:pPr eaLnBrk="0" hangingPunct="0"/>
            <a:r>
              <a:rPr lang="zh-CN" altLang="zh-CN" sz="4400" b="1" dirty="0">
                <a:latin typeface="楷体" panose="02010609060101010101" pitchFamily="126" charset="-122"/>
                <a:ea typeface="楷体" panose="02010609060101010101" pitchFamily="126" charset="-122"/>
                <a:sym typeface="等线" panose="02010600030101010101" pitchFamily="2" charset="-122"/>
              </a:rPr>
              <a:t>微笑可以</a:t>
            </a:r>
            <a:r>
              <a:rPr lang="zh-CN" altLang="zh-CN" sz="6000" b="1" dirty="0">
                <a:solidFill>
                  <a:srgbClr val="FF0000"/>
                </a:solidFill>
                <a:latin typeface="楷体" panose="02010609060101010101" pitchFamily="126" charset="-122"/>
                <a:ea typeface="楷体" panose="02010609060101010101" pitchFamily="126" charset="-122"/>
                <a:sym typeface="等线" panose="02010600030101010101" pitchFamily="2" charset="-122"/>
              </a:rPr>
              <a:t>拉近</a:t>
            </a:r>
            <a:r>
              <a:rPr lang="zh-CN" altLang="zh-CN" sz="4400" b="1" dirty="0">
                <a:latin typeface="楷体" panose="02010609060101010101" pitchFamily="126" charset="-122"/>
                <a:ea typeface="楷体" panose="02010609060101010101" pitchFamily="126" charset="-122"/>
                <a:sym typeface="等线" panose="02010600030101010101" pitchFamily="2" charset="-122"/>
              </a:rPr>
              <a:t>人和人之间的</a:t>
            </a:r>
            <a:r>
              <a:rPr lang="zh-CN" altLang="zh-CN" sz="5400" b="1" dirty="0">
                <a:solidFill>
                  <a:srgbClr val="00B050"/>
                </a:solidFill>
                <a:latin typeface="楷体" panose="02010609060101010101" pitchFamily="126" charset="-122"/>
                <a:ea typeface="楷体" panose="02010609060101010101" pitchFamily="126" charset="-122"/>
                <a:sym typeface="等线" panose="02010600030101010101" pitchFamily="2" charset="-122"/>
              </a:rPr>
              <a:t>距离</a:t>
            </a:r>
            <a:r>
              <a:rPr lang="zh-CN" altLang="zh-CN" sz="4400" b="1" dirty="0">
                <a:latin typeface="楷体" panose="02010609060101010101" pitchFamily="126" charset="-122"/>
                <a:ea typeface="楷体" panose="02010609060101010101" pitchFamily="126" charset="-122"/>
                <a:sym typeface="等线" panose="02010600030101010101" pitchFamily="2" charset="-122"/>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ppt_w</p:attrName>
                                        </p:attrNameLst>
                                      </p:cBhvr>
                                      <p:tavLst>
                                        <p:tav tm="0">
                                          <p:val>
                                            <p:strVal val="#ppt_w*0.70"/>
                                          </p:val>
                                        </p:tav>
                                        <p:tav tm="100000">
                                          <p:val>
                                            <p:strVal val="#ppt_w"/>
                                          </p:val>
                                        </p:tav>
                                      </p:tavLst>
                                    </p:anim>
                                    <p:anim calcmode="lin" valueType="num">
                                      <p:cBhvr>
                                        <p:cTn id="15" dur="1000" fill="hold"/>
                                        <p:tgtEl>
                                          <p:spTgt spid="3"/>
                                        </p:tgtEl>
                                        <p:attrNameLst>
                                          <p:attrName>ppt_h</p:attrName>
                                        </p:attrNameLst>
                                      </p:cBhvr>
                                      <p:tavLst>
                                        <p:tav tm="0">
                                          <p:val>
                                            <p:strVal val="#ppt_h"/>
                                          </p:val>
                                        </p:tav>
                                        <p:tav tm="100000">
                                          <p:val>
                                            <p:strVal val="#ppt_h"/>
                                          </p:val>
                                        </p:tav>
                                      </p:tavLst>
                                    </p:anim>
                                    <p:animEffect transition="in" filter="fade">
                                      <p:cBhvr>
                                        <p:cTn id="1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P spid="2" grpId="0" bldLvl="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2"/>
          <p:cNvSpPr txBox="1"/>
          <p:nvPr/>
        </p:nvSpPr>
        <p:spPr>
          <a:xfrm>
            <a:off x="3527425" y="1141413"/>
            <a:ext cx="3970338" cy="1630362"/>
          </a:xfrm>
          <a:prstGeom prst="rect">
            <a:avLst/>
          </a:prstGeom>
          <a:noFill/>
          <a:ln w="9525" cap="flat" cmpd="sng">
            <a:solidFill>
              <a:schemeClr val="tx1"/>
            </a:solidFill>
            <a:prstDash val="solid"/>
            <a:miter/>
            <a:headEnd type="none" w="med" len="med"/>
            <a:tailEnd type="none" w="med" len="med"/>
          </a:ln>
        </p:spPr>
        <p:txBody>
          <a:bodyPr anchor="ctr"/>
          <a:lstStyle/>
          <a:p>
            <a:pPr>
              <a:lnSpc>
                <a:spcPct val="90000"/>
              </a:lnSpc>
            </a:pPr>
            <a:r>
              <a:rPr lang="zh-CN" altLang="en-US" sz="9600" b="1">
                <a:solidFill>
                  <a:srgbClr val="CC0000"/>
                </a:solidFill>
                <a:latin typeface="楷体" panose="02010609060101010101" pitchFamily="126" charset="-122"/>
                <a:ea typeface="楷体" panose="02010609060101010101" pitchFamily="126" charset="-122"/>
              </a:rPr>
              <a:t> 作业</a:t>
            </a:r>
            <a:endParaRPr lang="zh-CN" altLang="en-US" sz="4000">
              <a:solidFill>
                <a:srgbClr val="CC0000"/>
              </a:solidFill>
              <a:latin typeface="楷体" panose="02010609060101010101" pitchFamily="126" charset="-122"/>
              <a:ea typeface="楷体" panose="02010609060101010101" pitchFamily="126" charset="-122"/>
            </a:endParaRPr>
          </a:p>
        </p:txBody>
      </p:sp>
      <p:sp>
        <p:nvSpPr>
          <p:cNvPr id="89090" name="Rectangle 2"/>
          <p:cNvSpPr>
            <a:spLocks noGrp="1"/>
          </p:cNvSpPr>
          <p:nvPr>
            <p:ph type="title"/>
          </p:nvPr>
        </p:nvSpPr>
        <p:spPr>
          <a:xfrm>
            <a:off x="2180590" y="3152775"/>
            <a:ext cx="8107363" cy="1854200"/>
          </a:xfrm>
        </p:spPr>
        <p:txBody>
          <a:bodyPr vert="horz" wrap="square" lIns="91440" tIns="45720" rIns="91440" bIns="45720" anchor="ctr"/>
          <a:lstStyle/>
          <a:p>
            <a:pPr eaLnBrk="1" hangingPunct="1"/>
            <a:r>
              <a:rPr lang="en-US" altLang="zh-CN" sz="6000" b="1">
                <a:solidFill>
                  <a:srgbClr val="0033CC"/>
                </a:solidFill>
                <a:latin typeface="楷体" panose="02010609060101010101" pitchFamily="126" charset="-122"/>
                <a:ea typeface="楷体" panose="02010609060101010101" pitchFamily="126" charset="-122"/>
                <a:cs typeface="楷体" panose="02010609060101010101" pitchFamily="126" charset="-122"/>
              </a:rPr>
              <a:t>  P333—</a:t>
            </a:r>
            <a:r>
              <a:rPr lang="zh-CN" altLang="en-US" sz="6000" b="1">
                <a:solidFill>
                  <a:srgbClr val="0033CC"/>
                </a:solidFill>
                <a:latin typeface="楷体" panose="02010609060101010101" pitchFamily="126" charset="-122"/>
                <a:ea typeface="楷体" panose="02010609060101010101" pitchFamily="126" charset="-122"/>
                <a:cs typeface="楷体" panose="02010609060101010101" pitchFamily="126" charset="-122"/>
              </a:rPr>
              <a:t>听读扩展</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标题 1"/>
          <p:cNvSpPr>
            <a:spLocks noGrp="1"/>
          </p:cNvSpPr>
          <p:nvPr>
            <p:ph type="title"/>
          </p:nvPr>
        </p:nvSpPr>
        <p:spPr>
          <a:xfrm>
            <a:off x="584200" y="365125"/>
            <a:ext cx="4526915" cy="1325880"/>
          </a:xfrm>
        </p:spPr>
        <p:txBody>
          <a:bodyPr anchor="ctr"/>
          <a:lstStyle/>
          <a:p>
            <a:r>
              <a:rPr lang="zh-CN" altLang="zh-CN" sz="7200" b="1">
                <a:solidFill>
                  <a:srgbClr val="FF0000"/>
                </a:solidFill>
                <a:latin typeface="楷体" panose="02010609060101010101" pitchFamily="126" charset="-122"/>
                <a:ea typeface="楷体" panose="02010609060101010101" pitchFamily="126" charset="-122"/>
              </a:rPr>
              <a:t>广泛 </a:t>
            </a:r>
            <a:r>
              <a:rPr lang="en-US" altLang="zh-CN" sz="7200" b="1">
                <a:solidFill>
                  <a:srgbClr val="FF0000"/>
                </a:solidFill>
                <a:latin typeface="楷体" panose="02010609060101010101" pitchFamily="126" charset="-122"/>
                <a:ea typeface="楷体" panose="02010609060101010101" pitchFamily="126" charset="-122"/>
              </a:rPr>
              <a:t>adj.</a:t>
            </a:r>
          </a:p>
        </p:txBody>
      </p:sp>
      <p:sp>
        <p:nvSpPr>
          <p:cNvPr id="14338" name="标题 1"/>
          <p:cNvSpPr>
            <a:spLocks noGrp="1"/>
          </p:cNvSpPr>
          <p:nvPr/>
        </p:nvSpPr>
        <p:spPr>
          <a:xfrm>
            <a:off x="584200" y="1907540"/>
            <a:ext cx="10310813" cy="1533525"/>
          </a:xfrm>
          <a:prstGeom prst="rect">
            <a:avLst/>
          </a:prstGeom>
          <a:noFill/>
          <a:ln w="9525">
            <a:noFill/>
          </a:ln>
        </p:spPr>
        <p:txBody>
          <a:bodyPr anchor="ctr"/>
          <a:lstStyle/>
          <a:p>
            <a:pPr eaLnBrk="0" hangingPunct="0">
              <a:lnSpc>
                <a:spcPct val="90000"/>
              </a:lnSpc>
            </a:pPr>
            <a:r>
              <a:rPr lang="zh-CN" altLang="en-US" sz="4400" b="1">
                <a:latin typeface="楷体" panose="02010609060101010101" pitchFamily="126" charset="-122"/>
                <a:ea typeface="楷体" panose="02010609060101010101" pitchFamily="126" charset="-122"/>
              </a:rPr>
              <a:t>他除了喜欢打篮球，还喜欢游泳、赛车、阅读，</a:t>
            </a:r>
            <a:r>
              <a:rPr lang="zh-CN" altLang="en-US" sz="5400" b="1">
                <a:solidFill>
                  <a:srgbClr val="00B050"/>
                </a:solidFill>
                <a:latin typeface="楷体" panose="02010609060101010101" pitchFamily="126" charset="-122"/>
                <a:ea typeface="楷体" panose="02010609060101010101" pitchFamily="126" charset="-122"/>
              </a:rPr>
              <a:t>爱好</a:t>
            </a:r>
            <a:r>
              <a:rPr lang="zh-CN" altLang="en-US" sz="4400" b="1">
                <a:latin typeface="楷体" panose="02010609060101010101" pitchFamily="126" charset="-122"/>
                <a:ea typeface="楷体" panose="02010609060101010101" pitchFamily="126" charset="-122"/>
              </a:rPr>
              <a:t>特别</a:t>
            </a:r>
            <a:r>
              <a:rPr lang="zh-CN" altLang="en-US" sz="6000" b="1">
                <a:solidFill>
                  <a:srgbClr val="FF0000"/>
                </a:solidFill>
                <a:latin typeface="楷体" panose="02010609060101010101" pitchFamily="126" charset="-122"/>
                <a:ea typeface="楷体" panose="02010609060101010101" pitchFamily="126" charset="-122"/>
              </a:rPr>
              <a:t>广泛</a:t>
            </a:r>
            <a:r>
              <a:rPr lang="zh-CN" altLang="en-US" sz="4400" b="1">
                <a:latin typeface="楷体" panose="02010609060101010101" pitchFamily="126" charset="-122"/>
                <a:ea typeface="楷体" panose="02010609060101010101" pitchFamily="126" charset="-122"/>
              </a:rPr>
              <a:t>。</a:t>
            </a:r>
          </a:p>
        </p:txBody>
      </p:sp>
      <p:sp>
        <p:nvSpPr>
          <p:cNvPr id="14339" name="标题 1"/>
          <p:cNvSpPr>
            <a:spLocks noGrp="1"/>
          </p:cNvSpPr>
          <p:nvPr/>
        </p:nvSpPr>
        <p:spPr>
          <a:xfrm>
            <a:off x="236538" y="3657600"/>
            <a:ext cx="11717337" cy="1533525"/>
          </a:xfrm>
          <a:prstGeom prst="rect">
            <a:avLst/>
          </a:prstGeom>
          <a:noFill/>
          <a:ln w="9525">
            <a:noFill/>
          </a:ln>
        </p:spPr>
        <p:txBody>
          <a:bodyPr anchor="ctr"/>
          <a:lstStyle/>
          <a:p>
            <a:pPr eaLnBrk="0" hangingPunct="0">
              <a:lnSpc>
                <a:spcPct val="90000"/>
              </a:lnSpc>
            </a:pPr>
            <a:r>
              <a:rPr lang="zh-CN" altLang="en-US" sz="4400" b="1">
                <a:latin typeface="楷体" panose="02010609060101010101" pitchFamily="126" charset="-122"/>
                <a:ea typeface="楷体" panose="02010609060101010101" pitchFamily="126" charset="-122"/>
              </a:rPr>
              <a:t>为了增长知识，</a:t>
            </a:r>
          </a:p>
          <a:p>
            <a:pPr eaLnBrk="0" hangingPunct="0">
              <a:lnSpc>
                <a:spcPct val="90000"/>
              </a:lnSpc>
            </a:pPr>
            <a:r>
              <a:rPr lang="zh-CN" altLang="en-US" sz="4400" b="1">
                <a:latin typeface="楷体" panose="02010609060101010101" pitchFamily="126" charset="-122"/>
                <a:ea typeface="楷体" panose="02010609060101010101" pitchFamily="126" charset="-122"/>
              </a:rPr>
              <a:t>   老师建议我</a:t>
            </a:r>
            <a:r>
              <a:rPr lang="zh-CN" altLang="en-US" sz="6000" b="1">
                <a:solidFill>
                  <a:srgbClr val="FF0000"/>
                </a:solidFill>
                <a:latin typeface="楷体" panose="02010609060101010101" pitchFamily="126" charset="-122"/>
                <a:ea typeface="楷体" panose="02010609060101010101" pitchFamily="126" charset="-122"/>
              </a:rPr>
              <a:t>广泛</a:t>
            </a:r>
            <a:r>
              <a:rPr lang="zh-CN" altLang="en-US" sz="4400" b="1">
                <a:latin typeface="楷体" panose="02010609060101010101" pitchFamily="126" charset="-122"/>
                <a:ea typeface="楷体" panose="02010609060101010101" pitchFamily="126" charset="-122"/>
              </a:rPr>
              <a:t>地</a:t>
            </a:r>
            <a:r>
              <a:rPr lang="zh-CN" altLang="en-US" sz="5400" b="1">
                <a:solidFill>
                  <a:srgbClr val="00B050"/>
                </a:solidFill>
                <a:latin typeface="楷体" panose="02010609060101010101" pitchFamily="126" charset="-122"/>
                <a:ea typeface="楷体" panose="02010609060101010101" pitchFamily="126" charset="-122"/>
              </a:rPr>
              <a:t>阅读</a:t>
            </a:r>
            <a:r>
              <a:rPr lang="zh-CN" altLang="en-US" sz="4400" b="1">
                <a:latin typeface="楷体" panose="02010609060101010101" pitchFamily="126" charset="-122"/>
                <a:ea typeface="楷体" panose="02010609060101010101" pitchFamily="126" charset="-122"/>
              </a:rPr>
              <a:t>不同种类的书。</a:t>
            </a:r>
          </a:p>
        </p:txBody>
      </p:sp>
      <p:sp>
        <p:nvSpPr>
          <p:cNvPr id="14340" name="标题 1"/>
          <p:cNvSpPr>
            <a:spLocks noGrp="1"/>
          </p:cNvSpPr>
          <p:nvPr/>
        </p:nvSpPr>
        <p:spPr>
          <a:xfrm>
            <a:off x="236538" y="5354638"/>
            <a:ext cx="11718925" cy="1057275"/>
          </a:xfrm>
          <a:prstGeom prst="rect">
            <a:avLst/>
          </a:prstGeom>
          <a:noFill/>
          <a:ln w="9525">
            <a:noFill/>
          </a:ln>
        </p:spPr>
        <p:txBody>
          <a:bodyPr anchor="ctr"/>
          <a:lstStyle/>
          <a:p>
            <a:pPr eaLnBrk="0" hangingPunct="0">
              <a:lnSpc>
                <a:spcPct val="90000"/>
              </a:lnSpc>
            </a:pPr>
            <a:r>
              <a:rPr lang="zh-CN" altLang="en-US" sz="4400" b="1">
                <a:latin typeface="楷体" panose="02010609060101010101" pitchFamily="126" charset="-122"/>
                <a:ea typeface="楷体" panose="02010609060101010101" pitchFamily="126" charset="-122"/>
              </a:rPr>
              <a:t>近几年街舞在国内外的年轻人中</a:t>
            </a:r>
            <a:r>
              <a:rPr lang="zh-CN" altLang="en-US" sz="6000" b="1">
                <a:solidFill>
                  <a:srgbClr val="FF0000"/>
                </a:solidFill>
                <a:latin typeface="楷体" panose="02010609060101010101" pitchFamily="126" charset="-122"/>
                <a:ea typeface="楷体" panose="02010609060101010101" pitchFamily="126" charset="-122"/>
              </a:rPr>
              <a:t>广泛</a:t>
            </a:r>
            <a:r>
              <a:rPr lang="zh-CN" altLang="en-US" sz="5400" b="1">
                <a:solidFill>
                  <a:srgbClr val="00B050"/>
                </a:solidFill>
                <a:latin typeface="楷体" panose="02010609060101010101" pitchFamily="126" charset="-122"/>
                <a:ea typeface="楷体" panose="02010609060101010101" pitchFamily="126" charset="-122"/>
              </a:rPr>
              <a:t>流行</a:t>
            </a:r>
            <a:r>
              <a:rPr lang="zh-CN" altLang="en-US" sz="4400" b="1">
                <a:latin typeface="楷体" panose="02010609060101010101" pitchFamily="126" charset="-122"/>
                <a:ea typeface="楷体" panose="02010609060101010101" pitchFamily="126" charset="-122"/>
              </a:rPr>
              <a:t>。</a:t>
            </a:r>
          </a:p>
        </p:txBody>
      </p:sp>
      <p:sp>
        <p:nvSpPr>
          <p:cNvPr id="10241" name="Rectangle 2"/>
          <p:cNvSpPr>
            <a:spLocks noGrp="1"/>
          </p:cNvSpPr>
          <p:nvPr/>
        </p:nvSpPr>
        <p:spPr>
          <a:xfrm>
            <a:off x="5367020" y="661035"/>
            <a:ext cx="3366135" cy="734695"/>
          </a:xfrm>
          <a:prstGeom prst="rect">
            <a:avLst/>
          </a:prstGeom>
          <a:noFill/>
          <a:ln w="9525">
            <a:noFill/>
          </a:ln>
        </p:spPr>
        <p:txBody>
          <a:bodyPr lIns="68580" tIns="34290" rIns="68580" bIns="34290" anchor="t"/>
          <a:lstStyle/>
          <a:p>
            <a:pPr marL="812800" indent="-812800" algn="l" eaLnBrk="0" hangingPunct="0">
              <a:spcBef>
                <a:spcPct val="20000"/>
              </a:spcBef>
            </a:pPr>
            <a:r>
              <a:rPr lang="zh-CN" altLang="en-US" sz="3600" dirty="0">
                <a:solidFill>
                  <a:srgbClr val="000090"/>
                </a:solidFill>
                <a:latin typeface="楷体" panose="02010609060101010101" pitchFamily="126" charset="-122"/>
                <a:ea typeface="楷体" panose="02010609060101010101" pitchFamily="126" charset="-122"/>
                <a:sym typeface="等线" panose="02010600030101010101" pitchFamily="2" charset="-122"/>
              </a:rPr>
              <a:t>范围广、面积大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4338"/>
                                        </p:tgtEl>
                                        <p:attrNameLst>
                                          <p:attrName>style.visibility</p:attrName>
                                        </p:attrNameLst>
                                      </p:cBhvr>
                                      <p:to>
                                        <p:strVal val="visible"/>
                                      </p:to>
                                    </p:set>
                                    <p:anim calcmode="lin" valueType="num">
                                      <p:cBhvr>
                                        <p:cTn id="7" dur="1000" fill="hold"/>
                                        <p:tgtEl>
                                          <p:spTgt spid="14338"/>
                                        </p:tgtEl>
                                        <p:attrNameLst>
                                          <p:attrName>ppt_w</p:attrName>
                                        </p:attrNameLst>
                                      </p:cBhvr>
                                      <p:tavLst>
                                        <p:tav tm="0">
                                          <p:val>
                                            <p:strVal val="#ppt_w*0.70"/>
                                          </p:val>
                                        </p:tav>
                                        <p:tav tm="100000">
                                          <p:val>
                                            <p:strVal val="#ppt_w"/>
                                          </p:val>
                                        </p:tav>
                                      </p:tavLst>
                                    </p:anim>
                                    <p:anim calcmode="lin" valueType="num">
                                      <p:cBhvr>
                                        <p:cTn id="8" dur="1000" fill="hold"/>
                                        <p:tgtEl>
                                          <p:spTgt spid="14338"/>
                                        </p:tgtEl>
                                        <p:attrNameLst>
                                          <p:attrName>ppt_h</p:attrName>
                                        </p:attrNameLst>
                                      </p:cBhvr>
                                      <p:tavLst>
                                        <p:tav tm="0">
                                          <p:val>
                                            <p:strVal val="#ppt_h"/>
                                          </p:val>
                                        </p:tav>
                                        <p:tav tm="100000">
                                          <p:val>
                                            <p:strVal val="#ppt_h"/>
                                          </p:val>
                                        </p:tav>
                                      </p:tavLst>
                                    </p:anim>
                                    <p:animEffect transition="in" filter="fade">
                                      <p:cBhvr>
                                        <p:cTn id="9" dur="1000"/>
                                        <p:tgtEl>
                                          <p:spTgt spid="14338"/>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14339"/>
                                        </p:tgtEl>
                                        <p:attrNameLst>
                                          <p:attrName>style.visibility</p:attrName>
                                        </p:attrNameLst>
                                      </p:cBhvr>
                                      <p:to>
                                        <p:strVal val="visible"/>
                                      </p:to>
                                    </p:set>
                                    <p:anim calcmode="lin" valueType="num">
                                      <p:cBhvr>
                                        <p:cTn id="14" dur="1000" fill="hold"/>
                                        <p:tgtEl>
                                          <p:spTgt spid="14339"/>
                                        </p:tgtEl>
                                        <p:attrNameLst>
                                          <p:attrName>ppt_w</p:attrName>
                                        </p:attrNameLst>
                                      </p:cBhvr>
                                      <p:tavLst>
                                        <p:tav tm="0">
                                          <p:val>
                                            <p:strVal val="#ppt_w*0.70"/>
                                          </p:val>
                                        </p:tav>
                                        <p:tav tm="100000">
                                          <p:val>
                                            <p:strVal val="#ppt_w"/>
                                          </p:val>
                                        </p:tav>
                                      </p:tavLst>
                                    </p:anim>
                                    <p:anim calcmode="lin" valueType="num">
                                      <p:cBhvr>
                                        <p:cTn id="15" dur="1000" fill="hold"/>
                                        <p:tgtEl>
                                          <p:spTgt spid="14339"/>
                                        </p:tgtEl>
                                        <p:attrNameLst>
                                          <p:attrName>ppt_h</p:attrName>
                                        </p:attrNameLst>
                                      </p:cBhvr>
                                      <p:tavLst>
                                        <p:tav tm="0">
                                          <p:val>
                                            <p:strVal val="#ppt_h"/>
                                          </p:val>
                                        </p:tav>
                                        <p:tav tm="100000">
                                          <p:val>
                                            <p:strVal val="#ppt_h"/>
                                          </p:val>
                                        </p:tav>
                                      </p:tavLst>
                                    </p:anim>
                                    <p:animEffect transition="in" filter="fade">
                                      <p:cBhvr>
                                        <p:cTn id="16" dur="1000"/>
                                        <p:tgtEl>
                                          <p:spTgt spid="14339"/>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14340"/>
                                        </p:tgtEl>
                                        <p:attrNameLst>
                                          <p:attrName>style.visibility</p:attrName>
                                        </p:attrNameLst>
                                      </p:cBhvr>
                                      <p:to>
                                        <p:strVal val="visible"/>
                                      </p:to>
                                    </p:set>
                                    <p:anim calcmode="lin" valueType="num">
                                      <p:cBhvr>
                                        <p:cTn id="21" dur="1000" fill="hold"/>
                                        <p:tgtEl>
                                          <p:spTgt spid="14340"/>
                                        </p:tgtEl>
                                        <p:attrNameLst>
                                          <p:attrName>ppt_w</p:attrName>
                                        </p:attrNameLst>
                                      </p:cBhvr>
                                      <p:tavLst>
                                        <p:tav tm="0">
                                          <p:val>
                                            <p:strVal val="#ppt_w*0.70"/>
                                          </p:val>
                                        </p:tav>
                                        <p:tav tm="100000">
                                          <p:val>
                                            <p:strVal val="#ppt_w"/>
                                          </p:val>
                                        </p:tav>
                                      </p:tavLst>
                                    </p:anim>
                                    <p:anim calcmode="lin" valueType="num">
                                      <p:cBhvr>
                                        <p:cTn id="22" dur="1000" fill="hold"/>
                                        <p:tgtEl>
                                          <p:spTgt spid="14340"/>
                                        </p:tgtEl>
                                        <p:attrNameLst>
                                          <p:attrName>ppt_h</p:attrName>
                                        </p:attrNameLst>
                                      </p:cBhvr>
                                      <p:tavLst>
                                        <p:tav tm="0">
                                          <p:val>
                                            <p:strVal val="#ppt_h"/>
                                          </p:val>
                                        </p:tav>
                                        <p:tav tm="100000">
                                          <p:val>
                                            <p:strVal val="#ppt_h"/>
                                          </p:val>
                                        </p:tav>
                                      </p:tavLst>
                                    </p:anim>
                                    <p:animEffect transition="in" filter="fade">
                                      <p:cBhvr>
                                        <p:cTn id="23" dur="1000"/>
                                        <p:tgtEl>
                                          <p:spTgt spid="143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P spid="14339" grpId="0"/>
      <p:bldP spid="14340"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5.2.8"/>
</p:tagLst>
</file>

<file path=ppt/tags/tag2.xml><?xml version="1.0" encoding="utf-8"?>
<p:tagLst xmlns:a="http://schemas.openxmlformats.org/drawingml/2006/main" xmlns:r="http://schemas.openxmlformats.org/officeDocument/2006/relationships" xmlns:p="http://schemas.openxmlformats.org/presentationml/2006/main">
  <p:tag name="PA" val="v5.2.8"/>
</p:tagLst>
</file>

<file path=ppt/tags/tag3.xml><?xml version="1.0" encoding="utf-8"?>
<p:tagLst xmlns:a="http://schemas.openxmlformats.org/drawingml/2006/main" xmlns:r="http://schemas.openxmlformats.org/officeDocument/2006/relationships" xmlns:p="http://schemas.openxmlformats.org/presentationml/2006/main">
  <p:tag name="PA" val="v5.2.8"/>
</p:tagLst>
</file>

<file path=ppt/tags/tag4.xml><?xml version="1.0" encoding="utf-8"?>
<p:tagLst xmlns:a="http://schemas.openxmlformats.org/drawingml/2006/main" xmlns:r="http://schemas.openxmlformats.org/officeDocument/2006/relationships" xmlns:p="http://schemas.openxmlformats.org/presentationml/2006/main">
  <p:tag name="PA" val="v5.2.8"/>
</p:tagLst>
</file>

<file path=ppt/tags/tag5.xml><?xml version="1.0" encoding="utf-8"?>
<p:tagLst xmlns:a="http://schemas.openxmlformats.org/drawingml/2006/main" xmlns:r="http://schemas.openxmlformats.org/officeDocument/2006/relationships" xmlns:p="http://schemas.openxmlformats.org/presentationml/2006/main">
  <p:tag name="PA" val="v5.2.8"/>
</p:tagLst>
</file>

<file path=ppt/tags/tag6.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6853,&quot;width&quot;:12182}"/>
</p:tagLst>
</file>

<file path=ppt/tags/tag7.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6853,&quot;width&quot;:12182}"/>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4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3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2938</Words>
  <Application>Microsoft Office PowerPoint</Application>
  <PresentationFormat>宽屏</PresentationFormat>
  <Paragraphs>348</Paragraphs>
  <Slides>84</Slides>
  <Notes>3</Notes>
  <HiddenSlides>0</HiddenSlides>
  <MMClips>5</MMClips>
  <ScaleCrop>false</ScaleCrop>
  <HeadingPairs>
    <vt:vector size="6" baseType="variant">
      <vt:variant>
        <vt:lpstr>已用的字体</vt:lpstr>
      </vt:variant>
      <vt:variant>
        <vt:i4>8</vt:i4>
      </vt:variant>
      <vt:variant>
        <vt:lpstr>主题</vt:lpstr>
      </vt:variant>
      <vt:variant>
        <vt:i4>5</vt:i4>
      </vt:variant>
      <vt:variant>
        <vt:lpstr>幻灯片标题</vt:lpstr>
      </vt:variant>
      <vt:variant>
        <vt:i4>84</vt:i4>
      </vt:variant>
    </vt:vector>
  </HeadingPairs>
  <TitlesOfParts>
    <vt:vector size="97" baseType="lpstr">
      <vt:lpstr>等线</vt:lpstr>
      <vt:lpstr>等线</vt:lpstr>
      <vt:lpstr>等线 Light</vt:lpstr>
      <vt:lpstr>华文楷体</vt:lpstr>
      <vt:lpstr>楷体</vt:lpstr>
      <vt:lpstr>字魂105号-简雅黑</vt:lpstr>
      <vt:lpstr>Arial</vt:lpstr>
      <vt:lpstr>Arial Black</vt:lpstr>
      <vt:lpstr>Office 主题</vt:lpstr>
      <vt:lpstr>4_Office 主题</vt:lpstr>
      <vt:lpstr>1_Office 主题</vt:lpstr>
      <vt:lpstr>2_Office 主题</vt:lpstr>
      <vt:lpstr>3_Office 主题</vt:lpstr>
      <vt:lpstr>PowerPoint 演示文稿</vt:lpstr>
      <vt:lpstr>第十五课</vt:lpstr>
      <vt:lpstr> 生词（课文生词+阅读生词） </vt:lpstr>
      <vt:lpstr>生词</vt:lpstr>
      <vt:lpstr>PowerPoint 演示文稿</vt:lpstr>
      <vt:lpstr>PowerPoint 演示文稿</vt:lpstr>
      <vt:lpstr>PowerPoint 演示文稿</vt:lpstr>
      <vt:lpstr>PowerPoint 演示文稿</vt:lpstr>
      <vt:lpstr>广泛 adj.</vt:lpstr>
      <vt:lpstr>展示 V.</vt:lpstr>
      <vt:lpstr>迅速 adj.</vt:lpstr>
      <vt:lpstr>迅速 adj.</vt:lpstr>
      <vt:lpstr>充分 adj.</vt:lpstr>
      <vt:lpstr>提供 V.</vt:lpstr>
      <vt:lpstr>提供 V.</vt:lpstr>
      <vt:lpstr>PowerPoint 演示文稿</vt:lpstr>
      <vt:lpstr>便利 n.&amp;adj.</vt:lpstr>
      <vt:lpstr>寻求 V.</vt:lpstr>
      <vt:lpstr>寻求</vt:lpstr>
      <vt:lpstr>追求 V.</vt:lpstr>
      <vt:lpstr>彼此</vt:lpstr>
      <vt:lpstr>扩大 V.</vt:lpstr>
      <vt:lpstr>传播 V.</vt:lpstr>
      <vt:lpstr>PowerPoint 演示文稿</vt:lpstr>
      <vt:lpstr>生词</vt:lpstr>
      <vt:lpstr>PowerPoint 演示文稿</vt:lpstr>
      <vt:lpstr>的确 adv.</vt:lpstr>
      <vt:lpstr>PowerPoint 演示文稿</vt:lpstr>
      <vt:lpstr>PowerPoint 演示文稿</vt:lpstr>
      <vt:lpstr>PowerPoint 演示文稿</vt:lpstr>
      <vt:lpstr>PowerPoint 演示文稿</vt:lpstr>
      <vt:lpstr>的确 </vt:lpstr>
      <vt:lpstr>PowerPoint 演示文稿</vt:lpstr>
      <vt:lpstr>幸亏</vt:lpstr>
      <vt:lpstr>PowerPoint 演示文稿</vt:lpstr>
      <vt:lpstr>PowerPoint 演示文稿</vt:lpstr>
      <vt:lpstr>其它生词</vt:lpstr>
      <vt:lpstr>社交</vt:lpstr>
      <vt:lpstr>利</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P333—听读扩展</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1690399219@qq.com</dc:creator>
  <cp:lastModifiedBy>HQU</cp:lastModifiedBy>
  <cp:revision>252</cp:revision>
  <dcterms:created xsi:type="dcterms:W3CDTF">2019-07-23T03:23:00Z</dcterms:created>
  <dcterms:modified xsi:type="dcterms:W3CDTF">2025-03-11T04:54:38Z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2052-11.1.0.11365</vt:lpwstr>
  </property>
  <property fmtid="{D5CDD505-2E9C-101B-9397-08002B2CF9AE}" pid="3" name="ICV">
    <vt:lpwstr>916539BB3025420B984E6DAC44F5CBC8</vt:lpwstr>
  </property>
</Properties>
</file>