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heme/theme3.xml" ContentType="application/vnd.openxmlformats-officedocument.them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1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2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3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notesSlides/notesSlide4.xml" ContentType="application/vnd.openxmlformats-officedocument.presentationml.notesSlide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notesSlides/notesSlide5.xml" ContentType="application/vnd.openxmlformats-officedocument.presentationml.notesSlide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notesSlides/notesSlide6.xml" ContentType="application/vnd.openxmlformats-officedocument.presentationml.notesSlide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7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8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notesSlides/notesSlide9.xml" ContentType="application/vnd.openxmlformats-officedocument.presentationml.notesSlide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notesSlides/notesSlide10.xml" ContentType="application/vnd.openxmlformats-officedocument.presentationml.notesSlide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11.xml" ContentType="application/vnd.openxmlformats-officedocument.presentationml.notesSlide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notesSlides/notesSlide12.xml" ContentType="application/vnd.openxmlformats-officedocument.presentationml.notesSlide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notesSlides/notesSlide13.xml" ContentType="application/vnd.openxmlformats-officedocument.presentationml.notesSlide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notesSlides/notesSlide14.xml" ContentType="application/vnd.openxmlformats-officedocument.presentationml.notesSlide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notesSlides/notesSlide15.xml" ContentType="application/vnd.openxmlformats-officedocument.presentationml.notesSlide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notesSlides/notesSlide16.xml" ContentType="application/vnd.openxmlformats-officedocument.presentationml.notesSlide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notesSlides/notesSlide17.xml" ContentType="application/vnd.openxmlformats-officedocument.presentationml.notesSlide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notesSlides/notesSlide18.xml" ContentType="application/vnd.openxmlformats-officedocument.presentationml.notesSlide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notesSlides/notesSlide19.xml" ContentType="application/vnd.openxmlformats-officedocument.presentationml.notesSlide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notesSlides/notesSlide20.xml" ContentType="application/vnd.openxmlformats-officedocument.presentationml.notesSlide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notesSlides/notesSlide21.xml" ContentType="application/vnd.openxmlformats-officedocument.presentationml.notesSlide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notesSlides/notesSlide22.xml" ContentType="application/vnd.openxmlformats-officedocument.presentationml.notesSlide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notesSlides/notesSlide23.xml" ContentType="application/vnd.openxmlformats-officedocument.presentationml.notesSlide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notesSlides/notesSlide24.xml" ContentType="application/vnd.openxmlformats-officedocument.presentationml.notesSlide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notesSlides/notesSlide25.xml" ContentType="application/vnd.openxmlformats-officedocument.presentationml.notesSlide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notesSlides/notesSlide26.xml" ContentType="application/vnd.openxmlformats-officedocument.presentationml.notesSlide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notesSlides/notesSlide27.xml" ContentType="application/vnd.openxmlformats-officedocument.presentationml.notesSlide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notesSlides/notesSlide28.xml" ContentType="application/vnd.openxmlformats-officedocument.presentationml.notesSlide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notesSlides/notesSlide29.xml" ContentType="application/vnd.openxmlformats-officedocument.presentationml.notesSlide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69"/>
  </p:notesMasterIdLst>
  <p:sldIdLst>
    <p:sldId id="627" r:id="rId3"/>
    <p:sldId id="630" r:id="rId4"/>
    <p:sldId id="631" r:id="rId5"/>
    <p:sldId id="632" r:id="rId6"/>
    <p:sldId id="633" r:id="rId7"/>
    <p:sldId id="634" r:id="rId8"/>
    <p:sldId id="635" r:id="rId9"/>
    <p:sldId id="636" r:id="rId10"/>
    <p:sldId id="637" r:id="rId11"/>
    <p:sldId id="638" r:id="rId12"/>
    <p:sldId id="639" r:id="rId13"/>
    <p:sldId id="640" r:id="rId14"/>
    <p:sldId id="641" r:id="rId15"/>
    <p:sldId id="642" r:id="rId16"/>
    <p:sldId id="643" r:id="rId17"/>
    <p:sldId id="644" r:id="rId18"/>
    <p:sldId id="645" r:id="rId19"/>
    <p:sldId id="647" r:id="rId20"/>
    <p:sldId id="649" r:id="rId21"/>
    <p:sldId id="650" r:id="rId22"/>
    <p:sldId id="651" r:id="rId23"/>
    <p:sldId id="652" r:id="rId24"/>
    <p:sldId id="653" r:id="rId25"/>
    <p:sldId id="654" r:id="rId26"/>
    <p:sldId id="655" r:id="rId27"/>
    <p:sldId id="656" r:id="rId28"/>
    <p:sldId id="657" r:id="rId29"/>
    <p:sldId id="658" r:id="rId30"/>
    <p:sldId id="660" r:id="rId31"/>
    <p:sldId id="661" r:id="rId32"/>
    <p:sldId id="662" r:id="rId33"/>
    <p:sldId id="663" r:id="rId34"/>
    <p:sldId id="664" r:id="rId35"/>
    <p:sldId id="665" r:id="rId36"/>
    <p:sldId id="666" r:id="rId37"/>
    <p:sldId id="667" r:id="rId38"/>
    <p:sldId id="668" r:id="rId39"/>
    <p:sldId id="669" r:id="rId40"/>
    <p:sldId id="670" r:id="rId41"/>
    <p:sldId id="671" r:id="rId42"/>
    <p:sldId id="672" r:id="rId43"/>
    <p:sldId id="673" r:id="rId44"/>
    <p:sldId id="674" r:id="rId45"/>
    <p:sldId id="675" r:id="rId46"/>
    <p:sldId id="676" r:id="rId47"/>
    <p:sldId id="677" r:id="rId48"/>
    <p:sldId id="678" r:id="rId49"/>
    <p:sldId id="679" r:id="rId50"/>
    <p:sldId id="680" r:id="rId51"/>
    <p:sldId id="681" r:id="rId52"/>
    <p:sldId id="682" r:id="rId53"/>
    <p:sldId id="683" r:id="rId54"/>
    <p:sldId id="684" r:id="rId55"/>
    <p:sldId id="685" r:id="rId56"/>
    <p:sldId id="686" r:id="rId57"/>
    <p:sldId id="687" r:id="rId58"/>
    <p:sldId id="688" r:id="rId59"/>
    <p:sldId id="689" r:id="rId60"/>
    <p:sldId id="690" r:id="rId61"/>
    <p:sldId id="692" r:id="rId62"/>
    <p:sldId id="691" r:id="rId63"/>
    <p:sldId id="693" r:id="rId64"/>
    <p:sldId id="694" r:id="rId65"/>
    <p:sldId id="695" r:id="rId66"/>
    <p:sldId id="696" r:id="rId67"/>
    <p:sldId id="318" r:id="rId68"/>
  </p:sldIdLst>
  <p:sldSz cx="12192000" cy="6858000"/>
  <p:notesSz cx="6858000" cy="9144000"/>
  <p:custDataLst>
    <p:tags r:id="rId7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03">
          <p15:clr>
            <a:srgbClr val="A4A3A4"/>
          </p15:clr>
        </p15:guide>
        <p15:guide id="2" pos="39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B313E"/>
    <a:srgbClr val="FFFFFF"/>
    <a:srgbClr val="E94032"/>
    <a:srgbClr val="BBE0E3"/>
    <a:srgbClr val="C00000"/>
    <a:srgbClr val="AB2C22"/>
    <a:srgbClr val="D9D9D9"/>
    <a:srgbClr val="AA1414"/>
    <a:srgbClr val="FFF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210"/>
      </p:cViewPr>
      <p:guideLst>
        <p:guide orient="horz" pos="2503"/>
        <p:guide pos="396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3.png"/><Relationship Id="rId5" Type="http://schemas.openxmlformats.org/officeDocument/2006/relationships/tags" Target="../tags/tag8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9.xml"/><Relationship Id="rId9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4.xml"/><Relationship Id="rId10" Type="http://schemas.openxmlformats.org/officeDocument/2006/relationships/image" Target="../media/image2.png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02.xml"/><Relationship Id="rId15" Type="http://schemas.openxmlformats.org/officeDocument/2006/relationships/image" Target="file:///C:\Users\1V994W2\PycharmProjects\PPT_Background_Generation/pic_temp/1_pic_quater_right_down.png" TargetMode="Externa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12.xml"/><Relationship Id="rId10" Type="http://schemas.openxmlformats.org/officeDocument/2006/relationships/image" Target="../media/image3.png"/><Relationship Id="rId4" Type="http://schemas.openxmlformats.org/officeDocument/2006/relationships/tags" Target="../tags/tag111.xml"/><Relationship Id="rId9" Type="http://schemas.openxmlformats.org/officeDocument/2006/relationships/image" Target="file:///C:\Users\1V994W2\Documents\Tencent%20Files\574576071\FileRecv\&#25340;&#35013;&#32032;&#26448;\sup\14\subject.png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3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21.xml"/><Relationship Id="rId10" Type="http://schemas.openxmlformats.org/officeDocument/2006/relationships/image" Target="../media/image2.png"/><Relationship Id="rId4" Type="http://schemas.openxmlformats.org/officeDocument/2006/relationships/tags" Target="../tags/tag120.xml"/><Relationship Id="rId9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3.png"/><Relationship Id="rId5" Type="http://schemas.openxmlformats.org/officeDocument/2006/relationships/tags" Target="../tags/tag129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28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36.xml"/><Relationship Id="rId10" Type="http://schemas.openxmlformats.org/officeDocument/2006/relationships/image" Target="../media/image3.png"/><Relationship Id="rId4" Type="http://schemas.openxmlformats.org/officeDocument/2006/relationships/tags" Target="../tags/tag135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48.xml"/><Relationship Id="rId10" Type="http://schemas.openxmlformats.org/officeDocument/2006/relationships/image" Target="../media/image3.png"/><Relationship Id="rId4" Type="http://schemas.openxmlformats.org/officeDocument/2006/relationships/tags" Target="../tags/tag147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image" Target="../media/image3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54.xml"/><Relationship Id="rId10" Type="http://schemas.openxmlformats.org/officeDocument/2006/relationships/image" Target="../media/image2.png"/><Relationship Id="rId4" Type="http://schemas.openxmlformats.org/officeDocument/2006/relationships/tags" Target="../tags/tag153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image" Target="../media/image3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2.png"/><Relationship Id="rId5" Type="http://schemas.openxmlformats.org/officeDocument/2006/relationships/tags" Target="../tags/tag17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image" Target="../media/image3.png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image" Target="../media/image2.png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12" Type="http://schemas.openxmlformats.org/officeDocument/2006/relationships/image" Target="../media/image6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8.xml"/><Relationship Id="rId10" Type="http://schemas.openxmlformats.org/officeDocument/2006/relationships/tags" Target="../tags/tag193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image" Target="file:///C:\Users\1V994W2\PycharmProjects\PPT_Background_Generation/pic_temp/1_pic_quater_left_down.png" TargetMode="Externa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8.pn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198.xml"/><Relationship Id="rId10" Type="http://schemas.openxmlformats.org/officeDocument/2006/relationships/image" Target="../media/image7.png"/><Relationship Id="rId4" Type="http://schemas.openxmlformats.org/officeDocument/2006/relationships/tags" Target="../tags/tag197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5"/>
            </p:custDataLst>
          </p:nvPr>
        </p:nvSpPr>
        <p:spPr>
          <a:xfrm>
            <a:off x="6571615" y="3339465"/>
            <a:ext cx="5382895" cy="6877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2400" b="0" spc="3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6571615" y="2126615"/>
            <a:ext cx="5382895" cy="11195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7200"/>
              <a:buFont typeface="Arial" panose="020B0604020202020204" pitchFamily="34" charset="0"/>
              <a:buNone/>
              <a:defRPr sz="7200" b="0" spc="300" baseline="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82600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5"/>
            </p:custDataLst>
          </p:nvPr>
        </p:nvSpPr>
        <p:spPr>
          <a:xfrm>
            <a:off x="2116456" y="2378205"/>
            <a:ext cx="5767705" cy="83566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500">
                <a:solidFill>
                  <a:schemeClr val="tx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6"/>
            </p:custDataLst>
          </p:nvPr>
        </p:nvSpPr>
        <p:spPr>
          <a:xfrm>
            <a:off x="2116456" y="3625346"/>
            <a:ext cx="5767705" cy="32194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2116455" y="3430400"/>
            <a:ext cx="643509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234440"/>
            <a:ext cx="4389120" cy="438912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2022/12/12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6826679" y="3402739"/>
            <a:ext cx="4572036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6826679" y="2026059"/>
            <a:ext cx="4572036" cy="117221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0"/>
            <a:ext cx="1620202" cy="162020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7797"/>
            <a:ext cx="1620202" cy="162020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2022/12/12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6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8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7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228.xml"/><Relationship Id="rId7" Type="http://schemas.openxmlformats.org/officeDocument/2006/relationships/image" Target="../media/image20.png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image" Target="../media/image11.png"/><Relationship Id="rId11" Type="http://schemas.openxmlformats.org/officeDocument/2006/relationships/image" Target="../media/image19.png"/><Relationship Id="rId5" Type="http://schemas.openxmlformats.org/officeDocument/2006/relationships/notesSlide" Target="../notesSlides/notesSlide6.xml"/><Relationship Id="rId10" Type="http://schemas.openxmlformats.org/officeDocument/2006/relationships/image" Target="../media/image17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31.xml"/><Relationship Id="rId7" Type="http://schemas.openxmlformats.org/officeDocument/2006/relationships/image" Target="../media/image11.png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6" Type="http://schemas.openxmlformats.org/officeDocument/2006/relationships/image" Target="../media/image19.png"/><Relationship Id="rId11" Type="http://schemas.openxmlformats.org/officeDocument/2006/relationships/image" Target="../media/image17.jpeg"/><Relationship Id="rId5" Type="http://schemas.openxmlformats.org/officeDocument/2006/relationships/notesSlide" Target="../notesSlides/notesSlide7.xml"/><Relationship Id="rId10" Type="http://schemas.openxmlformats.org/officeDocument/2006/relationships/image" Target="../media/image31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34.xml"/><Relationship Id="rId7" Type="http://schemas.openxmlformats.org/officeDocument/2006/relationships/image" Target="../media/image11.png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image" Target="../media/image19.png"/><Relationship Id="rId11" Type="http://schemas.openxmlformats.org/officeDocument/2006/relationships/image" Target="../media/image17.jpeg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33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37.xml"/><Relationship Id="rId7" Type="http://schemas.openxmlformats.org/officeDocument/2006/relationships/image" Target="../media/image11.png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image" Target="../media/image19.png"/><Relationship Id="rId11" Type="http://schemas.openxmlformats.org/officeDocument/2006/relationships/image" Target="../media/image17.jpeg"/><Relationship Id="rId5" Type="http://schemas.openxmlformats.org/officeDocument/2006/relationships/notesSlide" Target="../notesSlides/notesSlide9.xml"/><Relationship Id="rId10" Type="http://schemas.openxmlformats.org/officeDocument/2006/relationships/image" Target="../media/image34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40.xml"/><Relationship Id="rId7" Type="http://schemas.openxmlformats.org/officeDocument/2006/relationships/image" Target="../media/image11.png"/><Relationship Id="rId2" Type="http://schemas.openxmlformats.org/officeDocument/2006/relationships/tags" Target="../tags/tag239.xml"/><Relationship Id="rId1" Type="http://schemas.openxmlformats.org/officeDocument/2006/relationships/tags" Target="../tags/tag238.xml"/><Relationship Id="rId6" Type="http://schemas.openxmlformats.org/officeDocument/2006/relationships/image" Target="../media/image19.png"/><Relationship Id="rId11" Type="http://schemas.openxmlformats.org/officeDocument/2006/relationships/image" Target="../media/image17.jpeg"/><Relationship Id="rId5" Type="http://schemas.openxmlformats.org/officeDocument/2006/relationships/notesSlide" Target="../notesSlides/notesSlide10.xml"/><Relationship Id="rId10" Type="http://schemas.openxmlformats.org/officeDocument/2006/relationships/image" Target="../media/image36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43.xml"/><Relationship Id="rId7" Type="http://schemas.openxmlformats.org/officeDocument/2006/relationships/image" Target="../media/image11.png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6" Type="http://schemas.openxmlformats.org/officeDocument/2006/relationships/image" Target="../media/image19.png"/><Relationship Id="rId11" Type="http://schemas.openxmlformats.org/officeDocument/2006/relationships/image" Target="../media/image39.jpeg"/><Relationship Id="rId5" Type="http://schemas.openxmlformats.org/officeDocument/2006/relationships/notesSlide" Target="../notesSlides/notesSlide11.xml"/><Relationship Id="rId10" Type="http://schemas.openxmlformats.org/officeDocument/2006/relationships/image" Target="../media/image38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microsoft.com/office/2007/relationships/media" Target="../media/media1.WAV"/><Relationship Id="rId7" Type="http://schemas.openxmlformats.org/officeDocument/2006/relationships/image" Target="../media/image40.png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7.xml"/><Relationship Id="rId1" Type="http://schemas.openxmlformats.org/officeDocument/2006/relationships/tags" Target="../tags/tag246.xml"/><Relationship Id="rId5" Type="http://schemas.openxmlformats.org/officeDocument/2006/relationships/image" Target="../media/image4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6" Type="http://schemas.openxmlformats.org/officeDocument/2006/relationships/image" Target="../media/image11.png"/><Relationship Id="rId5" Type="http://schemas.openxmlformats.org/officeDocument/2006/relationships/image" Target="../media/image19.png"/><Relationship Id="rId4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" Type="http://schemas.openxmlformats.org/officeDocument/2006/relationships/tags" Target="../tags/tag20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5" Type="http://schemas.openxmlformats.org/officeDocument/2006/relationships/image" Target="../media/image43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microsoft.com/office/2007/relationships/media" Target="../media/media2.WAV"/><Relationship Id="rId7" Type="http://schemas.openxmlformats.org/officeDocument/2006/relationships/image" Target="../media/image44.png"/><Relationship Id="rId2" Type="http://schemas.openxmlformats.org/officeDocument/2006/relationships/tags" Target="../tags/tag256.xml"/><Relationship Id="rId1" Type="http://schemas.openxmlformats.org/officeDocument/2006/relationships/tags" Target="../tags/tag255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2.WAV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59.xml"/><Relationship Id="rId7" Type="http://schemas.openxmlformats.org/officeDocument/2006/relationships/image" Target="../media/image19.png"/><Relationship Id="rId2" Type="http://schemas.openxmlformats.org/officeDocument/2006/relationships/tags" Target="../tags/tag258.xml"/><Relationship Id="rId1" Type="http://schemas.openxmlformats.org/officeDocument/2006/relationships/tags" Target="../tags/tag257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6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46.jpeg"/><Relationship Id="rId2" Type="http://schemas.openxmlformats.org/officeDocument/2006/relationships/tags" Target="../tags/tag262.xml"/><Relationship Id="rId1" Type="http://schemas.openxmlformats.org/officeDocument/2006/relationships/tags" Target="../tags/tag261.xml"/><Relationship Id="rId6" Type="http://schemas.openxmlformats.org/officeDocument/2006/relationships/image" Target="../media/image45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48.jpeg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6" Type="http://schemas.openxmlformats.org/officeDocument/2006/relationships/image" Target="../media/image47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Relationship Id="rId9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2.jpeg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6" Type="http://schemas.openxmlformats.org/officeDocument/2006/relationships/image" Target="../media/image51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4.jpeg"/><Relationship Id="rId2" Type="http://schemas.openxmlformats.org/officeDocument/2006/relationships/tags" Target="../tags/tag268.xml"/><Relationship Id="rId1" Type="http://schemas.openxmlformats.org/officeDocument/2006/relationships/tags" Target="../tags/tag267.xml"/><Relationship Id="rId6" Type="http://schemas.openxmlformats.org/officeDocument/2006/relationships/image" Target="../media/image53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7.jpeg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6" Type="http://schemas.openxmlformats.org/officeDocument/2006/relationships/image" Target="../media/image56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6" Type="http://schemas.openxmlformats.org/officeDocument/2006/relationships/image" Target="../media/image58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4.xml"/><Relationship Id="rId1" Type="http://schemas.openxmlformats.org/officeDocument/2006/relationships/tags" Target="../tags/tag27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8.xml"/><Relationship Id="rId1" Type="http://schemas.openxmlformats.org/officeDocument/2006/relationships/tags" Target="../tags/tag207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tags" Target="../tags/tag277.xml"/><Relationship Id="rId7" Type="http://schemas.openxmlformats.org/officeDocument/2006/relationships/image" Target="../media/image19.png"/><Relationship Id="rId2" Type="http://schemas.openxmlformats.org/officeDocument/2006/relationships/tags" Target="../tags/tag276.xml"/><Relationship Id="rId1" Type="http://schemas.openxmlformats.org/officeDocument/2006/relationships/tags" Target="../tags/tag275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3.xml"/><Relationship Id="rId10" Type="http://schemas.openxmlformats.org/officeDocument/2006/relationships/image" Target="../media/image61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tags" Target="../tags/tag280.xml"/><Relationship Id="rId7" Type="http://schemas.openxmlformats.org/officeDocument/2006/relationships/image" Target="../media/image19.png"/><Relationship Id="rId12" Type="http://schemas.openxmlformats.org/officeDocument/2006/relationships/image" Target="../media/image66.png"/><Relationship Id="rId2" Type="http://schemas.openxmlformats.org/officeDocument/2006/relationships/tags" Target="../tags/tag279.xml"/><Relationship Id="rId1" Type="http://schemas.openxmlformats.org/officeDocument/2006/relationships/tags" Target="../tags/tag278.xml"/><Relationship Id="rId6" Type="http://schemas.openxmlformats.org/officeDocument/2006/relationships/image" Target="../media/image11.png"/><Relationship Id="rId11" Type="http://schemas.openxmlformats.org/officeDocument/2006/relationships/image" Target="../media/image65.png"/><Relationship Id="rId5" Type="http://schemas.openxmlformats.org/officeDocument/2006/relationships/notesSlide" Target="../notesSlides/notesSlide14.xml"/><Relationship Id="rId10" Type="http://schemas.openxmlformats.org/officeDocument/2006/relationships/image" Target="../media/image64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6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tags" Target="../tags/tag283.xml"/><Relationship Id="rId7" Type="http://schemas.openxmlformats.org/officeDocument/2006/relationships/image" Target="../media/image11.png"/><Relationship Id="rId2" Type="http://schemas.openxmlformats.org/officeDocument/2006/relationships/tags" Target="../tags/tag282.xml"/><Relationship Id="rId1" Type="http://schemas.openxmlformats.org/officeDocument/2006/relationships/tags" Target="../tags/tag281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tags" Target="../tags/tag286.xml"/><Relationship Id="rId7" Type="http://schemas.openxmlformats.org/officeDocument/2006/relationships/image" Target="../media/image11.png"/><Relationship Id="rId2" Type="http://schemas.openxmlformats.org/officeDocument/2006/relationships/tags" Target="../tags/tag285.xml"/><Relationship Id="rId1" Type="http://schemas.openxmlformats.org/officeDocument/2006/relationships/tags" Target="../tags/tag284.xml"/><Relationship Id="rId6" Type="http://schemas.openxmlformats.org/officeDocument/2006/relationships/image" Target="../media/image19.png"/><Relationship Id="rId11" Type="http://schemas.openxmlformats.org/officeDocument/2006/relationships/image" Target="../media/image72.jpeg"/><Relationship Id="rId5" Type="http://schemas.openxmlformats.org/officeDocument/2006/relationships/notesSlide" Target="../notesSlides/notesSlide16.xml"/><Relationship Id="rId10" Type="http://schemas.openxmlformats.org/officeDocument/2006/relationships/image" Target="../media/image71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70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tags" Target="../tags/tag289.xml"/><Relationship Id="rId7" Type="http://schemas.openxmlformats.org/officeDocument/2006/relationships/image" Target="../media/image19.png"/><Relationship Id="rId2" Type="http://schemas.openxmlformats.org/officeDocument/2006/relationships/tags" Target="../tags/tag288.xml"/><Relationship Id="rId1" Type="http://schemas.openxmlformats.org/officeDocument/2006/relationships/tags" Target="../tags/tag287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77.png"/><Relationship Id="rId2" Type="http://schemas.openxmlformats.org/officeDocument/2006/relationships/tags" Target="../tags/tag291.xml"/><Relationship Id="rId1" Type="http://schemas.openxmlformats.org/officeDocument/2006/relationships/tags" Target="../tags/tag290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3.xml"/><Relationship Id="rId1" Type="http://schemas.openxmlformats.org/officeDocument/2006/relationships/tags" Target="../tags/tag292.xml"/><Relationship Id="rId5" Type="http://schemas.openxmlformats.org/officeDocument/2006/relationships/image" Target="../media/image78.png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3.jpeg"/><Relationship Id="rId2" Type="http://schemas.openxmlformats.org/officeDocument/2006/relationships/tags" Target="../tags/tag295.xml"/><Relationship Id="rId1" Type="http://schemas.openxmlformats.org/officeDocument/2006/relationships/tags" Target="../tags/tag294.xml"/><Relationship Id="rId6" Type="http://schemas.openxmlformats.org/officeDocument/2006/relationships/image" Target="../media/image49.jpe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8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46.jpeg"/><Relationship Id="rId2" Type="http://schemas.openxmlformats.org/officeDocument/2006/relationships/tags" Target="../tags/tag297.xml"/><Relationship Id="rId1" Type="http://schemas.openxmlformats.org/officeDocument/2006/relationships/tags" Target="../tags/tag296.xml"/><Relationship Id="rId6" Type="http://schemas.openxmlformats.org/officeDocument/2006/relationships/image" Target="../media/image57.jpe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9.xml"/><Relationship Id="rId9" Type="http://schemas.openxmlformats.org/officeDocument/2006/relationships/image" Target="../media/image8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9.xml"/><Relationship Id="rId1" Type="http://schemas.openxmlformats.org/officeDocument/2006/relationships/tags" Target="../tags/tag298.xml"/><Relationship Id="rId5" Type="http://schemas.openxmlformats.org/officeDocument/2006/relationships/image" Target="../media/image81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0.xml"/><Relationship Id="rId1" Type="http://schemas.openxmlformats.org/officeDocument/2006/relationships/tags" Target="../tags/tag20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1.xml"/><Relationship Id="rId1" Type="http://schemas.openxmlformats.org/officeDocument/2006/relationships/tags" Target="../tags/tag300.xml"/><Relationship Id="rId5" Type="http://schemas.openxmlformats.org/officeDocument/2006/relationships/image" Target="../media/image82.png"/><Relationship Id="rId4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3.xml"/><Relationship Id="rId1" Type="http://schemas.openxmlformats.org/officeDocument/2006/relationships/tags" Target="../tags/tag302.xml"/><Relationship Id="rId6" Type="http://schemas.openxmlformats.org/officeDocument/2006/relationships/image" Target="../media/image57.jpe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2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5.xml"/><Relationship Id="rId1" Type="http://schemas.openxmlformats.org/officeDocument/2006/relationships/tags" Target="../tags/tag304.xml"/><Relationship Id="rId6" Type="http://schemas.openxmlformats.org/officeDocument/2006/relationships/image" Target="../media/image83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2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7.xml"/><Relationship Id="rId1" Type="http://schemas.openxmlformats.org/officeDocument/2006/relationships/tags" Target="../tags/tag306.xml"/><Relationship Id="rId5" Type="http://schemas.openxmlformats.org/officeDocument/2006/relationships/image" Target="../media/image84.png"/><Relationship Id="rId4" Type="http://schemas.openxmlformats.org/officeDocument/2006/relationships/image" Target="../media/image1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5" Type="http://schemas.openxmlformats.org/officeDocument/2006/relationships/image" Target="../media/image85.png"/><Relationship Id="rId4" Type="http://schemas.openxmlformats.org/officeDocument/2006/relationships/image" Target="../media/image1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47.jpeg"/><Relationship Id="rId2" Type="http://schemas.openxmlformats.org/officeDocument/2006/relationships/tags" Target="../tags/tag311.xml"/><Relationship Id="rId1" Type="http://schemas.openxmlformats.org/officeDocument/2006/relationships/tags" Target="../tags/tag310.xml"/><Relationship Id="rId6" Type="http://schemas.openxmlformats.org/officeDocument/2006/relationships/image" Target="../media/image52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86.jpeg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6" Type="http://schemas.openxmlformats.org/officeDocument/2006/relationships/image" Target="../media/image69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0.png"/><Relationship Id="rId2" Type="http://schemas.openxmlformats.org/officeDocument/2006/relationships/tags" Target="../tags/tag315.xml"/><Relationship Id="rId1" Type="http://schemas.openxmlformats.org/officeDocument/2006/relationships/tags" Target="../tags/tag314.xml"/><Relationship Id="rId6" Type="http://schemas.openxmlformats.org/officeDocument/2006/relationships/image" Target="../media/image87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6.xml"/><Relationship Id="rId5" Type="http://schemas.openxmlformats.org/officeDocument/2006/relationships/image" Target="../media/image88.png"/><Relationship Id="rId4" Type="http://schemas.openxmlformats.org/officeDocument/2006/relationships/image" Target="../media/image9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19.xml"/><Relationship Id="rId7" Type="http://schemas.openxmlformats.org/officeDocument/2006/relationships/image" Target="../media/image11.png"/><Relationship Id="rId2" Type="http://schemas.openxmlformats.org/officeDocument/2006/relationships/tags" Target="../tags/tag318.xml"/><Relationship Id="rId1" Type="http://schemas.openxmlformats.org/officeDocument/2006/relationships/tags" Target="../tags/tag317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320.xml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tags" Target="../tags/tag213.xml"/><Relationship Id="rId7" Type="http://schemas.openxmlformats.org/officeDocument/2006/relationships/image" Target="../media/image16.png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19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2.xml"/><Relationship Id="rId1" Type="http://schemas.openxmlformats.org/officeDocument/2006/relationships/tags" Target="../tags/tag32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4.xml"/><Relationship Id="rId1" Type="http://schemas.openxmlformats.org/officeDocument/2006/relationships/tags" Target="../tags/tag323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2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6.xml"/><Relationship Id="rId1" Type="http://schemas.openxmlformats.org/officeDocument/2006/relationships/tags" Target="../tags/tag325.xml"/><Relationship Id="rId5" Type="http://schemas.openxmlformats.org/officeDocument/2006/relationships/image" Target="../media/image89.png"/><Relationship Id="rId4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6" Type="http://schemas.openxmlformats.org/officeDocument/2006/relationships/image" Target="../media/image69.jpe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2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91.png"/><Relationship Id="rId2" Type="http://schemas.openxmlformats.org/officeDocument/2006/relationships/tags" Target="../tags/tag330.xml"/><Relationship Id="rId1" Type="http://schemas.openxmlformats.org/officeDocument/2006/relationships/tags" Target="../tags/tag329.xml"/><Relationship Id="rId6" Type="http://schemas.openxmlformats.org/officeDocument/2006/relationships/image" Target="../media/image90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2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2.xml"/><Relationship Id="rId1" Type="http://schemas.openxmlformats.org/officeDocument/2006/relationships/tags" Target="../tags/tag331.xml"/><Relationship Id="rId5" Type="http://schemas.openxmlformats.org/officeDocument/2006/relationships/image" Target="../media/image92.png"/><Relationship Id="rId4" Type="http://schemas.openxmlformats.org/officeDocument/2006/relationships/image" Target="../media/image1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4.xml"/><Relationship Id="rId1" Type="http://schemas.openxmlformats.org/officeDocument/2006/relationships/tags" Target="../tags/tag333.xml"/><Relationship Id="rId5" Type="http://schemas.openxmlformats.org/officeDocument/2006/relationships/image" Target="../media/image93.png"/><Relationship Id="rId4" Type="http://schemas.openxmlformats.org/officeDocument/2006/relationships/image" Target="../media/image1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6.xml"/><Relationship Id="rId1" Type="http://schemas.openxmlformats.org/officeDocument/2006/relationships/tags" Target="../tags/tag335.xml"/><Relationship Id="rId5" Type="http://schemas.openxmlformats.org/officeDocument/2006/relationships/image" Target="../media/image94.png"/><Relationship Id="rId4" Type="http://schemas.openxmlformats.org/officeDocument/2006/relationships/image" Target="../media/image1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8.xml"/><Relationship Id="rId1" Type="http://schemas.openxmlformats.org/officeDocument/2006/relationships/tags" Target="../tags/tag337.xml"/><Relationship Id="rId5" Type="http://schemas.openxmlformats.org/officeDocument/2006/relationships/image" Target="../media/image95.png"/><Relationship Id="rId4" Type="http://schemas.openxmlformats.org/officeDocument/2006/relationships/image" Target="../media/image11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1.png"/><Relationship Id="rId3" Type="http://schemas.openxmlformats.org/officeDocument/2006/relationships/tags" Target="../tags/tag341.xml"/><Relationship Id="rId7" Type="http://schemas.openxmlformats.org/officeDocument/2006/relationships/audio" Target="../media/media3.WAV"/><Relationship Id="rId12" Type="http://schemas.openxmlformats.org/officeDocument/2006/relationships/image" Target="../media/image19.png"/><Relationship Id="rId2" Type="http://schemas.openxmlformats.org/officeDocument/2006/relationships/tags" Target="../tags/tag340.xml"/><Relationship Id="rId1" Type="http://schemas.openxmlformats.org/officeDocument/2006/relationships/tags" Target="../tags/tag339.xml"/><Relationship Id="rId6" Type="http://schemas.microsoft.com/office/2007/relationships/media" Target="../media/media3.WAV"/><Relationship Id="rId11" Type="http://schemas.openxmlformats.org/officeDocument/2006/relationships/image" Target="../media/image9.png"/><Relationship Id="rId5" Type="http://schemas.openxmlformats.org/officeDocument/2006/relationships/tags" Target="../tags/tag343.xml"/><Relationship Id="rId10" Type="http://schemas.openxmlformats.org/officeDocument/2006/relationships/image" Target="../media/image11.png"/><Relationship Id="rId4" Type="http://schemas.openxmlformats.org/officeDocument/2006/relationships/tags" Target="../tags/tag342.xml"/><Relationship Id="rId9" Type="http://schemas.openxmlformats.org/officeDocument/2006/relationships/notesSlide" Target="../notesSlides/notesSlide2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216.xml"/><Relationship Id="rId7" Type="http://schemas.openxmlformats.org/officeDocument/2006/relationships/image" Target="../media/image20.png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6" Type="http://schemas.openxmlformats.org/officeDocument/2006/relationships/image" Target="../media/image11.png"/><Relationship Id="rId11" Type="http://schemas.openxmlformats.org/officeDocument/2006/relationships/image" Target="../media/image19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17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1.jpe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1.png"/><Relationship Id="rId3" Type="http://schemas.openxmlformats.org/officeDocument/2006/relationships/tags" Target="../tags/tag346.xml"/><Relationship Id="rId7" Type="http://schemas.openxmlformats.org/officeDocument/2006/relationships/audio" Target="../media/media3.WAV"/><Relationship Id="rId12" Type="http://schemas.openxmlformats.org/officeDocument/2006/relationships/image" Target="../media/image19.png"/><Relationship Id="rId2" Type="http://schemas.openxmlformats.org/officeDocument/2006/relationships/tags" Target="../tags/tag345.xml"/><Relationship Id="rId1" Type="http://schemas.openxmlformats.org/officeDocument/2006/relationships/tags" Target="../tags/tag344.xml"/><Relationship Id="rId6" Type="http://schemas.microsoft.com/office/2007/relationships/media" Target="../media/media3.WAV"/><Relationship Id="rId11" Type="http://schemas.openxmlformats.org/officeDocument/2006/relationships/image" Target="../media/image9.png"/><Relationship Id="rId5" Type="http://schemas.openxmlformats.org/officeDocument/2006/relationships/tags" Target="../tags/tag348.xml"/><Relationship Id="rId10" Type="http://schemas.openxmlformats.org/officeDocument/2006/relationships/image" Target="../media/image11.png"/><Relationship Id="rId4" Type="http://schemas.openxmlformats.org/officeDocument/2006/relationships/tags" Target="../tags/tag347.xml"/><Relationship Id="rId9" Type="http://schemas.openxmlformats.org/officeDocument/2006/relationships/notesSlide" Target="../notesSlides/notesSlide27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51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350.xml"/><Relationship Id="rId1" Type="http://schemas.openxmlformats.org/officeDocument/2006/relationships/tags" Target="../tags/tag349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53.xml"/><Relationship Id="rId10" Type="http://schemas.openxmlformats.org/officeDocument/2006/relationships/image" Target="../media/image19.png"/><Relationship Id="rId4" Type="http://schemas.openxmlformats.org/officeDocument/2006/relationships/tags" Target="../tags/tag352.xml"/><Relationship Id="rId9" Type="http://schemas.openxmlformats.org/officeDocument/2006/relationships/image" Target="../media/image9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56.xml"/><Relationship Id="rId7" Type="http://schemas.openxmlformats.org/officeDocument/2006/relationships/notesSlide" Target="../notesSlides/notesSlide29.xml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58.xml"/><Relationship Id="rId10" Type="http://schemas.openxmlformats.org/officeDocument/2006/relationships/image" Target="../media/image19.png"/><Relationship Id="rId4" Type="http://schemas.openxmlformats.org/officeDocument/2006/relationships/tags" Target="../tags/tag357.xml"/><Relationship Id="rId9" Type="http://schemas.openxmlformats.org/officeDocument/2006/relationships/image" Target="../media/image9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WAV"/><Relationship Id="rId7" Type="http://schemas.openxmlformats.org/officeDocument/2006/relationships/image" Target="../media/image41.png"/><Relationship Id="rId2" Type="http://schemas.microsoft.com/office/2007/relationships/media" Target="../media/media4.WAV"/><Relationship Id="rId1" Type="http://schemas.openxmlformats.org/officeDocument/2006/relationships/tags" Target="../tags/tag359.xml"/><Relationship Id="rId6" Type="http://schemas.openxmlformats.org/officeDocument/2006/relationships/image" Target="../media/image96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60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61.xml"/><Relationship Id="rId4" Type="http://schemas.openxmlformats.org/officeDocument/2006/relationships/image" Target="../media/image9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62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19.xml"/><Relationship Id="rId7" Type="http://schemas.openxmlformats.org/officeDocument/2006/relationships/image" Target="../media/image11.png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6" Type="http://schemas.openxmlformats.org/officeDocument/2006/relationships/image" Target="../media/image19.png"/><Relationship Id="rId11" Type="http://schemas.openxmlformats.org/officeDocument/2006/relationships/image" Target="../media/image17.jpe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23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22.xml"/><Relationship Id="rId7" Type="http://schemas.openxmlformats.org/officeDocument/2006/relationships/image" Target="../media/image11.png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image" Target="../media/image19.png"/><Relationship Id="rId11" Type="http://schemas.openxmlformats.org/officeDocument/2006/relationships/image" Target="../media/image17.jpe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25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225.xml"/><Relationship Id="rId7" Type="http://schemas.openxmlformats.org/officeDocument/2006/relationships/image" Target="../media/image11.png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17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1026" name="Picture 2" descr="C:\Users\l\Desktop\图片2.jpg"/>
          <p:cNvPicPr>
            <a:picLocks noChangeAspect="1" noChangeArrowheads="1"/>
          </p:cNvPicPr>
          <p:nvPr/>
        </p:nvPicPr>
        <p:blipFill>
          <a:blip r:embed="rId5"/>
          <a:srcRect t="14754" r="42" b="22524"/>
          <a:stretch>
            <a:fillRect/>
          </a:stretch>
        </p:blipFill>
        <p:spPr bwMode="auto">
          <a:xfrm>
            <a:off x="1026160" y="1114425"/>
            <a:ext cx="10137140" cy="4860290"/>
          </a:xfrm>
          <a:prstGeom prst="rect">
            <a:avLst/>
          </a:prstGeom>
          <a:ln>
            <a:noFill/>
          </a:ln>
          <a:effectLst/>
          <a:scene3d>
            <a:camera prst="perspectiveContrastingLeftFacing" fov="2400000">
              <a:rot lat="0" lon="0" rev="0"/>
            </a:camera>
            <a:lightRig rig="threePt" dir="t">
              <a:rot lat="0" lon="0" rev="0"/>
            </a:lightRig>
          </a:scene3d>
          <a:sp3d>
            <a:bevelT w="63500" h="50800"/>
          </a:sp3d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54613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75255" y="3530600"/>
            <a:ext cx="70573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水几块钱一瓶？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7650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6995" t="4637" r="10539" b="5867"/>
          <a:stretch>
            <a:fillRect/>
          </a:stretch>
        </p:blipFill>
        <p:spPr>
          <a:xfrm>
            <a:off x="642938" y="1889125"/>
            <a:ext cx="4318000" cy="389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24" name="Text Box 8"/>
          <p:cNvSpPr txBox="1"/>
          <p:nvPr/>
        </p:nvSpPr>
        <p:spPr>
          <a:xfrm>
            <a:off x="1987550" y="1935163"/>
            <a:ext cx="1347788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liù</a:t>
            </a:r>
          </a:p>
        </p:txBody>
      </p:sp>
      <p:pic>
        <p:nvPicPr>
          <p:cNvPr id="60425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 r="59248"/>
          <a:stretch>
            <a:fillRect/>
          </a:stretch>
        </p:blipFill>
        <p:spPr bwMode="auto">
          <a:xfrm>
            <a:off x="1496484" y="3113088"/>
            <a:ext cx="2611967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l\Desktop\87cdff5384ef3b80f8ef54032aec61e.jpg"/>
          <p:cNvPicPr>
            <a:picLocks noChangeAspect="1" noChangeArrowheads="1"/>
          </p:cNvPicPr>
          <p:nvPr/>
        </p:nvPicPr>
        <p:blipFill>
          <a:blip r:embed="rId9">
            <a:lum bright="20000" contrast="20000"/>
          </a:blip>
          <a:srcRect/>
          <a:stretch>
            <a:fillRect/>
          </a:stretch>
        </p:blipFill>
        <p:spPr bwMode="auto">
          <a:xfrm>
            <a:off x="5767244" y="1935162"/>
            <a:ext cx="2171700" cy="347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rcRect t="51678" r="76720" b="3397"/>
          <a:stretch>
            <a:fillRect/>
          </a:stretch>
        </p:blipFill>
        <p:spPr>
          <a:xfrm>
            <a:off x="8958263" y="1889125"/>
            <a:ext cx="2301875" cy="3300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674" name="Picture 1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6995" t="4637" r="10539" b="5867"/>
          <a:stretch>
            <a:fillRect/>
          </a:stretch>
        </p:blipFill>
        <p:spPr>
          <a:xfrm>
            <a:off x="782638" y="1744663"/>
            <a:ext cx="4318000" cy="389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48" name="Text Box 12"/>
          <p:cNvSpPr txBox="1"/>
          <p:nvPr/>
        </p:nvSpPr>
        <p:spPr>
          <a:xfrm>
            <a:off x="2293938" y="1806575"/>
            <a:ext cx="962025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qī</a:t>
            </a:r>
          </a:p>
        </p:txBody>
      </p:sp>
      <p:pic>
        <p:nvPicPr>
          <p:cNvPr id="61449" name="Picture 1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430867" y="2944814"/>
            <a:ext cx="3302000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l\Desktop\b62b3607a925402832a60b98a652e2e.jpg"/>
          <p:cNvPicPr>
            <a:picLocks noChangeAspect="1" noChangeArrowheads="1"/>
          </p:cNvPicPr>
          <p:nvPr/>
        </p:nvPicPr>
        <p:blipFill>
          <a:blip r:embed="rId10">
            <a:lum bright="20000" contrast="20000"/>
          </a:blip>
          <a:srcRect/>
          <a:stretch>
            <a:fillRect/>
          </a:stretch>
        </p:blipFill>
        <p:spPr bwMode="auto">
          <a:xfrm>
            <a:off x="5665788" y="2000540"/>
            <a:ext cx="2235200" cy="3467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1"/>
          <a:srcRect l="23367" t="51678" r="58540" b="5716"/>
          <a:stretch>
            <a:fillRect/>
          </a:stretch>
        </p:blipFill>
        <p:spPr>
          <a:xfrm>
            <a:off x="8961438" y="2000250"/>
            <a:ext cx="2185987" cy="34353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9698" name="Picture 3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5" t="4637" r="10539" b="5867"/>
          <a:stretch>
            <a:fillRect/>
          </a:stretch>
        </p:blipFill>
        <p:spPr>
          <a:xfrm>
            <a:off x="1006475" y="1690688"/>
            <a:ext cx="4318000" cy="3895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 t="37990"/>
          <a:stretch>
            <a:fillRect/>
          </a:stretch>
        </p:blipFill>
        <p:spPr bwMode="auto">
          <a:xfrm>
            <a:off x="1806107" y="2809877"/>
            <a:ext cx="3287183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Text Box 5"/>
          <p:cNvSpPr txBox="1"/>
          <p:nvPr/>
        </p:nvSpPr>
        <p:spPr>
          <a:xfrm>
            <a:off x="2505075" y="1738313"/>
            <a:ext cx="960438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bā</a:t>
            </a:r>
          </a:p>
        </p:txBody>
      </p:sp>
      <p:pic>
        <p:nvPicPr>
          <p:cNvPr id="4098" name="Picture 2" descr="C:\Users\l\Desktop\10ac9362bf6e17fe550effb50c5db6f.jpg"/>
          <p:cNvPicPr>
            <a:picLocks noChangeAspect="1" noChangeArrowheads="1"/>
          </p:cNvPicPr>
          <p:nvPr/>
        </p:nvPicPr>
        <p:blipFill>
          <a:blip r:embed="rId10">
            <a:lum bright="10000" contrast="30000"/>
          </a:blip>
          <a:srcRect/>
          <a:stretch>
            <a:fillRect/>
          </a:stretch>
        </p:blipFill>
        <p:spPr bwMode="auto">
          <a:xfrm>
            <a:off x="5770563" y="1738314"/>
            <a:ext cx="2397406" cy="3589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rcRect l="41200" t="51678" r="38812" b="7162"/>
          <a:stretch>
            <a:fillRect/>
          </a:stretch>
        </p:blipFill>
        <p:spPr>
          <a:xfrm>
            <a:off x="9104313" y="2233613"/>
            <a:ext cx="2005012" cy="30940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0722" name="Picture 6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5" t="4637" r="10539" b="5867"/>
          <a:stretch>
            <a:fillRect/>
          </a:stretch>
        </p:blipFill>
        <p:spPr>
          <a:xfrm>
            <a:off x="990600" y="1833563"/>
            <a:ext cx="4419600" cy="3971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5" name="Text Box 7"/>
          <p:cNvSpPr txBox="1"/>
          <p:nvPr/>
        </p:nvSpPr>
        <p:spPr>
          <a:xfrm>
            <a:off x="2365375" y="1898650"/>
            <a:ext cx="1347788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jiǔ</a:t>
            </a:r>
          </a:p>
        </p:txBody>
      </p:sp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 l="53821"/>
          <a:stretch>
            <a:fillRect/>
          </a:stretch>
        </p:blipFill>
        <p:spPr bwMode="auto">
          <a:xfrm>
            <a:off x="1774282" y="3082933"/>
            <a:ext cx="2950733" cy="238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l\Desktop\微信图片_20190627120743.jpg"/>
          <p:cNvPicPr>
            <a:picLocks noChangeAspect="1" noChangeArrowheads="1"/>
          </p:cNvPicPr>
          <p:nvPr/>
        </p:nvPicPr>
        <p:blipFill>
          <a:blip r:embed="rId10">
            <a:lum bright="10000" contrast="40000"/>
          </a:blip>
          <a:srcRect/>
          <a:stretch>
            <a:fillRect/>
          </a:stretch>
        </p:blipFill>
        <p:spPr bwMode="auto">
          <a:xfrm>
            <a:off x="5632739" y="1898153"/>
            <a:ext cx="2406308" cy="3568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1"/>
          <a:srcRect l="62993" t="51833" r="20515" b="7823"/>
          <a:stretch>
            <a:fillRect/>
          </a:stretch>
        </p:blipFill>
        <p:spPr>
          <a:xfrm>
            <a:off x="8748713" y="1608138"/>
            <a:ext cx="2363787" cy="385921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746" name="Picture 2"/>
          <p:cNvPicPr>
            <a:picLocks noGrp="1"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5" t="4637" r="10539" b="5867"/>
          <a:stretch>
            <a:fillRect/>
          </a:stretch>
        </p:blipFill>
        <p:spPr>
          <a:xfrm>
            <a:off x="731838" y="1897063"/>
            <a:ext cx="4318000" cy="389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4515" name="Text Box 3"/>
          <p:cNvSpPr txBox="1"/>
          <p:nvPr/>
        </p:nvSpPr>
        <p:spPr>
          <a:xfrm>
            <a:off x="1981200" y="1944688"/>
            <a:ext cx="1347788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shí</a:t>
            </a:r>
          </a:p>
        </p:txBody>
      </p:sp>
      <p:pic>
        <p:nvPicPr>
          <p:cNvPr id="64519" name="Picture 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446653" y="3199550"/>
            <a:ext cx="3041073" cy="229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l\Desktop\微信图片_20190627120734.jpg"/>
          <p:cNvPicPr>
            <a:picLocks noChangeAspect="1" noChangeArrowheads="1"/>
          </p:cNvPicPr>
          <p:nvPr/>
        </p:nvPicPr>
        <p:blipFill>
          <a:blip r:embed="rId10">
            <a:lum bright="10000" contrast="20000"/>
          </a:blip>
          <a:srcRect/>
          <a:stretch>
            <a:fillRect/>
          </a:stretch>
        </p:blipFill>
        <p:spPr bwMode="auto">
          <a:xfrm>
            <a:off x="5050377" y="2205757"/>
            <a:ext cx="3955925" cy="3057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rcRect l="79602" t="55989" r="2676" b="3896"/>
          <a:stretch>
            <a:fillRect/>
          </a:stretch>
        </p:blipFill>
        <p:spPr>
          <a:xfrm>
            <a:off x="9005888" y="2205038"/>
            <a:ext cx="2025650" cy="305911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Picture 2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5" t="4637" r="10539" b="5867"/>
          <a:stretch>
            <a:fillRect/>
          </a:stretch>
        </p:blipFill>
        <p:spPr>
          <a:xfrm>
            <a:off x="1023938" y="1782763"/>
            <a:ext cx="4318000" cy="389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3"/>
          <p:cNvSpPr txBox="1"/>
          <p:nvPr/>
        </p:nvSpPr>
        <p:spPr>
          <a:xfrm>
            <a:off x="2120900" y="1844675"/>
            <a:ext cx="1736725" cy="10144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línɡ</a:t>
            </a:r>
          </a:p>
        </p:txBody>
      </p:sp>
      <p:pic>
        <p:nvPicPr>
          <p:cNvPr id="5" name="Picture 2" descr="https://timgsa.baidu.com/timg?image&amp;quality=80&amp;size=b9999_10000&amp;sec=1561615326961&amp;di=ab6ef79f3fac95b878dc729f359b7810&amp;imgtype=0&amp;src=http%3A%2F%2Fpic.baike.soso.com%2Fp%2F20131221%2F20131221012619-189943064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bright="10000" contrast="40000"/>
          </a:blip>
          <a:srcRect/>
          <a:stretch>
            <a:fillRect/>
          </a:stretch>
        </p:blipFill>
        <p:spPr bwMode="auto">
          <a:xfrm>
            <a:off x="2237316" y="3171208"/>
            <a:ext cx="1946763" cy="1932470"/>
          </a:xfrm>
          <a:prstGeom prst="rect">
            <a:avLst/>
          </a:prstGeom>
          <a:noFill/>
        </p:spPr>
      </p:pic>
      <p:pic>
        <p:nvPicPr>
          <p:cNvPr id="6" name="Picture 13" descr="C:\Users\l\Desktop\38f37a23758762b76bcf455c78be1f3.jpg"/>
          <p:cNvPicPr>
            <a:picLocks noChangeAspect="1" noChangeArrowheads="1"/>
          </p:cNvPicPr>
          <p:nvPr/>
        </p:nvPicPr>
        <p:blipFill>
          <a:blip r:embed="rId10">
            <a:lum bright="30000" contrast="40000"/>
          </a:blip>
          <a:srcRect/>
          <a:stretch>
            <a:fillRect/>
          </a:stretch>
        </p:blipFill>
        <p:spPr bwMode="auto">
          <a:xfrm>
            <a:off x="5748477" y="1913768"/>
            <a:ext cx="23368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77300" y="2027238"/>
            <a:ext cx="2120900" cy="31829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736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00075" y="441960"/>
            <a:ext cx="56940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数字练习：第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43380" y="1550670"/>
            <a:ext cx="8791575" cy="2309495"/>
          </a:xfrm>
          <a:ln>
            <a:noFill/>
            <a:miter lim="800000"/>
            <a:headEnd/>
            <a:tailEnd/>
          </a:ln>
          <a:effectLst/>
        </p:spPr>
      </p:pic>
      <p:pic>
        <p:nvPicPr>
          <p:cNvPr id="12" name="03-02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584700" y="1534026"/>
            <a:ext cx="649286" cy="649286"/>
          </a:xfrm>
          <a:prstGeom prst="rect">
            <a:avLst/>
          </a:prstGeom>
        </p:spPr>
      </p:pic>
      <p:sp>
        <p:nvSpPr>
          <p:cNvPr id="33796" name="文本框 1"/>
          <p:cNvSpPr txBox="1"/>
          <p:nvPr/>
        </p:nvSpPr>
        <p:spPr>
          <a:xfrm>
            <a:off x="9431020" y="1701800"/>
            <a:ext cx="1112838" cy="3968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673671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00075" y="479425"/>
            <a:ext cx="663321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39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8755" y="1298575"/>
            <a:ext cx="9178290" cy="490537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4" name="文本框 3"/>
          <p:cNvSpPr txBox="1"/>
          <p:nvPr/>
        </p:nvSpPr>
        <p:spPr>
          <a:xfrm>
            <a:off x="2292985" y="247713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二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97400" y="247459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993255" y="246189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六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302750" y="2453640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五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92985" y="324294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四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597400" y="324675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993255" y="322008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七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302115" y="327342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八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292985" y="393890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597400" y="399859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九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802755" y="3982085"/>
            <a:ext cx="1131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十二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142730" y="3979545"/>
            <a:ext cx="10693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十七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030095" y="4749165"/>
            <a:ext cx="14427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二十三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212590" y="4741545"/>
            <a:ext cx="14643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四十六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993255" y="4749165"/>
            <a:ext cx="750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零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152255" y="4775200"/>
            <a:ext cx="105029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一百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146300" y="5536565"/>
            <a:ext cx="15557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一百一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166225" y="5509260"/>
            <a:ext cx="15544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三千二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4304665" y="5601335"/>
            <a:ext cx="20650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五百五十五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595745" y="5586730"/>
            <a:ext cx="20650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八百七十四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2" grpId="0"/>
      <p:bldP spid="34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905" y="-6350"/>
            <a:ext cx="262255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"/>
          <p:cNvSpPr txBox="1"/>
          <p:nvPr/>
        </p:nvSpPr>
        <p:spPr>
          <a:xfrm>
            <a:off x="3202940" y="1325563"/>
            <a:ext cx="6176963" cy="1939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6000" dirty="0">
                <a:solidFill>
                  <a:srgbClr val="000000"/>
                </a:solidFill>
                <a:latin typeface="楷体_GB2312"/>
                <a:ea typeface="楷体_GB2312"/>
              </a:rPr>
              <a:t>  </a:t>
            </a:r>
            <a:r>
              <a:rPr lang="zh-CN" altLang="en-US" sz="6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元   角   分</a:t>
            </a:r>
          </a:p>
        </p:txBody>
      </p:sp>
      <p:sp>
        <p:nvSpPr>
          <p:cNvPr id="26" name="TextBox 3"/>
          <p:cNvSpPr txBox="1"/>
          <p:nvPr/>
        </p:nvSpPr>
        <p:spPr>
          <a:xfrm>
            <a:off x="3713798" y="1182370"/>
            <a:ext cx="5856287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dirty="0">
                <a:solidFill>
                  <a:srgbClr val="000000"/>
                </a:solidFill>
                <a:latin typeface="宋体" panose="02010600030101010101" pitchFamily="2" charset="-122"/>
              </a:rPr>
              <a:t>yuán    jiǎo </a:t>
            </a:r>
            <a:r>
              <a:rPr lang="en-US" altLang="zh-CN" sz="4000" dirty="0">
                <a:solidFill>
                  <a:srgbClr val="000000"/>
                </a:solidFill>
                <a:latin typeface="宋体" panose="02010600030101010101" pitchFamily="2" charset="-122"/>
              </a:rPr>
              <a:t>   fēn</a:t>
            </a:r>
            <a:endParaRPr lang="zh-CN" altLang="en-US" sz="40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7" name="TextBox 4"/>
          <p:cNvSpPr txBox="1"/>
          <p:nvPr/>
        </p:nvSpPr>
        <p:spPr>
          <a:xfrm>
            <a:off x="3801428" y="3189288"/>
            <a:ext cx="5318125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dirty="0">
                <a:solidFill>
                  <a:srgbClr val="000000"/>
                </a:solidFill>
                <a:latin typeface="宋体" panose="02010600030101010101" pitchFamily="2" charset="-122"/>
              </a:rPr>
              <a:t>kuài    máo</a:t>
            </a:r>
            <a:r>
              <a:rPr lang="en-US" altLang="zh-CN" sz="4000" dirty="0">
                <a:solidFill>
                  <a:srgbClr val="000000"/>
                </a:solidFill>
                <a:latin typeface="宋体" panose="02010600030101010101" pitchFamily="2" charset="-122"/>
              </a:rPr>
              <a:t>     fēn</a:t>
            </a:r>
            <a:endParaRPr lang="zh-CN" altLang="en-US" sz="40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9" name="矩形 6"/>
          <p:cNvSpPr/>
          <p:nvPr/>
        </p:nvSpPr>
        <p:spPr>
          <a:xfrm>
            <a:off x="2868930" y="1887538"/>
            <a:ext cx="656431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四   两   五</a:t>
            </a:r>
            <a:endParaRPr lang="zh-CN" altLang="en-US" sz="1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0" name="矩形 7"/>
          <p:cNvSpPr/>
          <p:nvPr/>
        </p:nvSpPr>
        <p:spPr>
          <a:xfrm>
            <a:off x="2943008" y="3914309"/>
            <a:ext cx="7710624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四</a:t>
            </a:r>
            <a:r>
              <a:rPr lang="zh-CN" altLang="en-US" sz="6000" dirty="0">
                <a:latin typeface="楷体" panose="02010609060101010101" charset="-122"/>
                <a:ea typeface="楷体" panose="02010609060101010101" charset="-122"/>
              </a:rPr>
              <a:t>块 </a:t>
            </a:r>
            <a:r>
              <a:rPr lang="zh-CN" altLang="en-US" sz="6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两</a:t>
            </a:r>
            <a:r>
              <a:rPr lang="zh-CN" altLang="en-US" sz="6000" dirty="0">
                <a:latin typeface="楷体" panose="02010609060101010101" charset="-122"/>
                <a:ea typeface="楷体" panose="02010609060101010101" charset="-122"/>
              </a:rPr>
              <a:t>毛</a:t>
            </a:r>
            <a:r>
              <a:rPr lang="zh-CN" altLang="en-US" sz="6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五</a:t>
            </a:r>
            <a:r>
              <a:rPr lang="zh-CN" altLang="en-US" sz="6000" dirty="0">
                <a:latin typeface="楷体" panose="02010609060101010101" charset="-122"/>
                <a:ea typeface="楷体" panose="02010609060101010101" charset="-122"/>
              </a:rPr>
              <a:t>分</a:t>
            </a:r>
            <a:r>
              <a:rPr lang="zh-CN" altLang="en-US" sz="6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1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内容占位符 3"/>
          <p:cNvSpPr>
            <a:spLocks noGrp="1"/>
          </p:cNvSpPr>
          <p:nvPr/>
        </p:nvSpPr>
        <p:spPr>
          <a:xfrm>
            <a:off x="218440" y="62865"/>
            <a:ext cx="8229600" cy="6680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zh-CN" sz="6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¥</a:t>
            </a:r>
            <a:r>
              <a:rPr lang="zh-CN" altLang="en-US" sz="6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4.25</a:t>
            </a:r>
            <a:endParaRPr lang="zh-CN" altLang="en-US" sz="54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en-US" sz="54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6747510" y="386066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7" grpId="1" animBg="1"/>
      <p:bldP spid="27" grpId="0"/>
      <p:bldP spid="27" grpId="1"/>
      <p:bldP spid="29" grpId="0"/>
      <p:bldP spid="29" grpId="1"/>
      <p:bldP spid="30" grpId="0"/>
      <p:bldP spid="30" grpId="1"/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58032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83870" y="374650"/>
            <a:ext cx="6388735" cy="75438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视频，读价格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414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4288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听写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1" y="3758565"/>
            <a:ext cx="72243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" t="27997"/>
          <a:stretch>
            <a:fillRect/>
          </a:stretch>
        </p:blipFill>
        <p:spPr>
          <a:xfrm>
            <a:off x="923925" y="4791710"/>
            <a:ext cx="9569450" cy="143002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7170" name="标题 1"/>
          <p:cNvSpPr txBox="1"/>
          <p:nvPr/>
        </p:nvSpPr>
        <p:spPr>
          <a:xfrm>
            <a:off x="-115728" y="3311525"/>
            <a:ext cx="8431213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注音：第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44036" name="TextBox 13"/>
          <p:cNvSpPr txBox="1"/>
          <p:nvPr/>
        </p:nvSpPr>
        <p:spPr>
          <a:xfrm>
            <a:off x="903605" y="1557338"/>
            <a:ext cx="11979275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生词：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   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句子：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_____________   _____________   _____________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7170" grpId="0"/>
      <p:bldP spid="717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76714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51815" y="462915"/>
            <a:ext cx="77133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）答案：第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" r="3171"/>
          <a:stretch>
            <a:fillRect/>
          </a:stretch>
        </p:blipFill>
        <p:spPr>
          <a:xfrm>
            <a:off x="1466215" y="1558925"/>
            <a:ext cx="9117330" cy="326517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4" name="文本框 3"/>
          <p:cNvSpPr txBox="1"/>
          <p:nvPr/>
        </p:nvSpPr>
        <p:spPr>
          <a:xfrm>
            <a:off x="1664335" y="3006408"/>
            <a:ext cx="17767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一块二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45815" y="3006408"/>
            <a:ext cx="17741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三块五毛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099685" y="3006408"/>
            <a:ext cx="17741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八十六块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077710" y="3006408"/>
            <a:ext cx="16948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九十九块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687435" y="3006408"/>
            <a:ext cx="26917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二十二块一毛四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510665" y="4225608"/>
            <a:ext cx="18427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十一块六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481070" y="4233228"/>
            <a:ext cx="17754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十块五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965065" y="4225608"/>
            <a:ext cx="18491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三百一十块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737985" y="4225608"/>
            <a:ext cx="21170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一百九十九块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938895" y="4231958"/>
            <a:ext cx="18415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一百零三块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93381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496570" y="474980"/>
            <a:ext cx="912177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课文练习（</a:t>
            </a:r>
            <a:r>
              <a:rPr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r>
              <a:rPr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3-6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2" name="内容占位符 11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4945" y="1599565"/>
            <a:ext cx="10182860" cy="371221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25" name="矩形 24"/>
          <p:cNvSpPr/>
          <p:nvPr/>
        </p:nvSpPr>
        <p:spPr>
          <a:xfrm>
            <a:off x="2706370" y="2898140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225540" y="2929890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797290" y="2915920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955800" y="3534410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74995" y="3487420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240645" y="3488690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469515" y="4095115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303770" y="4126865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305290" y="4131945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484120" y="4757420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457440" y="4757420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443845" y="4754245"/>
            <a:ext cx="57848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9952" name="文本框 17"/>
          <p:cNvSpPr txBox="1"/>
          <p:nvPr/>
        </p:nvSpPr>
        <p:spPr>
          <a:xfrm>
            <a:off x="10627995" y="1627505"/>
            <a:ext cx="973455" cy="4603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 dirty="0"/>
          </a:p>
        </p:txBody>
      </p:sp>
      <p:pic>
        <p:nvPicPr>
          <p:cNvPr id="38" name="03-06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950835" y="1574800"/>
            <a:ext cx="608330" cy="6083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  <p:bldLst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0964" name="矩形 1"/>
          <p:cNvSpPr/>
          <p:nvPr/>
        </p:nvSpPr>
        <p:spPr>
          <a:xfrm>
            <a:off x="1191260" y="1235710"/>
            <a:ext cx="9940290" cy="47415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两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三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五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六  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十一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十二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十七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您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水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钱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牛奶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面包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早上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售货员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要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买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给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找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个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盒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瓶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块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毛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几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多少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一共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贵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好喝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再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太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了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谢谢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不客气</a:t>
            </a:r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-6350"/>
            <a:ext cx="1220343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905" y="-6350"/>
            <a:ext cx="1592580" cy="127698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3"/>
          <p:cNvSpPr>
            <a:spLocks noGrp="1"/>
          </p:cNvSpPr>
          <p:nvPr/>
        </p:nvSpPr>
        <p:spPr>
          <a:xfrm>
            <a:off x="46990" y="55880"/>
            <a:ext cx="2059305" cy="14001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1CA6A"/>
              </a:buClr>
              <a:buSzPct val="75000"/>
              <a:buFontTx/>
              <a:buNone/>
              <a:defRPr/>
            </a:pP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量</a:t>
            </a:r>
            <a:r>
              <a:rPr lang="en-US" altLang="zh-CN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词</a:t>
            </a:r>
            <a:r>
              <a:rPr lang="en-US" altLang="zh-CN" sz="2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liànɡ cí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Rectangle 3"/>
          <p:cNvSpPr txBox="1"/>
          <p:nvPr/>
        </p:nvSpPr>
        <p:spPr>
          <a:xfrm>
            <a:off x="1787525" y="426085"/>
            <a:ext cx="5290820" cy="371602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>
              <a:lnSpc>
                <a:spcPct val="200000"/>
              </a:lnSpc>
              <a:buNone/>
            </a:pPr>
            <a:r>
              <a:rPr lang="zh-CN" altLang="en-US" sz="5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本</a:t>
            </a:r>
            <a:endParaRPr lang="en-US" altLang="zh-CN" sz="54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书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音乐杂志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汉语词典</a:t>
            </a: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None/>
            </a:pPr>
            <a:endParaRPr lang="zh-CN" altLang="en-US" sz="3600" b="1" dirty="0">
              <a:latin typeface="楷体_GB2312"/>
              <a:ea typeface="楷体_GB2312"/>
            </a:endParaRPr>
          </a:p>
          <a:p>
            <a:pPr marL="342900" lvl="0" indent="-342900">
              <a:lnSpc>
                <a:spcPct val="200000"/>
              </a:lnSpc>
              <a:buChar char="•"/>
            </a:pPr>
            <a:endParaRPr lang="zh-CN" altLang="en-US" sz="3600" b="1" dirty="0">
              <a:latin typeface="楷体_GB2312"/>
              <a:ea typeface="楷体_GB2312"/>
            </a:endParaRPr>
          </a:p>
        </p:txBody>
      </p:sp>
      <p:pic>
        <p:nvPicPr>
          <p:cNvPr id="5" name="Picture 15" descr="huge4ec4bf53774f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3368675"/>
            <a:ext cx="2125980" cy="2942590"/>
          </a:xfrm>
          <a:prstGeom prst="rect">
            <a:avLst/>
          </a:prstGeom>
          <a:noFill/>
          <a:ln>
            <a:noFill/>
          </a:ln>
          <a:effectLst>
            <a:outerShdw blurRad="228600" dist="635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6065" y="13970"/>
            <a:ext cx="2886710" cy="34734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-6350"/>
            <a:ext cx="1220343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905" y="-6350"/>
            <a:ext cx="1592580" cy="127698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3"/>
          <p:cNvSpPr>
            <a:spLocks noGrp="1"/>
          </p:cNvSpPr>
          <p:nvPr/>
        </p:nvSpPr>
        <p:spPr>
          <a:xfrm>
            <a:off x="24765" y="95885"/>
            <a:ext cx="2059305" cy="14001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1CA6A"/>
              </a:buClr>
              <a:buSzPct val="75000"/>
              <a:buFontTx/>
              <a:buNone/>
              <a:defRPr/>
            </a:pP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量</a:t>
            </a:r>
            <a:r>
              <a:rPr lang="en-US" altLang="zh-CN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词</a:t>
            </a:r>
            <a:r>
              <a:rPr lang="en-US" altLang="zh-CN" sz="2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liànɡ cí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Rectangle 3"/>
          <p:cNvSpPr txBox="1"/>
          <p:nvPr/>
        </p:nvSpPr>
        <p:spPr>
          <a:xfrm>
            <a:off x="2531745" y="1096963"/>
            <a:ext cx="5292725" cy="51054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面包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苹果</a:t>
            </a:r>
          </a:p>
          <a:p>
            <a:pPr marL="342900" lvl="0" indent="-342900"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三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朋友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20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四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笔记本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None/>
            </a:pPr>
            <a:endParaRPr lang="zh-CN" altLang="en-US" sz="3600" b="1" dirty="0">
              <a:latin typeface="楷体_GB2312"/>
              <a:ea typeface="楷体_GB2312"/>
            </a:endParaRPr>
          </a:p>
          <a:p>
            <a:pPr marL="342900" lvl="0" indent="-342900">
              <a:lnSpc>
                <a:spcPct val="200000"/>
              </a:lnSpc>
              <a:buChar char="•"/>
            </a:pPr>
            <a:endParaRPr lang="zh-CN" altLang="en-US" sz="3600" b="1" dirty="0">
              <a:latin typeface="楷体_GB2312"/>
              <a:ea typeface="楷体_GB2312"/>
            </a:endParaRPr>
          </a:p>
        </p:txBody>
      </p:sp>
      <p:pic>
        <p:nvPicPr>
          <p:cNvPr id="90114" name="Picture 2"/>
          <p:cNvPicPr>
            <a:picLocks noChangeAspect="1"/>
          </p:cNvPicPr>
          <p:nvPr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8485" y="1020445"/>
            <a:ext cx="1919605" cy="12801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15" name="Picture 3" descr="C:\Users\l\Desktop\学在中国.基础教程1—王斯璐\内文插图\学在中国·基础教程1\VCG4114392043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58485" y="3555365"/>
            <a:ext cx="1931670" cy="1287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118" name="Picture 6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1670" y="2013585"/>
            <a:ext cx="1631950" cy="15417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3"/>
          <p:cNvSpPr txBox="1"/>
          <p:nvPr/>
        </p:nvSpPr>
        <p:spPr>
          <a:xfrm>
            <a:off x="3725545" y="2213928"/>
            <a:ext cx="2311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rgbClr val="7030A0"/>
                </a:solidFill>
                <a:ea typeface="等线" panose="02010600030101010101" charset="-122"/>
              </a:rPr>
              <a:t>pínɡɡuǒ</a:t>
            </a:r>
            <a:endParaRPr lang="en-US" altLang="zh-CN" sz="2400" b="1" dirty="0">
              <a:solidFill>
                <a:srgbClr val="7030A0"/>
              </a:solidFill>
              <a:latin typeface="宋体" panose="02010600030101010101" pitchFamily="2" charset="-122"/>
              <a:ea typeface="等线" panose="02010600030101010101" charset="-122"/>
            </a:endParaRPr>
          </a:p>
        </p:txBody>
      </p:sp>
      <p:pic>
        <p:nvPicPr>
          <p:cNvPr id="90120" name="Picture 8" descr="https://timgsa.baidu.com/timg?image&amp;quality=80&amp;size=b9999_10000&amp;sec=1561627907445&amp;di=665860c5eeb0cd81f3855a5daee9238a&amp;imgtype=0&amp;src=http%3A%2F%2Fi0.hdslb.com%2Fbfs%2Farticle%2Fe8830e8369757d435d125b48763177891ccc0750.png"/>
          <p:cNvPicPr>
            <a:picLocks noChangeAspect="1" noChangeArrowheads="1"/>
          </p:cNvPicPr>
          <p:nvPr/>
        </p:nvPicPr>
        <p:blipFill>
          <a:blip r:embed="rId9"/>
          <a:srcRect t="7530"/>
          <a:stretch>
            <a:fillRect/>
          </a:stretch>
        </p:blipFill>
        <p:spPr bwMode="auto">
          <a:xfrm>
            <a:off x="8194040" y="4676775"/>
            <a:ext cx="1807210" cy="1250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3"/>
          <p:cNvSpPr txBox="1"/>
          <p:nvPr/>
        </p:nvSpPr>
        <p:spPr>
          <a:xfrm>
            <a:off x="3906838" y="4833303"/>
            <a:ext cx="23129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dirty="0">
                <a:solidFill>
                  <a:srgbClr val="7030A0"/>
                </a:solidFill>
                <a:ea typeface="等线" panose="02010600030101010101" charset="-122"/>
              </a:rPr>
              <a:t>bǐ  jì  běn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497455" y="442595"/>
            <a:ext cx="20097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-6350"/>
            <a:ext cx="1220343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905" y="-6350"/>
            <a:ext cx="1592580" cy="127698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3"/>
          <p:cNvSpPr>
            <a:spLocks noGrp="1"/>
          </p:cNvSpPr>
          <p:nvPr/>
        </p:nvSpPr>
        <p:spPr>
          <a:xfrm>
            <a:off x="13335" y="82550"/>
            <a:ext cx="2059305" cy="14001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1CA6A"/>
              </a:buClr>
              <a:buSzPct val="75000"/>
              <a:buFontTx/>
              <a:buNone/>
              <a:defRPr/>
            </a:pP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量</a:t>
            </a:r>
            <a:r>
              <a:rPr lang="en-US" altLang="zh-CN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词</a:t>
            </a:r>
            <a:r>
              <a:rPr lang="en-US" altLang="zh-CN" sz="2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liànɡ cí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44034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3160" y="1643698"/>
            <a:ext cx="3250565" cy="32505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2264093" y="1314450"/>
            <a:ext cx="3644900" cy="5105400"/>
          </a:xfrm>
        </p:spPr>
        <p:txBody>
          <a:bodyPr vert="horz" wrap="square" lIns="91440" tIns="45720" rIns="91440" bIns="45720" anchor="t"/>
          <a:lstStyle/>
          <a:p>
            <a:pPr>
              <a:buNone/>
            </a:pPr>
            <a:r>
              <a:rPr lang="zh-CN" altLang="en-US" sz="54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瓶</a:t>
            </a: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两</a:t>
            </a:r>
            <a:r>
              <a:rPr lang="zh-CN" altLang="en-US" sz="36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水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瓶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可乐</a:t>
            </a:r>
          </a:p>
          <a:p>
            <a:pPr>
              <a:buFont typeface="Wingdings" panose="05000000000000000000" pitchFamily="2" charset="2"/>
              <a:buNone/>
            </a:pPr>
            <a:endParaRPr lang="zh-CN" altLang="en-US" sz="3600" b="1" dirty="0">
              <a:latin typeface="楷体_GB2312"/>
              <a:ea typeface="楷体_GB2312"/>
            </a:endParaRPr>
          </a:p>
          <a:p>
            <a:pPr>
              <a:buChar char="•"/>
            </a:pPr>
            <a:endParaRPr lang="zh-CN" altLang="en-US" sz="3600" b="1" dirty="0">
              <a:latin typeface="楷体_GB2312"/>
              <a:ea typeface="楷体_GB2312"/>
            </a:endParaRPr>
          </a:p>
        </p:txBody>
      </p:sp>
      <p:pic>
        <p:nvPicPr>
          <p:cNvPr id="44037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1400" y="1545590"/>
            <a:ext cx="2386330" cy="34467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3"/>
          <p:cNvSpPr txBox="1"/>
          <p:nvPr/>
        </p:nvSpPr>
        <p:spPr>
          <a:xfrm>
            <a:off x="3567113" y="3844608"/>
            <a:ext cx="1416050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charset="-122"/>
              </a:rPr>
              <a:t>kělè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-6350"/>
            <a:ext cx="1220343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905" y="-6350"/>
            <a:ext cx="1592580" cy="127698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3"/>
          <p:cNvSpPr>
            <a:spLocks noGrp="1"/>
          </p:cNvSpPr>
          <p:nvPr/>
        </p:nvSpPr>
        <p:spPr>
          <a:xfrm>
            <a:off x="27305" y="43815"/>
            <a:ext cx="2059305" cy="14001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1CA6A"/>
              </a:buClr>
              <a:buSzPct val="75000"/>
              <a:buFontTx/>
              <a:buNone/>
              <a:defRPr/>
            </a:pP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量</a:t>
            </a:r>
            <a:r>
              <a:rPr lang="en-US" altLang="zh-CN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词</a:t>
            </a:r>
            <a:r>
              <a:rPr lang="en-US" altLang="zh-CN" sz="2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liànɡ cí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Rectangle 3"/>
          <p:cNvSpPr txBox="1"/>
          <p:nvPr/>
        </p:nvSpPr>
        <p:spPr>
          <a:xfrm>
            <a:off x="1754823" y="-659765"/>
            <a:ext cx="3644900" cy="51054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>
              <a:lnSpc>
                <a:spcPct val="250000"/>
              </a:lnSpc>
              <a:buNone/>
            </a:pPr>
            <a:r>
              <a:rPr lang="zh-CN" altLang="en-US" sz="54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杯</a:t>
            </a:r>
            <a:endParaRPr lang="en-US" altLang="zh-CN" sz="5400" b="1" dirty="0">
              <a:solidFill>
                <a:srgbClr val="990033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2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杯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咖啡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2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杯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茶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2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牛奶</a:t>
            </a:r>
            <a:endParaRPr lang="zh-CN" altLang="en-US" sz="3600" b="1" dirty="0">
              <a:latin typeface="楷体_GB2312"/>
              <a:ea typeface="楷体_GB2312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3021013" y="1651318"/>
            <a:ext cx="1770062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charset="-122"/>
              </a:rPr>
              <a:t>kāfēi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2959100" y="3116898"/>
            <a:ext cx="1414463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charset="-122"/>
              </a:rPr>
              <a:t>chá</a:t>
            </a: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960" y="1108075"/>
            <a:ext cx="2680970" cy="2092325"/>
          </a:xfrm>
          <a:prstGeom prst="rect">
            <a:avLst/>
          </a:prstGeom>
          <a:noFill/>
          <a:ln>
            <a:noFill/>
          </a:ln>
          <a:effectLst>
            <a:outerShdw blurRad="266700" dist="635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0" name="Picture 4" descr="https://timgsa.baidu.com/timg?image&amp;quality=80&amp;size=b9999_10000&amp;sec=1561626660527&amp;di=bef5ed31d736ef0f6a8db3b73ec17833&amp;imgtype=0&amp;src=http%3A%2F%2Fpic.58pic.com%2F58pic%2F16%2F57%2F19%2F32258PIChxX_102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40750" y="2653030"/>
            <a:ext cx="2923540" cy="20612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4354830"/>
            <a:ext cx="2872740" cy="1956435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35" y="-6350"/>
            <a:ext cx="1220343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905" y="-6350"/>
            <a:ext cx="1592580" cy="127698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3"/>
          <p:cNvSpPr>
            <a:spLocks noGrp="1"/>
          </p:cNvSpPr>
          <p:nvPr/>
        </p:nvSpPr>
        <p:spPr>
          <a:xfrm>
            <a:off x="26035" y="57150"/>
            <a:ext cx="2059305" cy="14001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1CA6A"/>
              </a:buClr>
              <a:buSzPct val="75000"/>
              <a:buFontTx/>
              <a:buNone/>
              <a:defRPr/>
            </a:pP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量</a:t>
            </a:r>
            <a:r>
              <a:rPr lang="en-US" altLang="zh-CN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词</a:t>
            </a:r>
            <a:r>
              <a:rPr lang="en-US" altLang="zh-CN" sz="2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liànɡ cí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Rectangle 3"/>
          <p:cNvSpPr txBox="1"/>
          <p:nvPr/>
        </p:nvSpPr>
        <p:spPr>
          <a:xfrm>
            <a:off x="1759268" y="-1130935"/>
            <a:ext cx="5291137" cy="51054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>
              <a:lnSpc>
                <a:spcPct val="300000"/>
              </a:lnSpc>
              <a:buNone/>
            </a:pPr>
            <a:r>
              <a:rPr lang="zh-CN" altLang="en-US" sz="5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盒</a:t>
            </a:r>
            <a:endParaRPr lang="en-US" altLang="zh-CN" sz="54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30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盒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牛奶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30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盒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药</a:t>
            </a:r>
          </a:p>
          <a:p>
            <a:pPr marL="342900" lvl="0" indent="-342900">
              <a:lnSpc>
                <a:spcPct val="300000"/>
              </a:lnSpc>
              <a:buFont typeface="Wingdings" panose="05000000000000000000" pitchFamily="2" charset="2"/>
              <a:buNone/>
            </a:pPr>
            <a:endParaRPr lang="zh-CN" altLang="en-US" sz="3600" b="1" dirty="0">
              <a:latin typeface="楷体_GB2312"/>
              <a:ea typeface="楷体_GB2312"/>
            </a:endParaRPr>
          </a:p>
          <a:p>
            <a:pPr marL="342900" lvl="0" indent="-342900">
              <a:lnSpc>
                <a:spcPct val="300000"/>
              </a:lnSpc>
              <a:buChar char="•"/>
            </a:pPr>
            <a:endParaRPr lang="zh-CN" altLang="en-US" sz="3600" b="1" dirty="0">
              <a:latin typeface="楷体_GB2312"/>
              <a:ea typeface="楷体_GB2312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2991485" y="3433763"/>
            <a:ext cx="2312988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charset="-122"/>
              </a:rPr>
              <a:t>yào</a:t>
            </a:r>
          </a:p>
        </p:txBody>
      </p:sp>
      <p:pic>
        <p:nvPicPr>
          <p:cNvPr id="92164" name="Picture 4"/>
          <p:cNvPicPr>
            <a:picLocks noChangeAspect="1"/>
          </p:cNvPicPr>
          <p:nvPr/>
        </p:nvPicPr>
        <p:blipFill>
          <a:blip r:embed="rId6"/>
          <a:srcRect t="20755" b="16859"/>
          <a:stretch>
            <a:fillRect/>
          </a:stretch>
        </p:blipFill>
        <p:spPr>
          <a:xfrm>
            <a:off x="5108575" y="4269105"/>
            <a:ext cx="3116580" cy="194437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6086" name="组合 11"/>
          <p:cNvGrpSpPr/>
          <p:nvPr/>
        </p:nvGrpSpPr>
        <p:grpSpPr>
          <a:xfrm>
            <a:off x="5108575" y="714375"/>
            <a:ext cx="2851785" cy="2844165"/>
            <a:chOff x="8010071" y="2933019"/>
            <a:chExt cx="3810000" cy="3800475"/>
          </a:xfrm>
        </p:grpSpPr>
        <p:pic>
          <p:nvPicPr>
            <p:cNvPr id="92166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0071" y="2933019"/>
              <a:ext cx="3810000" cy="3800475"/>
            </a:xfrm>
            <a:prstGeom prst="rect">
              <a:avLst/>
            </a:prstGeom>
            <a:noFill/>
            <a:ln>
              <a:noFill/>
            </a:ln>
            <a:effectLst>
              <a:outerShdw blurRad="190500" algn="tl" rotWithShape="0">
                <a:srgbClr val="80808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88" name="圆角矩形 10"/>
            <p:cNvSpPr/>
            <p:nvPr/>
          </p:nvSpPr>
          <p:spPr>
            <a:xfrm>
              <a:off x="10067109" y="3853443"/>
              <a:ext cx="775062" cy="483426"/>
            </a:xfrm>
            <a:prstGeom prst="roundRect">
              <a:avLst>
                <a:gd name="adj" fmla="val 16667"/>
              </a:avLst>
            </a:prstGeom>
            <a:solidFill>
              <a:srgbClr val="F7F9E7"/>
            </a:solidFill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zh-CN" altLang="en-US" sz="1800" dirty="0">
                <a:ea typeface="等线" panose="0201060003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-6350"/>
            <a:ext cx="1220343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8" name="Rectangle 3"/>
          <p:cNvSpPr txBox="1"/>
          <p:nvPr/>
        </p:nvSpPr>
        <p:spPr>
          <a:xfrm>
            <a:off x="2280285" y="1019810"/>
            <a:ext cx="5291138" cy="51054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>
              <a:lnSpc>
                <a:spcPct val="120000"/>
              </a:lnSpc>
              <a:buNone/>
            </a:pPr>
            <a:r>
              <a:rPr lang="zh-CN" altLang="en-US" sz="5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名</a:t>
            </a:r>
            <a:endParaRPr lang="en-US" altLang="zh-CN" sz="54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售货员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学生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留学生</a:t>
            </a:r>
            <a:endParaRPr lang="zh-CN" altLang="en-US" sz="3600" b="1" dirty="0">
              <a:latin typeface="楷体_GB2312"/>
              <a:ea typeface="楷体_GB2312"/>
            </a:endParaRPr>
          </a:p>
          <a:p>
            <a:pPr marL="342900" lvl="0" indent="-342900"/>
            <a:endParaRPr lang="zh-CN" altLang="en-US" sz="3600" b="1" dirty="0">
              <a:latin typeface="楷体_GB2312"/>
              <a:ea typeface="楷体_GB2312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2998788" y="1296988"/>
            <a:ext cx="2311400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mínɡ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/>
          <a:srcRect l="10650"/>
          <a:stretch>
            <a:fillRect/>
          </a:stretch>
        </p:blipFill>
        <p:spPr>
          <a:xfrm>
            <a:off x="6527165" y="2034540"/>
            <a:ext cx="4341495" cy="3239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1026" name="Picture 2" descr="C:\Users\l\Desktop\图片2.jpg"/>
          <p:cNvPicPr>
            <a:picLocks noChangeAspect="1" noChangeArrowheads="1"/>
          </p:cNvPicPr>
          <p:nvPr/>
        </p:nvPicPr>
        <p:blipFill>
          <a:blip r:embed="rId5"/>
          <a:srcRect t="14754" r="42" b="22524"/>
          <a:stretch>
            <a:fillRect/>
          </a:stretch>
        </p:blipFill>
        <p:spPr bwMode="auto">
          <a:xfrm>
            <a:off x="1026160" y="1114425"/>
            <a:ext cx="10137140" cy="4860290"/>
          </a:xfrm>
          <a:prstGeom prst="rect">
            <a:avLst/>
          </a:prstGeom>
          <a:ln>
            <a:noFill/>
          </a:ln>
          <a:effectLst/>
          <a:scene3d>
            <a:camera prst="perspectiveContrastingLeftFacing" fov="2400000">
              <a:rot lat="0" lon="0" rev="0"/>
            </a:camera>
            <a:lightRig rig="threePt" dir="t">
              <a:rot lat="0" lon="0" rev="0"/>
            </a:lightRig>
          </a:scene3d>
          <a:sp3d>
            <a:bevelT w="63500" h="50800"/>
          </a:sp3d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54613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75255" y="3530600"/>
            <a:ext cx="70573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水几块钱一瓶？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1775" y="1175385"/>
            <a:ext cx="8913495" cy="523494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4" name="文本框 3"/>
          <p:cNvSpPr txBox="1"/>
          <p:nvPr/>
        </p:nvSpPr>
        <p:spPr>
          <a:xfrm>
            <a:off x="2495550" y="4980305"/>
            <a:ext cx="361124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瓶  个  块  盒 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505075" y="5707380"/>
            <a:ext cx="692594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水  面包  钱  音乐杂志  朋友  </a:t>
            </a:r>
          </a:p>
        </p:txBody>
      </p:sp>
      <p:sp>
        <p:nvSpPr>
          <p:cNvPr id="3" name="矩形 2"/>
          <p:cNvSpPr/>
          <p:nvPr/>
        </p:nvSpPr>
        <p:spPr>
          <a:xfrm>
            <a:off x="496570" y="399415"/>
            <a:ext cx="546354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21970" y="475615"/>
            <a:ext cx="56940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预习作业检查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35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21505" name="文本框 2"/>
          <p:cNvSpPr txBox="1"/>
          <p:nvPr/>
        </p:nvSpPr>
        <p:spPr>
          <a:xfrm>
            <a:off x="1249363" y="38735"/>
            <a:ext cx="1590675" cy="1445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běn</a:t>
            </a:r>
            <a:endParaRPr lang="zh-CN" altLang="en-US" sz="6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本</a:t>
            </a:r>
            <a:r>
              <a:rPr lang="zh-CN" altLang="en-US" sz="6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</a:p>
        </p:txBody>
      </p:sp>
      <p:pic>
        <p:nvPicPr>
          <p:cNvPr id="21506" name="图片 1" descr="M[FT{DTO9UF2895$49HXHFN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530" y="1925955"/>
            <a:ext cx="2726690" cy="3580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图片 5" descr="9V1~~(Q_GXMX4XQ7O3YL7OD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97800" y="1872615"/>
            <a:ext cx="2904490" cy="37579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3E4396A1-24B9-4133-B739-4AD82881E3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94201" y="1925955"/>
            <a:ext cx="2635731" cy="35801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22529" name="图片 92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9215" y="1223010"/>
            <a:ext cx="1181100" cy="16306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0" name="图片 9218" descr="20071013154059622_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3755" y="1267143"/>
            <a:ext cx="1809750" cy="15424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文本框 9219"/>
          <p:cNvSpPr txBox="1"/>
          <p:nvPr/>
        </p:nvSpPr>
        <p:spPr>
          <a:xfrm>
            <a:off x="1458595" y="8255"/>
            <a:ext cx="948055" cy="15068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ɡ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新宋体" panose="02010609030101010101" charset="-122"/>
              </a:rPr>
              <a:t>è</a:t>
            </a:r>
            <a:endParaRPr lang="zh-CN" altLang="en-US" sz="7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</a:p>
        </p:txBody>
      </p:sp>
      <p:sp>
        <p:nvSpPr>
          <p:cNvPr id="22532" name="文本框 1"/>
          <p:cNvSpPr txBox="1"/>
          <p:nvPr/>
        </p:nvSpPr>
        <p:spPr>
          <a:xfrm>
            <a:off x="6145213" y="3382010"/>
            <a:ext cx="13315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面包 </a:t>
            </a:r>
          </a:p>
        </p:txBody>
      </p:sp>
      <p:pic>
        <p:nvPicPr>
          <p:cNvPr id="22533" name="图片 21513" descr="iecool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85620" y="1346518"/>
            <a:ext cx="1240155" cy="17456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4" name="文本框 1"/>
          <p:cNvSpPr txBox="1"/>
          <p:nvPr/>
        </p:nvSpPr>
        <p:spPr>
          <a:xfrm>
            <a:off x="3886200" y="3369628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书包</a:t>
            </a:r>
          </a:p>
        </p:txBody>
      </p:sp>
      <p:sp>
        <p:nvSpPr>
          <p:cNvPr id="22535" name="文本框 2"/>
          <p:cNvSpPr txBox="1"/>
          <p:nvPr/>
        </p:nvSpPr>
        <p:spPr>
          <a:xfrm>
            <a:off x="3919220" y="3092133"/>
            <a:ext cx="110490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latin typeface="新宋体" panose="02010609030101010101" charset="-122"/>
                <a:ea typeface="新宋体" panose="02010609030101010101" charset="-122"/>
              </a:rPr>
              <a:t>shūbāo</a:t>
            </a:r>
          </a:p>
        </p:txBody>
      </p:sp>
      <p:sp>
        <p:nvSpPr>
          <p:cNvPr id="22536" name="文本框 3"/>
          <p:cNvSpPr txBox="1"/>
          <p:nvPr/>
        </p:nvSpPr>
        <p:spPr>
          <a:xfrm>
            <a:off x="6065520" y="3020695"/>
            <a:ext cx="125857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miànbāo</a:t>
            </a:r>
          </a:p>
        </p:txBody>
      </p:sp>
      <p:pic>
        <p:nvPicPr>
          <p:cNvPr id="22537" name="图片 4" descr="IT7WNLC_GB`[2)HYMESBLCO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74075" y="1323340"/>
            <a:ext cx="1772285" cy="14300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8" name="文本框 5"/>
          <p:cNvSpPr txBox="1"/>
          <p:nvPr/>
        </p:nvSpPr>
        <p:spPr>
          <a:xfrm>
            <a:off x="8627110" y="3012440"/>
            <a:ext cx="2574925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lā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jī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tǒnɡ</a:t>
            </a:r>
            <a:endParaRPr lang="zh-CN" altLang="en-US" sz="12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垃圾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桶</a:t>
            </a:r>
            <a:r>
              <a:rPr lang="zh-CN" altLang="en-US" sz="1200" b="1" dirty="0">
                <a:latin typeface="楷体" panose="02010609060101010101" charset="-122"/>
                <a:ea typeface="楷体" panose="02010609060101010101" charset="-122"/>
              </a:rPr>
              <a:t>  </a:t>
            </a:r>
          </a:p>
        </p:txBody>
      </p:sp>
      <p:pic>
        <p:nvPicPr>
          <p:cNvPr id="22539" name="图片 8" descr="CDJJ1VASC`Z6}3@%}]`KOWU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44015" y="4015105"/>
            <a:ext cx="1737995" cy="23996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40" name="文本框 9"/>
          <p:cNvSpPr txBox="1"/>
          <p:nvPr/>
        </p:nvSpPr>
        <p:spPr>
          <a:xfrm>
            <a:off x="3764915" y="4841875"/>
            <a:ext cx="35306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sù liào dài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塑 料 袋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  <p:bldP spid="22534" grpId="0"/>
      <p:bldP spid="22535" grpId="0"/>
      <p:bldP spid="22536" grpId="0"/>
      <p:bldP spid="22538" grpId="0"/>
      <p:bldP spid="2254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553" name="图片 1" descr="2JA_B[7Y8M[J$`[FNWL_HQI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74903" y="1436393"/>
            <a:ext cx="1151890" cy="29743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文本框 3"/>
          <p:cNvSpPr txBox="1"/>
          <p:nvPr/>
        </p:nvSpPr>
        <p:spPr>
          <a:xfrm>
            <a:off x="3272501" y="4568365"/>
            <a:ext cx="2025015" cy="11988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shuǐ   </a:t>
            </a:r>
            <a:endParaRPr lang="zh-CN" altLang="en-US" sz="3600" b="1" dirty="0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水     </a:t>
            </a:r>
          </a:p>
        </p:txBody>
      </p:sp>
      <p:sp>
        <p:nvSpPr>
          <p:cNvPr id="23556" name="文本框 4"/>
          <p:cNvSpPr txBox="1"/>
          <p:nvPr/>
        </p:nvSpPr>
        <p:spPr>
          <a:xfrm>
            <a:off x="1518285" y="-53340"/>
            <a:ext cx="2305050" cy="16300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p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新宋体" panose="02010609030101010101" charset="-122"/>
              </a:rPr>
              <a:t>í</a:t>
            </a:r>
            <a:r>
              <a:rPr lang="zh-CN" altLang="en-US" sz="40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nɡ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瓶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928450" y="5120914"/>
            <a:ext cx="1111202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牛奶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651EA33-EE38-4031-AAF4-2F1BEC83EC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48301" y="1539762"/>
            <a:ext cx="4614603" cy="271345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577" name="图片 11265" descr="一杯牛奶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5070" y="4091940"/>
            <a:ext cx="1881505" cy="16205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8" name="图片 11266" descr="kafei"/>
          <p:cNvPicPr>
            <a:picLocks noChangeAspect="1"/>
          </p:cNvPicPr>
          <p:nvPr/>
        </p:nvPicPr>
        <p:blipFill>
          <a:blip r:embed="rId9"/>
          <a:srcRect l="4958" t="3741" r="5588" b="6743"/>
          <a:stretch>
            <a:fillRect/>
          </a:stretch>
        </p:blipFill>
        <p:spPr>
          <a:xfrm>
            <a:off x="2306320" y="3970020"/>
            <a:ext cx="2339340" cy="1705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图片 11268" descr="W020080101399013754461"/>
          <p:cNvPicPr>
            <a:picLocks noChangeAspect="1"/>
          </p:cNvPicPr>
          <p:nvPr/>
        </p:nvPicPr>
        <p:blipFill>
          <a:blip r:embed="rId10"/>
          <a:srcRect r="2937"/>
          <a:stretch>
            <a:fillRect/>
          </a:stretch>
        </p:blipFill>
        <p:spPr>
          <a:xfrm>
            <a:off x="7514590" y="1499235"/>
            <a:ext cx="1675765" cy="16357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图片 11269" descr="4db893c6616b10fed100609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93950" y="1482090"/>
            <a:ext cx="2050415" cy="1539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1" name="文本框 1"/>
          <p:cNvSpPr txBox="1"/>
          <p:nvPr/>
        </p:nvSpPr>
        <p:spPr>
          <a:xfrm>
            <a:off x="2581275" y="3122295"/>
            <a:ext cx="240188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茶 </a:t>
            </a:r>
            <a:r>
              <a:rPr lang="zh-CN" altLang="en-US" sz="3600" b="1" dirty="0">
                <a:latin typeface="新宋体" panose="02010609030101010101" charset="-122"/>
                <a:ea typeface="新宋体" panose="02010609030101010101" charset="-122"/>
              </a:rPr>
              <a:t>ch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á</a:t>
            </a:r>
          </a:p>
        </p:txBody>
      </p:sp>
      <p:sp>
        <p:nvSpPr>
          <p:cNvPr id="24582" name="文本框 2"/>
          <p:cNvSpPr txBox="1"/>
          <p:nvPr/>
        </p:nvSpPr>
        <p:spPr>
          <a:xfrm>
            <a:off x="2182813" y="5886450"/>
            <a:ext cx="372586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咖啡 </a:t>
            </a:r>
            <a:r>
              <a:rPr lang="zh-CN" altLang="en-US" sz="3600" b="1" dirty="0">
                <a:latin typeface="新宋体" panose="02010609030101010101" charset="-122"/>
                <a:ea typeface="新宋体" panose="02010609030101010101" charset="-122"/>
              </a:rPr>
              <a:t>kāfēi</a:t>
            </a:r>
          </a:p>
        </p:txBody>
      </p:sp>
      <p:sp>
        <p:nvSpPr>
          <p:cNvPr id="24583" name="文本框 3"/>
          <p:cNvSpPr txBox="1"/>
          <p:nvPr/>
        </p:nvSpPr>
        <p:spPr>
          <a:xfrm>
            <a:off x="1360170" y="8255"/>
            <a:ext cx="2087563" cy="15068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bēi</a:t>
            </a:r>
            <a:endParaRPr lang="zh-CN" altLang="en-US" sz="6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杯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24582" grpId="0"/>
      <p:bldP spid="2458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31745" name="图片 18434" descr="200811141455328806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8565" y="2117090"/>
            <a:ext cx="3371850" cy="2330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6" name="图片 1" descr="N9H3J3B(7{5]SMRA4RX39EQ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16798" y="2084546"/>
            <a:ext cx="2371725" cy="2395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文本框 2"/>
          <p:cNvSpPr txBox="1"/>
          <p:nvPr/>
        </p:nvSpPr>
        <p:spPr>
          <a:xfrm>
            <a:off x="2910523" y="4531678"/>
            <a:ext cx="1601787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00B050"/>
                </a:solidFill>
                <a:latin typeface="新宋体" panose="02010609030101010101" charset="-122"/>
                <a:ea typeface="新宋体" panose="02010609030101010101" charset="-122"/>
              </a:rPr>
              <a:t>fěnbǐ        </a:t>
            </a:r>
            <a:endParaRPr lang="zh-CN" altLang="en-US" sz="3600" b="1" dirty="0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粉笔         </a:t>
            </a:r>
          </a:p>
        </p:txBody>
      </p:sp>
      <p:sp>
        <p:nvSpPr>
          <p:cNvPr id="31748" name="文本框 3"/>
          <p:cNvSpPr txBox="1"/>
          <p:nvPr/>
        </p:nvSpPr>
        <p:spPr>
          <a:xfrm>
            <a:off x="1562418" y="116523"/>
            <a:ext cx="1522412" cy="1445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hé</a:t>
            </a:r>
            <a:endParaRPr lang="zh-CN" altLang="en-US" sz="6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盒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160578" y="5233353"/>
            <a:ext cx="179070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 巧克力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82765" y="4617403"/>
            <a:ext cx="2044149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00B050"/>
                </a:solidFill>
                <a:latin typeface="新宋体" panose="02010609030101010101" charset="-122"/>
                <a:ea typeface="新宋体" panose="02010609030101010101" charset="-122"/>
              </a:rPr>
              <a:t>qiǎok</a:t>
            </a:r>
            <a:r>
              <a:rPr lang="zh-CN" altLang="en-US" sz="36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è</a:t>
            </a:r>
            <a:r>
              <a:rPr lang="zh-CN" altLang="en-US" sz="3600" b="1" dirty="0">
                <a:solidFill>
                  <a:srgbClr val="00B050"/>
                </a:solidFill>
                <a:latin typeface="新宋体" panose="02010609030101010101" charset="-122"/>
                <a:ea typeface="新宋体" panose="02010609030101010101" charset="-122"/>
              </a:rPr>
              <a:t>l</a:t>
            </a:r>
            <a:r>
              <a:rPr lang="zh-CN" altLang="en-US" sz="36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ì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  <p:bldP spid="2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4157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00075" y="455930"/>
            <a:ext cx="56940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量词练习：第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35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" r="7961"/>
          <a:stretch>
            <a:fillRect/>
          </a:stretch>
        </p:blipFill>
        <p:spPr>
          <a:xfrm>
            <a:off x="1541780" y="2971800"/>
            <a:ext cx="4277995" cy="2416175"/>
          </a:xfrm>
          <a:effectLst/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12900"/>
          <a:stretch>
            <a:fillRect/>
          </a:stretch>
        </p:blipFill>
        <p:spPr bwMode="auto">
          <a:xfrm>
            <a:off x="6909435" y="2971800"/>
            <a:ext cx="408051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图片 1"/>
          <p:cNvPicPr>
            <a:picLocks noChangeAspect="1"/>
          </p:cNvPicPr>
          <p:nvPr/>
        </p:nvPicPr>
        <p:blipFill>
          <a:blip r:embed="rId7"/>
          <a:srcRect l="5669"/>
          <a:stretch>
            <a:fillRect/>
          </a:stretch>
        </p:blipFill>
        <p:spPr>
          <a:xfrm>
            <a:off x="1579880" y="1187450"/>
            <a:ext cx="7343140" cy="133540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7" name="直接连接符 6"/>
          <p:cNvCxnSpPr/>
          <p:nvPr/>
        </p:nvCxnSpPr>
        <p:spPr>
          <a:xfrm>
            <a:off x="3305810" y="3529965"/>
            <a:ext cx="843915" cy="13462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8" name="直接连接符 6"/>
          <p:cNvCxnSpPr/>
          <p:nvPr/>
        </p:nvCxnSpPr>
        <p:spPr>
          <a:xfrm flipV="1">
            <a:off x="2151380" y="3529965"/>
            <a:ext cx="728345" cy="40259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" name="直接连接符 6"/>
          <p:cNvCxnSpPr/>
          <p:nvPr/>
        </p:nvCxnSpPr>
        <p:spPr>
          <a:xfrm flipV="1">
            <a:off x="3311525" y="3536315"/>
            <a:ext cx="844550" cy="6477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" name="直接连接符 6"/>
          <p:cNvCxnSpPr/>
          <p:nvPr/>
        </p:nvCxnSpPr>
        <p:spPr>
          <a:xfrm flipV="1">
            <a:off x="2159635" y="4171315"/>
            <a:ext cx="662940" cy="571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2" name="直接连接符 6"/>
          <p:cNvCxnSpPr/>
          <p:nvPr/>
        </p:nvCxnSpPr>
        <p:spPr>
          <a:xfrm>
            <a:off x="8964295" y="3526790"/>
            <a:ext cx="1014095" cy="61785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" name="直接连接符 6"/>
          <p:cNvCxnSpPr/>
          <p:nvPr/>
        </p:nvCxnSpPr>
        <p:spPr>
          <a:xfrm>
            <a:off x="8923020" y="4213225"/>
            <a:ext cx="1062990" cy="67818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7" name="直接连接符 6"/>
          <p:cNvCxnSpPr/>
          <p:nvPr/>
        </p:nvCxnSpPr>
        <p:spPr>
          <a:xfrm flipH="1">
            <a:off x="8923020" y="3565525"/>
            <a:ext cx="1055370" cy="144526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" name="直接连接符 6"/>
          <p:cNvCxnSpPr/>
          <p:nvPr/>
        </p:nvCxnSpPr>
        <p:spPr>
          <a:xfrm>
            <a:off x="7572375" y="4403725"/>
            <a:ext cx="904875" cy="44958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2" name="直接连接符 6"/>
          <p:cNvCxnSpPr/>
          <p:nvPr/>
        </p:nvCxnSpPr>
        <p:spPr>
          <a:xfrm flipH="1">
            <a:off x="7572375" y="3573145"/>
            <a:ext cx="935355" cy="47625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5" name="直接连接符 6"/>
          <p:cNvCxnSpPr/>
          <p:nvPr/>
        </p:nvCxnSpPr>
        <p:spPr>
          <a:xfrm>
            <a:off x="7651750" y="4213225"/>
            <a:ext cx="8255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63905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34670" y="479425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）答案：第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40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6850" y="1183640"/>
            <a:ext cx="8717915" cy="511429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2" name="文本框 11"/>
          <p:cNvSpPr txBox="1"/>
          <p:nvPr/>
        </p:nvSpPr>
        <p:spPr>
          <a:xfrm>
            <a:off x="2407920" y="1934528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杯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2407920" y="2687320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盒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407920" y="3440113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本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2407920" y="4174808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407920" y="4946015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名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746375" y="5691188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616508" y="1928813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杯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7616508" y="2649220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7616508" y="3426143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杯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7616508" y="4164648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本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7616508" y="4919980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个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7945120" y="5697538"/>
            <a:ext cx="74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块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3804920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38614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要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1746" name="Rectangle 3"/>
          <p:cNvSpPr>
            <a:spLocks noGrp="1"/>
          </p:cNvSpPr>
          <p:nvPr/>
        </p:nvSpPr>
        <p:spPr>
          <a:xfrm>
            <a:off x="5517198" y="1598295"/>
            <a:ext cx="10047287" cy="53625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10000"/>
              </a:lnSpc>
              <a:buFont typeface="Wingdings" panose="05000000000000000000" pitchFamily="2" charset="2"/>
              <a:buNone/>
            </a:pPr>
            <a:endParaRPr lang="zh-CN" altLang="en-US" sz="2000" b="1" dirty="0">
              <a:solidFill>
                <a:srgbClr val="00B050"/>
              </a:solidFill>
              <a:latin typeface="华文楷体" pitchFamily="2" charset="-122"/>
              <a:ea typeface="华文楷体" pitchFamily="2" charset="-12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早上好！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早上好！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一瓶水。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zh-CN" sz="9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zh-CN" sz="9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zh-CN" sz="9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什么？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0" indent="0">
              <a:lnSpc>
                <a:spcPct val="90000"/>
              </a:lnSpc>
            </a:pPr>
            <a:endParaRPr lang="zh-CN" altLang="en-US" sz="3600" b="1" dirty="0">
              <a:solidFill>
                <a:srgbClr val="990033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1020" y="2758123"/>
            <a:ext cx="1973263" cy="1863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64" y="2370773"/>
            <a:ext cx="3381375" cy="26384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1477645" y="1789748"/>
            <a:ext cx="2640013" cy="3800475"/>
            <a:chOff x="8441875" y="2906893"/>
            <a:chExt cx="2641237" cy="3800475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76"/>
            <a:stretch>
              <a:fillRect/>
            </a:stretch>
          </p:blipFill>
          <p:spPr bwMode="auto">
            <a:xfrm>
              <a:off x="8441875" y="2906893"/>
              <a:ext cx="2641237" cy="3800475"/>
            </a:xfrm>
            <a:prstGeom prst="rect">
              <a:avLst/>
            </a:prstGeom>
            <a:noFill/>
            <a:ln>
              <a:noFill/>
            </a:ln>
            <a:effectLst>
              <a:outerShdw blurRad="190500" algn="tl" rotWithShape="0">
                <a:srgbClr val="80808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4" name="矩形 6"/>
            <p:cNvSpPr/>
            <p:nvPr/>
          </p:nvSpPr>
          <p:spPr>
            <a:xfrm>
              <a:off x="9083040" y="3825022"/>
              <a:ext cx="818606" cy="496389"/>
            </a:xfrm>
            <a:prstGeom prst="rect">
              <a:avLst/>
            </a:prstGeom>
            <a:solidFill>
              <a:srgbClr val="F7F9E7"/>
            </a:solidFill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zh-CN" altLang="en-US" sz="1800" dirty="0">
                <a:ea typeface="等线" panose="0201060003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Rectangle 3"/>
          <p:cNvSpPr>
            <a:spLocks noGrp="1"/>
          </p:cNvSpPr>
          <p:nvPr/>
        </p:nvSpPr>
        <p:spPr>
          <a:xfrm>
            <a:off x="1082993" y="417830"/>
            <a:ext cx="10047287" cy="4495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endParaRPr lang="en-US" altLang="zh-CN" sz="5400" b="1" dirty="0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altLang="en-US" sz="2000" b="1" dirty="0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请问，你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一个面包，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两盒牛奶。</a:t>
            </a:r>
          </a:p>
          <a:p>
            <a:pPr marL="0" indent="0">
              <a:lnSpc>
                <a:spcPct val="90000"/>
              </a:lnSpc>
              <a:buChar char="•"/>
            </a:pPr>
            <a:endParaRPr lang="zh-CN" altLang="en-US" sz="3600" b="1" dirty="0">
              <a:solidFill>
                <a:srgbClr val="990033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747385" y="3535045"/>
            <a:ext cx="3219450" cy="2426335"/>
            <a:chOff x="7048499" y="3326674"/>
            <a:chExt cx="4472692" cy="3380694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76"/>
            <a:stretch>
              <a:fillRect/>
            </a:stretch>
          </p:blipFill>
          <p:spPr bwMode="auto">
            <a:xfrm>
              <a:off x="7048499" y="3335830"/>
              <a:ext cx="2344056" cy="3371538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76"/>
            <a:stretch>
              <a:fillRect/>
            </a:stretch>
          </p:blipFill>
          <p:spPr bwMode="auto">
            <a:xfrm>
              <a:off x="9177135" y="3326674"/>
              <a:ext cx="2344056" cy="3371537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660" y="3274060"/>
            <a:ext cx="2349500" cy="28270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15" descr="huge4ec4bf53774f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485" y="3538855"/>
            <a:ext cx="1746250" cy="24199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>
          <a:xfrm>
            <a:off x="330835" y="292735"/>
            <a:ext cx="3143250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30143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语法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再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026" name="Picture 2" descr="https://gimg2.baidu.com/image_search/src=http%3A%2F%2Fimg12.360buyimg.com%2Fimgzone%2Fjfs%2Ft1%2F176386%2F6%2F3573%2F174248%2F6073c0afE589c205b%2F84d2abb3aaf1ded9.jpg&amp;refer=http%3A%2F%2Fimg12.360buyimg.com&amp;app=2002&amp;size=f9999,10000&amp;q=a80&amp;n=0&amp;g=0n&amp;fmt=auto?sec=1665042418&amp;t=ab758d67d16ac1ce3a9fb35054d41923">
            <a:extLst>
              <a:ext uri="{FF2B5EF4-FFF2-40B4-BE49-F238E27FC236}">
                <a16:creationId xmlns:a16="http://schemas.microsoft.com/office/drawing/2014/main" id="{C7B88003-DB3F-4163-A934-F35B6AA73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3541616"/>
            <a:ext cx="2447290" cy="244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763905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50673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"/>
          <a:stretch>
            <a:fillRect/>
          </a:stretch>
        </p:blipFill>
        <p:spPr>
          <a:xfrm>
            <a:off x="1638300" y="1572260"/>
            <a:ext cx="9334500" cy="368871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4" name="文本框 3"/>
          <p:cNvSpPr txBox="1"/>
          <p:nvPr/>
        </p:nvSpPr>
        <p:spPr>
          <a:xfrm>
            <a:off x="2259013" y="2852420"/>
            <a:ext cx="44116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2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五本杂志。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59013" y="4425950"/>
            <a:ext cx="44116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32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一个汉字。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13435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398780" y="-45085"/>
            <a:ext cx="833818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朗读句子：第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35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3655" y="1990090"/>
            <a:ext cx="4719955" cy="3190240"/>
          </a:xfrm>
          <a:prstGeom prst="rect">
            <a:avLst/>
          </a:prstGeom>
          <a:noFill/>
          <a:ln w="9525">
            <a:noFill/>
          </a:ln>
          <a:effectLst/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1" b="2940"/>
          <a:stretch>
            <a:fillRect/>
          </a:stretch>
        </p:blipFill>
        <p:spPr bwMode="auto">
          <a:xfrm>
            <a:off x="6770370" y="2035810"/>
            <a:ext cx="4746625" cy="3144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63905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50673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25" y="1659890"/>
            <a:ext cx="9253220" cy="452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2182178" y="2352993"/>
            <a:ext cx="44132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2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两个面包。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182178" y="3975735"/>
            <a:ext cx="44132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32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两份报纸。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182178" y="5586730"/>
            <a:ext cx="779303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2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三个笔记本，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32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本汉语词典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80035"/>
            <a:ext cx="5879465" cy="123317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02" name="Rectangle 3"/>
          <p:cNvSpPr>
            <a:spLocks noGrp="1"/>
          </p:cNvSpPr>
          <p:nvPr/>
        </p:nvSpPr>
        <p:spPr>
          <a:xfrm>
            <a:off x="5667375" y="2162810"/>
            <a:ext cx="5932488" cy="39751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  <a:buClr>
                <a:srgbClr val="C00000"/>
              </a:buClr>
            </a:pPr>
            <a:r>
              <a:rPr lang="zh-CN" altLang="en-US" sz="36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牛奶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多少钱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一盒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  <a:buClr>
                <a:srgbClr val="C00000"/>
              </a:buClr>
            </a:pPr>
            <a:r>
              <a:rPr lang="zh-CN" altLang="en-US" sz="36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牛奶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十七块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一盒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  <a:buClr>
                <a:srgbClr val="C00000"/>
              </a:buClr>
            </a:pPr>
            <a:endParaRPr lang="en-US" altLang="zh-CN" sz="36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  <a:buClr>
                <a:srgbClr val="C00000"/>
              </a:buClr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一盒</a:t>
            </a:r>
            <a:r>
              <a:rPr lang="zh-CN" altLang="en-US" sz="36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牛奶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多少钱？</a:t>
            </a:r>
            <a:endParaRPr lang="en-US" altLang="zh-CN" sz="36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  <a:buClr>
                <a:srgbClr val="C00000"/>
              </a:buClr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一盒</a:t>
            </a:r>
            <a:r>
              <a:rPr lang="zh-CN" altLang="en-US" sz="36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牛奶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十七块。</a:t>
            </a:r>
            <a:endParaRPr lang="en-US" altLang="zh-CN" sz="36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36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4275" name="矩形 6"/>
          <p:cNvSpPr/>
          <p:nvPr/>
        </p:nvSpPr>
        <p:spPr>
          <a:xfrm>
            <a:off x="2161540" y="5387975"/>
            <a:ext cx="161671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17.00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</a:p>
        </p:txBody>
      </p:sp>
      <p:sp>
        <p:nvSpPr>
          <p:cNvPr id="5" name="矩形 4"/>
          <p:cNvSpPr/>
          <p:nvPr/>
        </p:nvSpPr>
        <p:spPr>
          <a:xfrm>
            <a:off x="1758315" y="2162810"/>
            <a:ext cx="2305050" cy="3305175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276" name="组合 8"/>
          <p:cNvGrpSpPr/>
          <p:nvPr/>
        </p:nvGrpSpPr>
        <p:grpSpPr>
          <a:xfrm>
            <a:off x="1811020" y="2052955"/>
            <a:ext cx="2317750" cy="3335020"/>
            <a:chOff x="8949267" y="2055813"/>
            <a:chExt cx="2641237" cy="3800475"/>
          </a:xfrm>
        </p:grpSpPr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76"/>
            <a:stretch>
              <a:fillRect/>
            </a:stretch>
          </p:blipFill>
          <p:spPr bwMode="auto">
            <a:xfrm>
              <a:off x="8949267" y="2055813"/>
              <a:ext cx="2641237" cy="3800475"/>
            </a:xfrm>
            <a:prstGeom prst="rect">
              <a:avLst/>
            </a:prstGeom>
            <a:noFill/>
            <a:ln>
              <a:noFill/>
            </a:ln>
            <a:effectLst>
              <a:outerShdw blurRad="190500" algn="tl" rotWithShape="0">
                <a:srgbClr val="80808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280" name="矩形 7"/>
            <p:cNvSpPr/>
            <p:nvPr/>
          </p:nvSpPr>
          <p:spPr>
            <a:xfrm>
              <a:off x="9614517" y="2974019"/>
              <a:ext cx="870011" cy="479126"/>
            </a:xfrm>
            <a:prstGeom prst="rect">
              <a:avLst/>
            </a:prstGeom>
            <a:solidFill>
              <a:srgbClr val="F7F9E7"/>
            </a:solidFill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zh-CN" altLang="en-US" sz="1800" dirty="0">
                <a:ea typeface="等线" panose="02010600030101010101" charset="-122"/>
              </a:endParaRPr>
            </a:p>
          </p:txBody>
        </p:sp>
      </p:grpSp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356235" y="276225"/>
            <a:ext cx="6870700" cy="1243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3</a:t>
            </a:r>
            <a:r>
              <a:rPr lang="zh-CN" altLang="en-US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N+</a:t>
            </a:r>
            <a:r>
              <a:rPr lang="zh-CN" altLang="en-US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多少钱</a:t>
            </a:r>
            <a:r>
              <a:rPr altLang="zh-CN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</a:t>
            </a:r>
            <a:r>
              <a:rPr lang="zh-CN" altLang="en-US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一</a:t>
            </a:r>
            <a:r>
              <a:rPr altLang="zh-CN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</a:t>
            </a:r>
            <a:r>
              <a:rPr lang="zh-CN" altLang="en-US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量？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 </a:t>
            </a:r>
            <a:r>
              <a:rPr altLang="zh-CN" sz="36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        /</a:t>
            </a:r>
            <a:r>
              <a:rPr lang="zh-CN" altLang="en-US" sz="3600" b="1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数量</a:t>
            </a:r>
            <a:r>
              <a:rPr altLang="zh-CN" sz="3600" b="1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+N+</a:t>
            </a:r>
            <a:r>
              <a:rPr lang="zh-CN" altLang="en-US" sz="3600" b="1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多少钱？</a:t>
            </a:r>
            <a:endParaRPr lang="zh-CN" altLang="en-US" sz="36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77495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4023995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438404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多少</a:t>
            </a: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&gt;10  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几</a:t>
            </a: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&lt;10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5298" name="Rectangle 5"/>
          <p:cNvSpPr/>
          <p:nvPr/>
        </p:nvSpPr>
        <p:spPr>
          <a:xfrm>
            <a:off x="6238240" y="2439035"/>
            <a:ext cx="3922713" cy="1066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面包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15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钱一个。</a:t>
            </a:r>
          </a:p>
        </p:txBody>
      </p:sp>
      <p:sp>
        <p:nvSpPr>
          <p:cNvPr id="5" name="Rectangle 8"/>
          <p:cNvSpPr/>
          <p:nvPr/>
        </p:nvSpPr>
        <p:spPr>
          <a:xfrm>
            <a:off x="6238240" y="4124960"/>
            <a:ext cx="4054475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水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钱一瓶。</a:t>
            </a:r>
          </a:p>
        </p:txBody>
      </p:sp>
      <p:sp>
        <p:nvSpPr>
          <p:cNvPr id="13" name="Rectangle 5"/>
          <p:cNvSpPr/>
          <p:nvPr/>
        </p:nvSpPr>
        <p:spPr>
          <a:xfrm>
            <a:off x="1258253" y="2446973"/>
            <a:ext cx="3748087" cy="1066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面包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钱一个？</a:t>
            </a:r>
          </a:p>
        </p:txBody>
      </p:sp>
      <p:sp>
        <p:nvSpPr>
          <p:cNvPr id="14" name="Rectangle 8"/>
          <p:cNvSpPr/>
          <p:nvPr/>
        </p:nvSpPr>
        <p:spPr>
          <a:xfrm>
            <a:off x="1258253" y="4134485"/>
            <a:ext cx="3373437" cy="16002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水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钱一瓶？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8199" y="1131819"/>
            <a:ext cx="3737172" cy="28958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4724" y="3158283"/>
            <a:ext cx="3737172" cy="28958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3" grpId="0" bldLvl="0" animBg="1"/>
      <p:bldP spid="14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570" y="399415"/>
            <a:ext cx="67646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8020" y="464185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"/>
          <a:stretch>
            <a:fillRect/>
          </a:stretch>
        </p:blipFill>
        <p:spPr>
          <a:xfrm>
            <a:off x="1468120" y="1343025"/>
            <a:ext cx="9436735" cy="453009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4" name="文本框 3"/>
          <p:cNvSpPr txBox="1"/>
          <p:nvPr/>
        </p:nvSpPr>
        <p:spPr>
          <a:xfrm>
            <a:off x="2649220" y="2673033"/>
            <a:ext cx="35496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你要买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盒牛奶？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87320" y="4297045"/>
            <a:ext cx="37893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一本杂志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钱？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680402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45466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87"/>
          <a:stretch>
            <a:fillRect/>
          </a:stretch>
        </p:blipFill>
        <p:spPr>
          <a:xfrm>
            <a:off x="1462405" y="1506855"/>
            <a:ext cx="9317355" cy="406273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2" name="文本框 11"/>
          <p:cNvSpPr txBox="1"/>
          <p:nvPr/>
        </p:nvSpPr>
        <p:spPr>
          <a:xfrm>
            <a:off x="2868613" y="3609658"/>
            <a:ext cx="37877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一个面包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钱？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849563" y="1818958"/>
            <a:ext cx="37877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词典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钱一本？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29698" name="Rectangle 3"/>
          <p:cNvSpPr>
            <a:spLocks noGrp="1"/>
          </p:cNvSpPr>
          <p:nvPr/>
        </p:nvSpPr>
        <p:spPr>
          <a:xfrm>
            <a:off x="1345565" y="780098"/>
            <a:ext cx="11234738" cy="56229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endParaRPr lang="en-US" altLang="zh-CN" sz="1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我要买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一个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面包，再买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两瓶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水，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多少钱？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一个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面包五块五，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两瓶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水六块，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一共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十一块五。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48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＋       </a:t>
            </a:r>
            <a:r>
              <a:rPr lang="en-US" altLang="zh-CN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﹦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zh-CN" altLang="en-US" b="1" dirty="0">
              <a:latin typeface="楷体_GB2312"/>
              <a:ea typeface="楷体_GB2312"/>
            </a:endParaRPr>
          </a:p>
        </p:txBody>
      </p:sp>
      <p:pic>
        <p:nvPicPr>
          <p:cNvPr id="44037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6600" y="3197225"/>
            <a:ext cx="1814195" cy="26206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14" name="Picture 2"/>
          <p:cNvPicPr>
            <a:picLocks noChangeAspect="1"/>
          </p:cNvPicPr>
          <p:nvPr/>
        </p:nvPicPr>
        <p:blipFill>
          <a:blip r:embed="rId7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3900" y="3466465"/>
            <a:ext cx="2816225" cy="18783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3399155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701675" y="60325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indent="0" algn="l">
              <a:buFont typeface="Wingdings" panose="05000000000000000000" pitchFamily="2" charset="2"/>
              <a:buNone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一共</a:t>
            </a:r>
            <a:r>
              <a:rPr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多少钱</a:t>
            </a:r>
            <a:endParaRPr lang="zh-CN" altLang="zh-CN" sz="4000" b="1" spc="150" dirty="0">
              <a:ln w="3175">
                <a:noFill/>
                <a:prstDash val="dash"/>
              </a:ln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2" name="Rectangle 3"/>
          <p:cNvSpPr>
            <a:spLocks noGrp="1"/>
          </p:cNvSpPr>
          <p:nvPr>
            <p:ph type="body" idx="4294967295"/>
          </p:nvPr>
        </p:nvSpPr>
        <p:spPr>
          <a:xfrm>
            <a:off x="1166495" y="812165"/>
            <a:ext cx="11235055" cy="2838450"/>
          </a:xfrm>
        </p:spPr>
        <p:txBody>
          <a:bodyPr vert="horz" wrap="square" lIns="91440" tIns="45720" rIns="91440" bIns="45720" anchor="t"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zh-CN" sz="1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我要买三个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，再买一杯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多少钱？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三个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，一杯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一共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zh-CN" altLang="en-US" sz="1400" b="1" dirty="0">
              <a:latin typeface="楷体_GB2312"/>
              <a:ea typeface="楷体_GB2312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zh-CN" altLang="en-US" sz="1400" b="1" dirty="0">
              <a:latin typeface="楷体_GB2312"/>
              <a:ea typeface="楷体_GB2312"/>
            </a:endParaRPr>
          </a:p>
        </p:txBody>
      </p:sp>
      <p:sp>
        <p:nvSpPr>
          <p:cNvPr id="58371" name="文本框 32771"/>
          <p:cNvSpPr txBox="1"/>
          <p:nvPr/>
        </p:nvSpPr>
        <p:spPr>
          <a:xfrm>
            <a:off x="3352165" y="5510530"/>
            <a:ext cx="2057400" cy="521970"/>
          </a:xfrm>
          <a:prstGeom prst="rect">
            <a:avLst/>
          </a:prstGeom>
          <a:noFill/>
          <a:ln w="1905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5.5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</a:t>
            </a:r>
          </a:p>
        </p:txBody>
      </p:sp>
      <p:pic>
        <p:nvPicPr>
          <p:cNvPr id="60424" name="图片 34824" descr="一杯牛奶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7955" y="3923030"/>
            <a:ext cx="1642110" cy="19710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18" name="文本框 34818"/>
          <p:cNvSpPr txBox="1"/>
          <p:nvPr/>
        </p:nvSpPr>
        <p:spPr>
          <a:xfrm>
            <a:off x="7987030" y="5521960"/>
            <a:ext cx="2193290" cy="521970"/>
          </a:xfrm>
          <a:prstGeom prst="rect">
            <a:avLst/>
          </a:prstGeom>
          <a:noFill/>
          <a:ln w="19050" cap="flat" cmpd="sng">
            <a:solidFill>
              <a:srgbClr val="AA1414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3.5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杯</a:t>
            </a:r>
          </a:p>
        </p:txBody>
      </p:sp>
      <p:sp>
        <p:nvSpPr>
          <p:cNvPr id="18" name="五边形 17"/>
          <p:cNvSpPr/>
          <p:nvPr/>
        </p:nvSpPr>
        <p:spPr>
          <a:xfrm>
            <a:off x="601980" y="500380"/>
            <a:ext cx="3399155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3" name="Title 6"/>
          <p:cNvSpPr txBox="1"/>
          <p:nvPr>
            <p:custDataLst>
              <p:tags r:id="rId2"/>
            </p:custDataLst>
          </p:nvPr>
        </p:nvSpPr>
        <p:spPr>
          <a:xfrm>
            <a:off x="701675" y="60325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indent="0" algn="l">
              <a:buFont typeface="Wingdings" panose="05000000000000000000" pitchFamily="2" charset="2"/>
              <a:buNone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一共</a:t>
            </a:r>
            <a:r>
              <a:rPr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多少钱</a:t>
            </a:r>
            <a:endParaRPr lang="zh-CN" altLang="zh-CN" sz="4000" b="1" spc="150" dirty="0">
              <a:ln w="3175">
                <a:noFill/>
                <a:prstDash val="dash"/>
              </a:ln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823970" y="1968500"/>
            <a:ext cx="1108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112000" y="1968500"/>
            <a:ext cx="1108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107430" y="3025140"/>
            <a:ext cx="1722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610485" y="3025140"/>
            <a:ext cx="21659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356090" y="3025140"/>
            <a:ext cx="1370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gimg2.baidu.com/image_search/src=http%3A%2F%2Fs2.boohee.cn%2Fhouse%2Fupload_food%2F2013%2F2%2F1%2F452803_1359699867.jpeg&amp;refer=http%3A%2F%2Fs2.boohee.cn&amp;app=2002&amp;size=f9999,10000&amp;q=a80&amp;n=0&amp;g=0n&amp;fmt=auto?sec=1665046482&amp;t=d77142041edb21089c5ac2c3a0921c1b">
            <a:extLst>
              <a:ext uri="{FF2B5EF4-FFF2-40B4-BE49-F238E27FC236}">
                <a16:creationId xmlns:a16="http://schemas.microsoft.com/office/drawing/2014/main" id="{9D6BA29F-5EA9-44E8-A308-049085145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96" y="3980180"/>
            <a:ext cx="2503985" cy="168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29698" name="Rectangle 3"/>
          <p:cNvSpPr>
            <a:spLocks noGrp="1"/>
          </p:cNvSpPr>
          <p:nvPr>
            <p:ph type="body" idx="4294967295"/>
          </p:nvPr>
        </p:nvSpPr>
        <p:spPr>
          <a:xfrm>
            <a:off x="907415" y="868998"/>
            <a:ext cx="11234738" cy="5622925"/>
          </a:xfrm>
        </p:spPr>
        <p:txBody>
          <a:bodyPr vert="horz" wrap="square" lIns="91440" tIns="45720" rIns="91440" bIns="45720" anchor="t"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zh-CN" sz="1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我要买  支笔，再买   本汉语书，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多少钱？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B: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支笔，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本汉语书，</a:t>
            </a:r>
            <a:r>
              <a:rPr lang="zh-CN" altLang="en-US" sz="40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一共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zh-CN" altLang="en-US" sz="1400" b="1" dirty="0">
              <a:latin typeface="楷体_GB2312"/>
              <a:ea typeface="楷体_GB2312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zh-CN" altLang="en-US" sz="1400" b="1" dirty="0">
              <a:latin typeface="楷体_GB2312"/>
              <a:ea typeface="楷体_GB2312"/>
            </a:endParaRPr>
          </a:p>
        </p:txBody>
      </p:sp>
      <p:sp>
        <p:nvSpPr>
          <p:cNvPr id="3" name="文本框 34818"/>
          <p:cNvSpPr txBox="1"/>
          <p:nvPr/>
        </p:nvSpPr>
        <p:spPr>
          <a:xfrm>
            <a:off x="8176895" y="5196205"/>
            <a:ext cx="2193290" cy="521970"/>
          </a:xfrm>
          <a:prstGeom prst="rect">
            <a:avLst/>
          </a:prstGeom>
          <a:noFill/>
          <a:ln w="9525" cap="flat" cmpd="sng">
            <a:solidFill>
              <a:srgbClr val="AA1414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68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本</a:t>
            </a:r>
          </a:p>
        </p:txBody>
      </p:sp>
      <p:pic>
        <p:nvPicPr>
          <p:cNvPr id="26627" name="图片 1" descr="F8EP)NU[6]@1]BF2ZL@7XG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7315" y="3635375"/>
            <a:ext cx="2254250" cy="22599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2771"/>
          <p:cNvSpPr txBox="1"/>
          <p:nvPr/>
        </p:nvSpPr>
        <p:spPr>
          <a:xfrm>
            <a:off x="3230880" y="5196205"/>
            <a:ext cx="2057400" cy="521970"/>
          </a:xfrm>
          <a:prstGeom prst="rect">
            <a:avLst/>
          </a:prstGeom>
          <a:noFill/>
          <a:ln w="9525" cap="flat" cmpd="sng">
            <a:solidFill>
              <a:srgbClr val="AA1414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2.5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支</a:t>
            </a:r>
          </a:p>
        </p:txBody>
      </p:sp>
      <p:pic>
        <p:nvPicPr>
          <p:cNvPr id="6" name="图片 5" descr="9V1~~(Q_GXMX4XQ7O3YL7OD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3300" y="3527425"/>
            <a:ext cx="1914525" cy="2476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3399155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701675" y="60325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indent="0" algn="l">
              <a:buFont typeface="Wingdings" panose="05000000000000000000" pitchFamily="2" charset="2"/>
              <a:buNone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一共</a:t>
            </a:r>
            <a:r>
              <a:rPr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多少钱</a:t>
            </a:r>
            <a:endParaRPr lang="zh-CN" altLang="zh-CN" sz="4000" b="1" spc="150" dirty="0">
              <a:ln w="3175">
                <a:noFill/>
                <a:prstDash val="dash"/>
              </a:ln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13990" y="2059305"/>
            <a:ext cx="5092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111365" y="3060065"/>
            <a:ext cx="12788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462905" y="2059305"/>
            <a:ext cx="5092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539875" y="3060065"/>
            <a:ext cx="5092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274695" y="3060065"/>
            <a:ext cx="5092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2" name="Rectangle 3"/>
          <p:cNvSpPr txBox="1"/>
          <p:nvPr/>
        </p:nvSpPr>
        <p:spPr>
          <a:xfrm>
            <a:off x="1422400" y="1736725"/>
            <a:ext cx="5600700" cy="412178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buFont typeface="Wingdings" panose="05000000000000000000" pitchFamily="2" charset="2"/>
              <a:buNone/>
            </a:pPr>
            <a:endParaRPr lang="en-US" altLang="zh-CN" sz="1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一共十一块五。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你十二块，谢谢。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不客气，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找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您五毛。</a:t>
            </a:r>
            <a:endParaRPr lang="en-US" altLang="zh-CN" sz="9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buFont typeface="Wingdings" panose="05000000000000000000" pitchFamily="2" charset="2"/>
              <a:buNone/>
            </a:pPr>
            <a:endParaRPr lang="en-US" altLang="zh-CN" sz="9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3100" y="2810510"/>
            <a:ext cx="3792855" cy="19735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 6"/>
          <p:cNvSpPr/>
          <p:nvPr/>
        </p:nvSpPr>
        <p:spPr>
          <a:xfrm>
            <a:off x="9744393" y="2242820"/>
            <a:ext cx="120396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零钱</a:t>
            </a:r>
          </a:p>
        </p:txBody>
      </p:sp>
      <p:sp>
        <p:nvSpPr>
          <p:cNvPr id="16" name="五边形 15"/>
          <p:cNvSpPr/>
          <p:nvPr/>
        </p:nvSpPr>
        <p:spPr>
          <a:xfrm>
            <a:off x="601980" y="500380"/>
            <a:ext cx="701294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50240" y="500380"/>
            <a:ext cx="68834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给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谁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什么 找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谁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多少钱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4490" y="406400"/>
            <a:ext cx="1481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4"/>
            </p:custDataLst>
          </p:nvPr>
        </p:nvSpPr>
        <p:spPr>
          <a:xfrm>
            <a:off x="542290" y="476885"/>
            <a:ext cx="1474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作业</a:t>
            </a:r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688340" y="1270000"/>
            <a:ext cx="10791190" cy="5130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lnSpc>
                <a:spcPct val="140000"/>
              </a:lnSpc>
              <a:buFontTx/>
              <a:buAutoNum type="arabicPeriod"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复习：作业本</a:t>
            </a:r>
          </a:p>
          <a:p>
            <a:pPr marL="0" indent="0" eaLnBrk="1" hangingPunct="1">
              <a:lnSpc>
                <a:spcPct val="140000"/>
              </a:lnSpc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①做一篇对话（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A:…… B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40000"/>
              </a:lnSpc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便宜、好喝、给、找、瓶、盒、杯、个、一共、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40000"/>
              </a:lnSpc>
              <a:buFontTx/>
              <a:buNone/>
            </a:pP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、要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N+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数量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多少钱？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/ N+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多少钱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量？</a:t>
            </a:r>
            <a:endParaRPr lang="en-US" altLang="zh-CN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40000"/>
              </a:lnSpc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②听写第一课的生词，听写错误抄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遍。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Group 2"/>
          <p:cNvGrpSpPr/>
          <p:nvPr/>
        </p:nvGrpSpPr>
        <p:grpSpPr>
          <a:xfrm>
            <a:off x="1411288" y="1640523"/>
            <a:ext cx="3225800" cy="3649662"/>
            <a:chOff x="0" y="0"/>
            <a:chExt cx="1920" cy="2858"/>
          </a:xfrm>
        </p:grpSpPr>
        <p:sp>
          <p:nvSpPr>
            <p:cNvPr id="60" name="Rectangle 3"/>
            <p:cNvSpPr/>
            <p:nvPr/>
          </p:nvSpPr>
          <p:spPr>
            <a:xfrm>
              <a:off x="960" y="1951"/>
              <a:ext cx="960" cy="90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endParaRPr lang="zh-CN" altLang="zh-CN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" name="Rectangle 4"/>
            <p:cNvSpPr/>
            <p:nvPr/>
          </p:nvSpPr>
          <p:spPr>
            <a:xfrm>
              <a:off x="0" y="1951"/>
              <a:ext cx="960" cy="90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endParaRPr lang="zh-CN" altLang="zh-CN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" name="Rectangle 5"/>
            <p:cNvSpPr/>
            <p:nvPr/>
          </p:nvSpPr>
          <p:spPr>
            <a:xfrm>
              <a:off x="960" y="998"/>
              <a:ext cx="960" cy="953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endParaRPr lang="zh-CN" altLang="zh-CN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" name="Rectangle 6"/>
            <p:cNvSpPr/>
            <p:nvPr/>
          </p:nvSpPr>
          <p:spPr>
            <a:xfrm>
              <a:off x="0" y="998"/>
              <a:ext cx="960" cy="953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endParaRPr lang="zh-CN" altLang="zh-CN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" name="Rectangle 7"/>
            <p:cNvSpPr/>
            <p:nvPr/>
          </p:nvSpPr>
          <p:spPr>
            <a:xfrm>
              <a:off x="0" y="653"/>
              <a:ext cx="1920" cy="34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endParaRPr lang="zh-CN" altLang="zh-CN" sz="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" name="Rectangle 8"/>
            <p:cNvSpPr/>
            <p:nvPr/>
          </p:nvSpPr>
          <p:spPr>
            <a:xfrm>
              <a:off x="0" y="317"/>
              <a:ext cx="1920" cy="33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endParaRPr lang="zh-CN" altLang="zh-CN" sz="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" name="Rectangle 9"/>
            <p:cNvSpPr/>
            <p:nvPr/>
          </p:nvSpPr>
          <p:spPr>
            <a:xfrm>
              <a:off x="0" y="0"/>
              <a:ext cx="1920" cy="31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ysClr val="windowText" lastClr="000000"/>
                  </a:solidFill>
                  <a:latin typeface="等线" panose="02010600030101010101" charset="-122"/>
                  <a:ea typeface="+mn-ea"/>
                  <a:cs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endParaRPr lang="zh-CN" altLang="zh-CN" sz="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" name="Line 10"/>
            <p:cNvSpPr/>
            <p:nvPr/>
          </p:nvSpPr>
          <p:spPr>
            <a:xfrm>
              <a:off x="0" y="0"/>
              <a:ext cx="1920" cy="0"/>
            </a:xfrm>
            <a:prstGeom prst="line">
              <a:avLst/>
            </a:prstGeom>
            <a:ln w="57150" cap="flat" cmpd="sng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8" name="Line 11"/>
            <p:cNvSpPr/>
            <p:nvPr/>
          </p:nvSpPr>
          <p:spPr>
            <a:xfrm>
              <a:off x="0" y="317"/>
              <a:ext cx="1920" cy="0"/>
            </a:xfrm>
            <a:prstGeom prst="line">
              <a:avLst/>
            </a:prstGeom>
            <a:ln w="57150" cap="flat" cmpd="sng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9" name="Line 12"/>
            <p:cNvSpPr/>
            <p:nvPr/>
          </p:nvSpPr>
          <p:spPr>
            <a:xfrm>
              <a:off x="0" y="653"/>
              <a:ext cx="1920" cy="0"/>
            </a:xfrm>
            <a:prstGeom prst="line">
              <a:avLst/>
            </a:prstGeom>
            <a:ln w="57150" cap="flat" cmpd="sng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0" name="Line 13"/>
            <p:cNvSpPr/>
            <p:nvPr/>
          </p:nvSpPr>
          <p:spPr>
            <a:xfrm>
              <a:off x="0" y="965"/>
              <a:ext cx="1920" cy="0"/>
            </a:xfrm>
            <a:prstGeom prst="line">
              <a:avLst/>
            </a:prstGeom>
            <a:ln w="57150" cap="flat" cmpd="sng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" name="Line 14"/>
            <p:cNvSpPr/>
            <p:nvPr/>
          </p:nvSpPr>
          <p:spPr>
            <a:xfrm>
              <a:off x="0" y="1951"/>
              <a:ext cx="1920" cy="0"/>
            </a:xfrm>
            <a:prstGeom prst="line">
              <a:avLst/>
            </a:prstGeom>
            <a:ln w="57150" cap="flat" cmpd="sng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" name="Line 15"/>
            <p:cNvSpPr/>
            <p:nvPr/>
          </p:nvSpPr>
          <p:spPr>
            <a:xfrm>
              <a:off x="0" y="2858"/>
              <a:ext cx="1920" cy="0"/>
            </a:xfrm>
            <a:prstGeom prst="line">
              <a:avLst/>
            </a:prstGeom>
            <a:ln w="57150" cap="flat" cmpd="sng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3" name="Line 16"/>
            <p:cNvSpPr/>
            <p:nvPr/>
          </p:nvSpPr>
          <p:spPr>
            <a:xfrm>
              <a:off x="0" y="0"/>
              <a:ext cx="0" cy="2858"/>
            </a:xfrm>
            <a:prstGeom prst="line">
              <a:avLst/>
            </a:prstGeom>
            <a:ln w="57150" cap="flat" cmpd="sng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4" name="Line 17"/>
            <p:cNvSpPr/>
            <p:nvPr/>
          </p:nvSpPr>
          <p:spPr>
            <a:xfrm>
              <a:off x="1920" y="0"/>
              <a:ext cx="0" cy="2858"/>
            </a:xfrm>
            <a:prstGeom prst="line">
              <a:avLst/>
            </a:prstGeom>
            <a:ln w="57150" cap="flat" cmpd="sng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5" name="Line 18"/>
            <p:cNvSpPr/>
            <p:nvPr/>
          </p:nvSpPr>
          <p:spPr>
            <a:xfrm>
              <a:off x="960" y="998"/>
              <a:ext cx="0" cy="1860"/>
            </a:xfrm>
            <a:prstGeom prst="line">
              <a:avLst/>
            </a:prstGeom>
            <a:ln w="57150" cap="flat" cmpd="sng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76" name="Text Box 19"/>
          <p:cNvSpPr txBox="1"/>
          <p:nvPr/>
        </p:nvSpPr>
        <p:spPr>
          <a:xfrm>
            <a:off x="2455863" y="1405573"/>
            <a:ext cx="1931987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8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yī</a:t>
            </a:r>
          </a:p>
        </p:txBody>
      </p:sp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 b="47379"/>
          <a:stretch>
            <a:fillRect/>
          </a:stretch>
        </p:blipFill>
        <p:spPr bwMode="auto">
          <a:xfrm>
            <a:off x="1134717" y="3480468"/>
            <a:ext cx="3793068" cy="1018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8"/>
          <a:srcRect r="81673" b="57146"/>
          <a:stretch>
            <a:fillRect/>
          </a:stretch>
        </p:blipFill>
        <p:spPr>
          <a:xfrm>
            <a:off x="9424988" y="2394585"/>
            <a:ext cx="1779587" cy="2774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9" name="Picture 2" descr="C:\Users\l\Desktop\3e7693bf9d5f9c4208dd08a0468a53a.jpg"/>
          <p:cNvPicPr>
            <a:picLocks noChangeAspect="1" noChangeArrowheads="1"/>
          </p:cNvPicPr>
          <p:nvPr/>
        </p:nvPicPr>
        <p:blipFill>
          <a:blip r:embed="rId9">
            <a:lum bright="10000" contrast="30000"/>
          </a:blip>
          <a:srcRect/>
          <a:stretch>
            <a:fillRect/>
          </a:stretch>
        </p:blipFill>
        <p:spPr bwMode="auto">
          <a:xfrm>
            <a:off x="6005945" y="1640284"/>
            <a:ext cx="2222500" cy="363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1026" name="Picture 2" descr="C:\Users\l\Desktop\图片2.jpg"/>
          <p:cNvPicPr>
            <a:picLocks noChangeAspect="1" noChangeArrowheads="1"/>
          </p:cNvPicPr>
          <p:nvPr/>
        </p:nvPicPr>
        <p:blipFill>
          <a:blip r:embed="rId5"/>
          <a:srcRect t="14754" r="42" b="22524"/>
          <a:stretch>
            <a:fillRect/>
          </a:stretch>
        </p:blipFill>
        <p:spPr bwMode="auto">
          <a:xfrm>
            <a:off x="1026160" y="1114425"/>
            <a:ext cx="10137140" cy="4860290"/>
          </a:xfrm>
          <a:prstGeom prst="rect">
            <a:avLst/>
          </a:prstGeom>
          <a:ln>
            <a:noFill/>
          </a:ln>
          <a:effectLst/>
          <a:scene3d>
            <a:camera prst="perspectiveContrastingLeftFacing" fov="2400000">
              <a:rot lat="0" lon="0" rev="0"/>
            </a:camera>
            <a:lightRig rig="threePt" dir="t">
              <a:rot lat="0" lon="0" rev="0"/>
            </a:lightRig>
          </a:scene3d>
          <a:sp3d>
            <a:bevelT w="63500" h="50800"/>
          </a:sp3d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54613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75255" y="3530600"/>
            <a:ext cx="70573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水几块钱一瓶？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3804920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38614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4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很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+A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71270" y="1136650"/>
            <a:ext cx="60960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这牛奶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好喝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4" name="矩形 13"/>
          <p:cNvSpPr/>
          <p:nvPr/>
        </p:nvSpPr>
        <p:spPr>
          <a:xfrm>
            <a:off x="1271270" y="1917700"/>
            <a:ext cx="60960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我们的老师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5" name="矩形 14"/>
          <p:cNvSpPr/>
          <p:nvPr/>
        </p:nvSpPr>
        <p:spPr>
          <a:xfrm>
            <a:off x="1271270" y="2871788"/>
            <a:ext cx="60960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这杯咖啡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这杯咖啡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便宜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6" name="矩形 15"/>
          <p:cNvSpPr/>
          <p:nvPr/>
        </p:nvSpPr>
        <p:spPr>
          <a:xfrm>
            <a:off x="6667183" y="4375468"/>
            <a:ext cx="60960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你的中国朋友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你的中国朋友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7" name="矩形 16"/>
          <p:cNvSpPr/>
          <p:nvPr/>
        </p:nvSpPr>
        <p:spPr>
          <a:xfrm>
            <a:off x="6667183" y="2414588"/>
            <a:ext cx="6503987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他的钱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他的钱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8179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50673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7810" y="1605280"/>
            <a:ext cx="9322435" cy="3020060"/>
          </a:xfrm>
          <a:ln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4923155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47948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5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：太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+A+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了！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595245" y="5311775"/>
            <a:ext cx="1001458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这牛奶</a:t>
            </a:r>
            <a:r>
              <a:rPr lang="zh-CN" altLang="en-US" sz="36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   这牛奶</a:t>
            </a:r>
            <a:r>
              <a:rPr lang="zh-CN" altLang="en-US" sz="36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非常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   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这牛奶</a:t>
            </a:r>
            <a:r>
              <a:rPr lang="zh-CN" altLang="en-US" sz="36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太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贵</a:t>
            </a:r>
            <a:r>
              <a:rPr lang="zh-CN" altLang="en-US" sz="36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了！</a:t>
            </a:r>
          </a:p>
        </p:txBody>
      </p:sp>
      <p:sp>
        <p:nvSpPr>
          <p:cNvPr id="12" name="Rectangle 5"/>
          <p:cNvSpPr/>
          <p:nvPr/>
        </p:nvSpPr>
        <p:spPr>
          <a:xfrm>
            <a:off x="459740" y="1085215"/>
            <a:ext cx="6656070" cy="73406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很 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&lt; 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非常 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&lt; 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</a:p>
        </p:txBody>
      </p:sp>
      <p:pic>
        <p:nvPicPr>
          <p:cNvPr id="60424" name="图片 34824" descr="一杯牛奶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9033" y="2250440"/>
            <a:ext cx="1642110" cy="19710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34824" descr="一杯牛奶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4605" y="2250440"/>
            <a:ext cx="1642110" cy="19710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34824" descr="一杯牛奶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4783" y="2250440"/>
            <a:ext cx="1642110" cy="19710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34824" descr="一杯牛奶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6875" y="2250440"/>
            <a:ext cx="1642110" cy="19710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18" name="文本框 34818"/>
          <p:cNvSpPr txBox="1"/>
          <p:nvPr/>
        </p:nvSpPr>
        <p:spPr>
          <a:xfrm>
            <a:off x="1049655" y="4554220"/>
            <a:ext cx="1840865" cy="521970"/>
          </a:xfrm>
          <a:prstGeom prst="rect">
            <a:avLst/>
          </a:prstGeom>
          <a:noFill/>
          <a:ln w="25400" cap="flat" cmpd="sng">
            <a:solidFill>
              <a:srgbClr val="AA1414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3.5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杯</a:t>
            </a:r>
          </a:p>
        </p:txBody>
      </p:sp>
      <p:sp>
        <p:nvSpPr>
          <p:cNvPr id="23" name="文本框 34818"/>
          <p:cNvSpPr txBox="1"/>
          <p:nvPr/>
        </p:nvSpPr>
        <p:spPr>
          <a:xfrm>
            <a:off x="3882390" y="4554220"/>
            <a:ext cx="1526540" cy="521970"/>
          </a:xfrm>
          <a:prstGeom prst="rect">
            <a:avLst/>
          </a:prstGeom>
          <a:noFill/>
          <a:ln w="25400" cap="flat" cmpd="sng">
            <a:solidFill>
              <a:srgbClr val="AA1414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15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杯</a:t>
            </a:r>
          </a:p>
        </p:txBody>
      </p:sp>
      <p:sp>
        <p:nvSpPr>
          <p:cNvPr id="24" name="文本框 34818"/>
          <p:cNvSpPr txBox="1"/>
          <p:nvPr/>
        </p:nvSpPr>
        <p:spPr>
          <a:xfrm>
            <a:off x="6484620" y="4554220"/>
            <a:ext cx="1702435" cy="521970"/>
          </a:xfrm>
          <a:prstGeom prst="rect">
            <a:avLst/>
          </a:prstGeom>
          <a:noFill/>
          <a:ln w="25400" cap="flat" cmpd="sng">
            <a:solidFill>
              <a:srgbClr val="AA1414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250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杯</a:t>
            </a:r>
          </a:p>
        </p:txBody>
      </p:sp>
      <p:sp>
        <p:nvSpPr>
          <p:cNvPr id="25" name="文本框 34818"/>
          <p:cNvSpPr txBox="1"/>
          <p:nvPr/>
        </p:nvSpPr>
        <p:spPr>
          <a:xfrm>
            <a:off x="9169400" y="4554220"/>
            <a:ext cx="1877060" cy="521970"/>
          </a:xfrm>
          <a:prstGeom prst="rect">
            <a:avLst/>
          </a:prstGeom>
          <a:noFill/>
          <a:ln w="25400" cap="flat" cmpd="sng">
            <a:solidFill>
              <a:srgbClr val="AA1414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1888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r>
              <a:rPr lang="en-US" altLang="zh-CN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杯</a:t>
            </a:r>
          </a:p>
        </p:txBody>
      </p:sp>
    </p:spTree>
    <p:custDataLst>
      <p:tags r:id="rId1"/>
    </p:custData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-497840" y="-325528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674443" y="3055146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4783455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47840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5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：太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+A+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了！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8350" y="2250758"/>
            <a:ext cx="6096000" cy="47782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这桌子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大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100000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块</a:t>
            </a: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这手机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Rectangle 5"/>
          <p:cNvSpPr/>
          <p:nvPr/>
        </p:nvSpPr>
        <p:spPr>
          <a:xfrm>
            <a:off x="872332" y="1538425"/>
            <a:ext cx="6656387" cy="1066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很 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&lt; 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非常 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&lt; 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太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4E602CA-CF46-4C08-ABC8-707CF518E8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2952" y="3934234"/>
            <a:ext cx="4009022" cy="265253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42DB469-EDE4-4C5A-8E48-7E348B4BF2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64350" y="1228772"/>
            <a:ext cx="3555217" cy="248316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88213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441325"/>
            <a:ext cx="652843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42</a:t>
            </a:r>
            <a:r>
              <a:rPr lang="zh-CN" altLang="en-US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5585" y="1280160"/>
            <a:ext cx="8227060" cy="4764405"/>
          </a:xfrm>
          <a:ln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93445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53720" y="399415"/>
            <a:ext cx="872045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太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：第</a:t>
            </a:r>
            <a:r>
              <a:rPr altLang="zh-CN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42</a:t>
            </a:r>
            <a:r>
              <a:rPr lang="zh-CN" altLang="en-US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295" y="1349375"/>
            <a:ext cx="8811260" cy="506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8169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716915" y="417830"/>
            <a:ext cx="866076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课文热身（预习作业检查</a:t>
            </a:r>
            <a:r>
              <a:rPr altLang="zh-CN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36</a:t>
            </a:r>
            <a:r>
              <a:rPr lang="zh-CN" altLang="en-US" sz="36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25" y="1370330"/>
            <a:ext cx="9210040" cy="508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606040" y="5880418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01870" y="5908358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19950" y="5866448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583738" y="5894388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28142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506730"/>
            <a:ext cx="612457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课文练习（</a:t>
            </a:r>
            <a:r>
              <a:rPr altLang="zh-CN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43</a:t>
            </a:r>
            <a:r>
              <a:rPr lang="zh-CN" altLang="en-US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5575" y="1224915"/>
            <a:ext cx="9471660" cy="467233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7" name="矩形 16"/>
          <p:cNvSpPr/>
          <p:nvPr/>
        </p:nvSpPr>
        <p:spPr>
          <a:xfrm>
            <a:off x="9774555" y="5176203"/>
            <a:ext cx="6604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8" name="矩形 17"/>
          <p:cNvSpPr/>
          <p:nvPr/>
        </p:nvSpPr>
        <p:spPr>
          <a:xfrm>
            <a:off x="9905683" y="2801303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9" name="矩形 18"/>
          <p:cNvSpPr/>
          <p:nvPr/>
        </p:nvSpPr>
        <p:spPr>
          <a:xfrm>
            <a:off x="9905683" y="3415983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20" name="矩形 19"/>
          <p:cNvSpPr/>
          <p:nvPr/>
        </p:nvSpPr>
        <p:spPr>
          <a:xfrm>
            <a:off x="9905683" y="4006850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21" name="矩形 20"/>
          <p:cNvSpPr/>
          <p:nvPr/>
        </p:nvSpPr>
        <p:spPr>
          <a:xfrm>
            <a:off x="9746615" y="4589463"/>
            <a:ext cx="6604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4490" y="406400"/>
            <a:ext cx="250698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364490" y="496570"/>
            <a:ext cx="20364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lang="zh-CN" altLang="en-US" sz="44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4" name="03-05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15425" y="431893"/>
            <a:ext cx="576263" cy="576263"/>
          </a:xfrm>
          <a:prstGeom prst="rect">
            <a:avLst/>
          </a:prstGeom>
        </p:spPr>
      </p:pic>
      <p:sp>
        <p:nvSpPr>
          <p:cNvPr id="69634" name="内容占位符 2"/>
          <p:cNvSpPr>
            <a:spLocks noGrp="1"/>
          </p:cNvSpPr>
          <p:nvPr>
            <p:ph idx="1"/>
          </p:nvPr>
        </p:nvSpPr>
        <p:spPr>
          <a:xfrm>
            <a:off x="1387793" y="1295718"/>
            <a:ext cx="10542587" cy="5246687"/>
          </a:xfr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早上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好！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您要买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什么？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早上好！我买一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个面包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     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两盒牛奶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。牛奶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多少钱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一盒？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牛奶十七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钱一盒，这牛奶很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好喝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太贵了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！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水几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块钱一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Picture 6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5" t="4637" r="10539" b="5867"/>
          <a:stretch>
            <a:fillRect/>
          </a:stretch>
        </p:blipFill>
        <p:spPr>
          <a:xfrm>
            <a:off x="909638" y="1762125"/>
            <a:ext cx="4318000" cy="389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7"/>
          <p:cNvSpPr txBox="1"/>
          <p:nvPr/>
        </p:nvSpPr>
        <p:spPr>
          <a:xfrm>
            <a:off x="2503488" y="1822450"/>
            <a:ext cx="960437" cy="10144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èr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598475" y="3153996"/>
            <a:ext cx="2805544" cy="166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l\Desktop\a7e654e759e4d232f84f295e96c4b84.jpg"/>
          <p:cNvPicPr>
            <a:picLocks noChangeAspect="1" noChangeArrowheads="1"/>
          </p:cNvPicPr>
          <p:nvPr/>
        </p:nvPicPr>
        <p:blipFill>
          <a:blip r:embed="rId9">
            <a:lum bright="10000" contrast="30000"/>
          </a:blip>
          <a:srcRect/>
          <a:stretch>
            <a:fillRect/>
          </a:stretch>
        </p:blipFill>
        <p:spPr bwMode="auto">
          <a:xfrm>
            <a:off x="5881688" y="1762125"/>
            <a:ext cx="2336800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rcRect l="16777" t="-2" r="65648" b="56783"/>
          <a:stretch>
            <a:fillRect/>
          </a:stretch>
        </p:blipFill>
        <p:spPr>
          <a:xfrm>
            <a:off x="9388475" y="2325688"/>
            <a:ext cx="1792288" cy="2941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4490" y="406400"/>
            <a:ext cx="250698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364490" y="496570"/>
            <a:ext cx="20364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lang="zh-CN" altLang="en-US" sz="44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7" name="03-05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15425" y="431893"/>
            <a:ext cx="576263" cy="576263"/>
          </a:xfrm>
          <a:prstGeom prst="rect">
            <a:avLst/>
          </a:prstGeom>
        </p:spPr>
      </p:pic>
      <p:sp>
        <p:nvSpPr>
          <p:cNvPr id="71682" name="矩形 1"/>
          <p:cNvSpPr/>
          <p:nvPr/>
        </p:nvSpPr>
        <p:spPr>
          <a:xfrm>
            <a:off x="1417638" y="1104900"/>
            <a:ext cx="10482262" cy="5262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水三块钱一瓶。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我要买一个面包、两瓶水，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     一共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多少钱？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一个面包两块五，两瓶水六块，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一共十一块五。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给你十二块，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谢谢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不客气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找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您五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毛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4490" y="406400"/>
            <a:ext cx="22726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364490" y="496570"/>
            <a:ext cx="238760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4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70658" name="内容占位符 2"/>
          <p:cNvSpPr txBox="1"/>
          <p:nvPr/>
        </p:nvSpPr>
        <p:spPr>
          <a:xfrm>
            <a:off x="1809433" y="1489393"/>
            <a:ext cx="10612437" cy="58578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售货员：早上好！您要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！我买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，再买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牛奶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售货员：牛奶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，这牛奶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玛丽亚：太贵了！水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4490" y="406400"/>
            <a:ext cx="22186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364490" y="496570"/>
            <a:ext cx="22186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4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72706" name="矩形 1"/>
          <p:cNvSpPr/>
          <p:nvPr/>
        </p:nvSpPr>
        <p:spPr>
          <a:xfrm>
            <a:off x="1677353" y="1536383"/>
            <a:ext cx="9339262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售货员：水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玛丽亚：我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、两瓶水，一共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售货员：一个面包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，一共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玛丽亚：给你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，谢谢。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，找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158263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73731" name="标题 1"/>
          <p:cNvSpPr txBox="1"/>
          <p:nvPr/>
        </p:nvSpPr>
        <p:spPr>
          <a:xfrm>
            <a:off x="562297" y="366712"/>
            <a:ext cx="7706814" cy="7004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3-7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16380" y="1355090"/>
            <a:ext cx="9307830" cy="440753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2" name="椭圆 11"/>
          <p:cNvSpPr/>
          <p:nvPr/>
        </p:nvSpPr>
        <p:spPr>
          <a:xfrm>
            <a:off x="4667885" y="2898775"/>
            <a:ext cx="614680" cy="584200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15180" y="3534093"/>
            <a:ext cx="430213" cy="482600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841625" y="4001770"/>
            <a:ext cx="671830" cy="640080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530475" y="4611370"/>
            <a:ext cx="654050" cy="624840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06140" y="5191125"/>
            <a:ext cx="690245" cy="657225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737" name="文本框 9"/>
          <p:cNvSpPr txBox="1"/>
          <p:nvPr/>
        </p:nvSpPr>
        <p:spPr>
          <a:xfrm>
            <a:off x="9767253" y="1458278"/>
            <a:ext cx="1114425" cy="3968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21" name="03-07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747827" y="1386797"/>
            <a:ext cx="568324" cy="5683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2" grpId="0" bldLvl="0" animBg="1"/>
      <p:bldP spid="17" grpId="0" bldLvl="0" animBg="1"/>
      <p:bldP spid="18" grpId="0" bldLvl="0" animBg="1"/>
      <p:bldP spid="19" grpId="0" bldLvl="0" animBg="1"/>
      <p:bldP spid="20" grpId="0" bldLvl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142333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73731" name="标题 1"/>
          <p:cNvSpPr txBox="1"/>
          <p:nvPr/>
        </p:nvSpPr>
        <p:spPr>
          <a:xfrm>
            <a:off x="653415" y="350520"/>
            <a:ext cx="8298996" cy="7004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 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3-8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3737" name="文本框 9"/>
          <p:cNvSpPr txBox="1"/>
          <p:nvPr/>
        </p:nvSpPr>
        <p:spPr>
          <a:xfrm>
            <a:off x="9767253" y="1458278"/>
            <a:ext cx="1114425" cy="3968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sp>
        <p:nvSpPr>
          <p:cNvPr id="74754" name="内容占位符 2"/>
          <p:cNvSpPr>
            <a:spLocks noGrp="1"/>
          </p:cNvSpPr>
          <p:nvPr>
            <p:ph idx="1"/>
          </p:nvPr>
        </p:nvSpPr>
        <p:spPr>
          <a:xfrm>
            <a:off x="1587818" y="1368425"/>
            <a:ext cx="11479212" cy="4791075"/>
          </a:xfr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晚上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好！请问，您要买（      ）？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你好！我要买一杯咖啡。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您买什么咖啡（   ）？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卡布奇诺（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Cappuccino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）。（       ）一杯？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大杯（   ）块，小杯（   ）块。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我买一个小杯。（   ）你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100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块，我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没有零钱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找您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75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块。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450138" y="1466850"/>
            <a:ext cx="1254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784850" y="2823528"/>
            <a:ext cx="9779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呢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239125" y="3505200"/>
            <a:ext cx="19145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多少钱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324350" y="4189413"/>
            <a:ext cx="1254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30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150100" y="4173538"/>
            <a:ext cx="1254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25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184900" y="4886325"/>
            <a:ext cx="1254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7280181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73731" name="标题 1"/>
          <p:cNvSpPr txBox="1"/>
          <p:nvPr/>
        </p:nvSpPr>
        <p:spPr>
          <a:xfrm>
            <a:off x="496570" y="366712"/>
            <a:ext cx="8063864" cy="7004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 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3-8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73737" name="文本框 9"/>
          <p:cNvSpPr txBox="1"/>
          <p:nvPr/>
        </p:nvSpPr>
        <p:spPr>
          <a:xfrm>
            <a:off x="9767253" y="1458278"/>
            <a:ext cx="1114425" cy="3968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0500" y="1270635"/>
            <a:ext cx="9391015" cy="445833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9" name="文本框 8"/>
          <p:cNvSpPr txBox="1"/>
          <p:nvPr/>
        </p:nvSpPr>
        <p:spPr>
          <a:xfrm>
            <a:off x="4942523" y="2788920"/>
            <a:ext cx="14160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咖啡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44733" y="3513138"/>
            <a:ext cx="14160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939473" y="4219575"/>
            <a:ext cx="1416050" cy="709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42523" y="4966653"/>
            <a:ext cx="14160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零钱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685" y="2367280"/>
            <a:ext cx="12172315" cy="2282825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1430" y="2818130"/>
            <a:ext cx="80327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9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下课</a:t>
            </a:r>
            <a:r>
              <a:rPr lang="zh-CN" sz="6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3" name="矩形 22"/>
          <p:cNvSpPr/>
          <p:nvPr/>
        </p:nvSpPr>
        <p:spPr>
          <a:xfrm>
            <a:off x="-19050" y="-3175"/>
            <a:ext cx="879475" cy="684022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r="83420" b="1"/>
          <a:stretch>
            <a:fillRect/>
          </a:stretch>
        </p:blipFill>
        <p:spPr>
          <a:xfrm>
            <a:off x="-146685" y="2360930"/>
            <a:ext cx="1336675" cy="4497070"/>
          </a:xfrm>
          <a:prstGeom prst="rect">
            <a:avLst/>
          </a:prstGeom>
        </p:spPr>
      </p:pic>
      <p:pic>
        <p:nvPicPr>
          <p:cNvPr id="2" name="图片 1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l="25780" t="-1077" r="57640" b="1919"/>
          <a:stretch>
            <a:fillRect/>
          </a:stretch>
        </p:blipFill>
        <p:spPr>
          <a:xfrm>
            <a:off x="178435" y="-2223135"/>
            <a:ext cx="1336675" cy="44970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Picture 5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5" t="4637" r="10539" b="5867"/>
          <a:stretch>
            <a:fillRect/>
          </a:stretch>
        </p:blipFill>
        <p:spPr>
          <a:xfrm>
            <a:off x="1150938" y="1800225"/>
            <a:ext cx="4318000" cy="389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6"/>
          <p:cNvSpPr txBox="1"/>
          <p:nvPr/>
        </p:nvSpPr>
        <p:spPr>
          <a:xfrm>
            <a:off x="2439988" y="1804988"/>
            <a:ext cx="27178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sān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881341" y="3276461"/>
            <a:ext cx="2639290" cy="205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l\Desktop\70265da5777cb618a3079e9d9eb27f4.jpg"/>
          <p:cNvPicPr>
            <a:picLocks noChangeAspect="1" noChangeArrowheads="1"/>
          </p:cNvPicPr>
          <p:nvPr/>
        </p:nvPicPr>
        <p:blipFill>
          <a:blip r:embed="rId10">
            <a:lum bright="10000" contrast="20000"/>
          </a:blip>
          <a:srcRect/>
          <a:stretch>
            <a:fillRect/>
          </a:stretch>
        </p:blipFill>
        <p:spPr bwMode="auto">
          <a:xfrm>
            <a:off x="5748338" y="1831980"/>
            <a:ext cx="2311400" cy="3517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rcRect l="34682" t="-2" r="46114" b="56850"/>
          <a:stretch>
            <a:fillRect/>
          </a:stretch>
        </p:blipFill>
        <p:spPr>
          <a:xfrm>
            <a:off x="9083675" y="2400300"/>
            <a:ext cx="1952625" cy="29273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5602" name="Picture 2"/>
          <p:cNvPicPr>
            <a:picLocks noGrp="1"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5" t="4637" r="10539" b="5867"/>
          <a:stretch>
            <a:fillRect/>
          </a:stretch>
        </p:blipFill>
        <p:spPr>
          <a:xfrm>
            <a:off x="757238" y="1673225"/>
            <a:ext cx="4318000" cy="389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1" name="Text Box 3"/>
          <p:cNvSpPr txBox="1"/>
          <p:nvPr/>
        </p:nvSpPr>
        <p:spPr>
          <a:xfrm>
            <a:off x="2281238" y="1746250"/>
            <a:ext cx="18288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sì</a:t>
            </a:r>
          </a:p>
        </p:txBody>
      </p:sp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235321" y="3084385"/>
            <a:ext cx="3282929" cy="204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Users\l\Desktop\d59b67f700a586babaea54deb6b5f12.jpg"/>
          <p:cNvPicPr>
            <a:picLocks noChangeAspect="1" noChangeArrowheads="1"/>
          </p:cNvPicPr>
          <p:nvPr/>
        </p:nvPicPr>
        <p:blipFill>
          <a:blip r:embed="rId10">
            <a:lum bright="30000" contrast="30000"/>
          </a:blip>
          <a:srcRect/>
          <a:stretch>
            <a:fillRect/>
          </a:stretch>
        </p:blipFill>
        <p:spPr bwMode="auto">
          <a:xfrm>
            <a:off x="5578763" y="1673099"/>
            <a:ext cx="2438400" cy="363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rcRect l="54935" t="2" r="26305" b="59251"/>
          <a:stretch>
            <a:fillRect/>
          </a:stretch>
        </p:blipFill>
        <p:spPr>
          <a:xfrm>
            <a:off x="8864600" y="2098675"/>
            <a:ext cx="2212975" cy="32067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441325" y="452755"/>
            <a:ext cx="808355" cy="607695"/>
            <a:chOff x="16195" y="8911"/>
            <a:chExt cx="1273" cy="957"/>
          </a:xfrm>
        </p:grpSpPr>
        <p:sp>
          <p:nvSpPr>
            <p:cNvPr id="35" name="十字星 3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4" name="Group 2"/>
          <p:cNvGraphicFramePr>
            <a:graphicFrameLocks noGrp="1"/>
          </p:cNvGraphicFramePr>
          <p:nvPr/>
        </p:nvGraphicFramePr>
        <p:xfrm>
          <a:off x="1481138" y="2039938"/>
          <a:ext cx="3390900" cy="3311526"/>
        </p:xfrm>
        <a:graphic>
          <a:graphicData uri="http://schemas.openxmlformats.org/drawingml/2006/table">
            <a:tbl>
              <a:tblPr>
                <a:effectLst/>
                <a:tableStyleId>{5940675A-B579-460E-94D1-54222C63F5DA}</a:tableStyleId>
              </a:tblPr>
              <a:tblGrid>
                <a:gridCol w="16954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5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713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horzOverflow="overflow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525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horzOverflow="overflow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463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horzOverflow="overflow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horzOverflow="overflow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horzOverflow="overflow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0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horzOverflow="overflow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horzOverflow="overflow">
                    <a:lnL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70AD47">
                <a:shade val="45000"/>
                <a:satMod val="135000"/>
              </a:srgb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934057" y="3385325"/>
            <a:ext cx="2673159" cy="168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/>
          <p:nvPr/>
        </p:nvSpPr>
        <p:spPr>
          <a:xfrm>
            <a:off x="2665413" y="1912938"/>
            <a:ext cx="1036637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ysClr val="windowText" lastClr="000000"/>
                </a:solidFill>
                <a:latin typeface="等线" panose="02010600030101010101" charset="-122"/>
                <a:ea typeface="+mn-ea"/>
                <a:cs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wǔ</a:t>
            </a:r>
          </a:p>
        </p:txBody>
      </p:sp>
      <p:pic>
        <p:nvPicPr>
          <p:cNvPr id="8" name="Picture 2" descr="C:\Users\l\Desktop\bec2e5e7f064b0c7f21594f1259c4eb.jpg"/>
          <p:cNvPicPr>
            <a:picLocks noChangeAspect="1" noChangeArrowheads="1"/>
          </p:cNvPicPr>
          <p:nvPr/>
        </p:nvPicPr>
        <p:blipFill>
          <a:blip r:embed="rId9">
            <a:lum bright="10000" contrast="20000"/>
          </a:blip>
          <a:srcRect/>
          <a:stretch>
            <a:fillRect/>
          </a:stretch>
        </p:blipFill>
        <p:spPr bwMode="auto">
          <a:xfrm>
            <a:off x="5908964" y="1808164"/>
            <a:ext cx="2273300" cy="3543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0"/>
          <a:srcRect l="74358" t="-2" r="-31" b="57033"/>
          <a:stretch>
            <a:fillRect/>
          </a:stretch>
        </p:blipFill>
        <p:spPr>
          <a:xfrm>
            <a:off x="8902700" y="2371725"/>
            <a:ext cx="2189163" cy="286861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MGFlMDNhN2M1N2Q5Y2ZiNDhkODZhODY4NjExZWRk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703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8、9、10、11、12、13、14、15、16、17、18、21、24、27、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646">
      <a:dk1>
        <a:srgbClr val="000000"/>
      </a:dk1>
      <a:lt1>
        <a:srgbClr val="FFFFFF"/>
      </a:lt1>
      <a:dk2>
        <a:srgbClr val="FDE4E2"/>
      </a:dk2>
      <a:lt2>
        <a:srgbClr val="FFFFFF"/>
      </a:lt2>
      <a:accent1>
        <a:srgbClr val="E94032"/>
      </a:accent1>
      <a:accent2>
        <a:srgbClr val="E57220"/>
      </a:accent2>
      <a:accent3>
        <a:srgbClr val="EB910C"/>
      </a:accent3>
      <a:accent4>
        <a:srgbClr val="EEAB02"/>
      </a:accent4>
      <a:accent5>
        <a:srgbClr val="F4C002"/>
      </a:accent5>
      <a:accent6>
        <a:srgbClr val="E5C50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1523</Words>
  <Application>Microsoft Office PowerPoint</Application>
  <PresentationFormat>宽屏</PresentationFormat>
  <Paragraphs>322</Paragraphs>
  <Slides>66</Slides>
  <Notes>29</Notes>
  <HiddenSlides>0</HiddenSlides>
  <MMClips>5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66</vt:i4>
      </vt:variant>
    </vt:vector>
  </HeadingPairs>
  <TitlesOfParts>
    <vt:vector size="84" baseType="lpstr">
      <vt:lpstr>等线</vt:lpstr>
      <vt:lpstr>汉仪尚巍手书W</vt:lpstr>
      <vt:lpstr>黑体</vt:lpstr>
      <vt:lpstr>华文楷体</vt:lpstr>
      <vt:lpstr>楷体</vt:lpstr>
      <vt:lpstr>楷体_GB2312</vt:lpstr>
      <vt:lpstr>隶书</vt:lpstr>
      <vt:lpstr>思源黑体 CN Heavy</vt:lpstr>
      <vt:lpstr>宋体</vt:lpstr>
      <vt:lpstr>微软雅黑</vt:lpstr>
      <vt:lpstr>新宋体</vt:lpstr>
      <vt:lpstr>字魂105号-简雅黑</vt:lpstr>
      <vt:lpstr>Arial</vt:lpstr>
      <vt:lpstr>Calibri</vt:lpstr>
      <vt:lpstr>Segoe UI</vt:lpstr>
      <vt:lpstr>Wingdings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HQU</dc:creator>
  <cp:lastModifiedBy>HQU</cp:lastModifiedBy>
  <cp:revision>601</cp:revision>
  <dcterms:created xsi:type="dcterms:W3CDTF">2019-06-19T02:08:00Z</dcterms:created>
  <dcterms:modified xsi:type="dcterms:W3CDTF">2022-12-12T01:50:36Z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C99A50D6FD074BD6803A1A35B483DE9D</vt:lpwstr>
  </property>
</Properties>
</file>