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heme/theme3.xml" ContentType="application/vnd.openxmlformats-officedocument.theme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notesSlides/notesSlide1.xml" ContentType="application/vnd.openxmlformats-officedocument.presentationml.notesSlide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notesSlides/notesSlide2.xml" ContentType="application/vnd.openxmlformats-officedocument.presentationml.notesSlide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notesSlides/notesSlide3.xml" ContentType="application/vnd.openxmlformats-officedocument.presentationml.notesSlide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notesSlides/notesSlide4.xml" ContentType="application/vnd.openxmlformats-officedocument.presentationml.notesSlide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notesSlides/notesSlide5.xml" ContentType="application/vnd.openxmlformats-officedocument.presentationml.notesSlide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notesSlides/notesSlide6.xml" ContentType="application/vnd.openxmlformats-officedocument.presentationml.notesSlide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notesSlides/notesSlide7.xml" ContentType="application/vnd.openxmlformats-officedocument.presentationml.notesSlide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notesSlides/notesSlide8.xml" ContentType="application/vnd.openxmlformats-officedocument.presentationml.notesSlide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notesSlides/notesSlide9.xml" ContentType="application/vnd.openxmlformats-officedocument.presentationml.notesSlide+xml"/>
  <Override PartName="/ppt/tags/tag299.xml" ContentType="application/vnd.openxmlformats-officedocument.presentationml.tags+xml"/>
  <Override PartName="/ppt/notesSlides/notesSlide10.xml" ContentType="application/vnd.openxmlformats-officedocument.presentationml.notesSlide+xml"/>
  <Override PartName="/ppt/tags/tag300.xml" ContentType="application/vnd.openxmlformats-officedocument.presentationml.tags+xml"/>
  <Override PartName="/ppt/notesSlides/notesSlide11.xml" ContentType="application/vnd.openxmlformats-officedocument.presentationml.notesSlide+xml"/>
  <Override PartName="/ppt/tags/tag301.xml" ContentType="application/vnd.openxmlformats-officedocument.presentationml.tags+xml"/>
  <Override PartName="/ppt/notesSlides/notesSlide12.xml" ContentType="application/vnd.openxmlformats-officedocument.presentationml.notesSlide+xml"/>
  <Override PartName="/ppt/tags/tag302.xml" ContentType="application/vnd.openxmlformats-officedocument.presentationml.tags+xml"/>
  <Override PartName="/ppt/notesSlides/notesSlide13.xml" ContentType="application/vnd.openxmlformats-officedocument.presentationml.notesSlide+xml"/>
  <Override PartName="/ppt/tags/tag303.xml" ContentType="application/vnd.openxmlformats-officedocument.presentationml.tags+xml"/>
  <Override PartName="/ppt/notesSlides/notesSlide14.xml" ContentType="application/vnd.openxmlformats-officedocument.presentationml.notesSlide+xml"/>
  <Override PartName="/ppt/tags/tag304.xml" ContentType="application/vnd.openxmlformats-officedocument.presentationml.tags+xml"/>
  <Override PartName="/ppt/notesSlides/notesSlide15.xml" ContentType="application/vnd.openxmlformats-officedocument.presentationml.notesSlide+xml"/>
  <Override PartName="/ppt/tags/tag305.xml" ContentType="application/vnd.openxmlformats-officedocument.presentationml.tags+xml"/>
  <Override PartName="/ppt/notesSlides/notesSlide16.xml" ContentType="application/vnd.openxmlformats-officedocument.presentationml.notesSlide+xml"/>
  <Override PartName="/ppt/tags/tag306.xml" ContentType="application/vnd.openxmlformats-officedocument.presentationml.tags+xml"/>
  <Override PartName="/ppt/notesSlides/notesSlide17.xml" ContentType="application/vnd.openxmlformats-officedocument.presentationml.notesSlide+xml"/>
  <Override PartName="/ppt/tags/tag307.xml" ContentType="application/vnd.openxmlformats-officedocument.presentationml.tags+xml"/>
  <Override PartName="/ppt/notesSlides/notesSlide18.xml" ContentType="application/vnd.openxmlformats-officedocument.presentationml.notesSlide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notesSlides/notesSlide19.xml" ContentType="application/vnd.openxmlformats-officedocument.presentationml.notesSlide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notesSlides/notesSlide20.xml" ContentType="application/vnd.openxmlformats-officedocument.presentationml.notesSlide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notesSlides/notesSlide21.xml" ContentType="application/vnd.openxmlformats-officedocument.presentationml.notesSlide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notesSlides/notesSlide22.xml" ContentType="application/vnd.openxmlformats-officedocument.presentationml.notesSlide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80"/>
  </p:notesMasterIdLst>
  <p:sldIdLst>
    <p:sldId id="289" r:id="rId3"/>
    <p:sldId id="633" r:id="rId4"/>
    <p:sldId id="634" r:id="rId5"/>
    <p:sldId id="635" r:id="rId6"/>
    <p:sldId id="636" r:id="rId7"/>
    <p:sldId id="637" r:id="rId8"/>
    <p:sldId id="638" r:id="rId9"/>
    <p:sldId id="639" r:id="rId10"/>
    <p:sldId id="640" r:id="rId11"/>
    <p:sldId id="641" r:id="rId12"/>
    <p:sldId id="642" r:id="rId13"/>
    <p:sldId id="643" r:id="rId14"/>
    <p:sldId id="644" r:id="rId15"/>
    <p:sldId id="645" r:id="rId16"/>
    <p:sldId id="646" r:id="rId17"/>
    <p:sldId id="647" r:id="rId18"/>
    <p:sldId id="665" r:id="rId19"/>
    <p:sldId id="666" r:id="rId20"/>
    <p:sldId id="617" r:id="rId21"/>
    <p:sldId id="592" r:id="rId22"/>
    <p:sldId id="667" r:id="rId23"/>
    <p:sldId id="668" r:id="rId24"/>
    <p:sldId id="616" r:id="rId25"/>
    <p:sldId id="594" r:id="rId26"/>
    <p:sldId id="595" r:id="rId27"/>
    <p:sldId id="669" r:id="rId28"/>
    <p:sldId id="732" r:id="rId29"/>
    <p:sldId id="733" r:id="rId30"/>
    <p:sldId id="671" r:id="rId31"/>
    <p:sldId id="672" r:id="rId32"/>
    <p:sldId id="673" r:id="rId33"/>
    <p:sldId id="674" r:id="rId34"/>
    <p:sldId id="675" r:id="rId35"/>
    <p:sldId id="734" r:id="rId36"/>
    <p:sldId id="735" r:id="rId37"/>
    <p:sldId id="736" r:id="rId38"/>
    <p:sldId id="737" r:id="rId39"/>
    <p:sldId id="738" r:id="rId40"/>
    <p:sldId id="739" r:id="rId41"/>
    <p:sldId id="740" r:id="rId42"/>
    <p:sldId id="741" r:id="rId43"/>
    <p:sldId id="742" r:id="rId44"/>
    <p:sldId id="743" r:id="rId45"/>
    <p:sldId id="744" r:id="rId46"/>
    <p:sldId id="745" r:id="rId47"/>
    <p:sldId id="697" r:id="rId48"/>
    <p:sldId id="746" r:id="rId49"/>
    <p:sldId id="699" r:id="rId50"/>
    <p:sldId id="747" r:id="rId51"/>
    <p:sldId id="748" r:id="rId52"/>
    <p:sldId id="702" r:id="rId53"/>
    <p:sldId id="703" r:id="rId54"/>
    <p:sldId id="749" r:id="rId55"/>
    <p:sldId id="705" r:id="rId56"/>
    <p:sldId id="706" r:id="rId57"/>
    <p:sldId id="750" r:id="rId58"/>
    <p:sldId id="751" r:id="rId59"/>
    <p:sldId id="709" r:id="rId60"/>
    <p:sldId id="759" r:id="rId61"/>
    <p:sldId id="752" r:id="rId62"/>
    <p:sldId id="711" r:id="rId63"/>
    <p:sldId id="712" r:id="rId64"/>
    <p:sldId id="713" r:id="rId65"/>
    <p:sldId id="714" r:id="rId66"/>
    <p:sldId id="755" r:id="rId67"/>
    <p:sldId id="757" r:id="rId68"/>
    <p:sldId id="756" r:id="rId69"/>
    <p:sldId id="758" r:id="rId70"/>
    <p:sldId id="719" r:id="rId71"/>
    <p:sldId id="720" r:id="rId72"/>
    <p:sldId id="721" r:id="rId73"/>
    <p:sldId id="722" r:id="rId74"/>
    <p:sldId id="723" r:id="rId75"/>
    <p:sldId id="724" r:id="rId76"/>
    <p:sldId id="725" r:id="rId77"/>
    <p:sldId id="726" r:id="rId78"/>
    <p:sldId id="318" r:id="rId79"/>
  </p:sldIdLst>
  <p:sldSz cx="12192000" cy="6858000"/>
  <p:notesSz cx="6858000" cy="9144000"/>
  <p:custDataLst>
    <p:tags r:id="rId8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52">
          <p15:clr>
            <a:srgbClr val="A4A3A4"/>
          </p15:clr>
        </p15:guide>
        <p15:guide id="2" pos="384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94032"/>
    <a:srgbClr val="C00000"/>
    <a:srgbClr val="AB2C22"/>
    <a:srgbClr val="BB313E"/>
    <a:srgbClr val="BBE0E3"/>
    <a:srgbClr val="D9D9D9"/>
    <a:srgbClr val="AA1414"/>
    <a:srgbClr val="FFFFF5"/>
    <a:srgbClr val="D51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86" y="300"/>
      </p:cViewPr>
      <p:guideLst>
        <p:guide orient="horz" pos="2452"/>
        <p:guide pos="384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theme" Target="theme/theme1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61" Type="http://schemas.openxmlformats.org/officeDocument/2006/relationships/slide" Target="slides/slide59.xml"/><Relationship Id="rId8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72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9" Type="http://schemas.openxmlformats.org/officeDocument/2006/relationships/image" Target="file:///C:\Users\1V994W2\PycharmProjects\PPT_Background_Generation/pic_temp/pic_sup.png" TargetMode="Externa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78.xml"/><Relationship Id="rId7" Type="http://schemas.openxmlformats.org/officeDocument/2006/relationships/tags" Target="../tags/tag82.xml"/><Relationship Id="rId12" Type="http://schemas.openxmlformats.org/officeDocument/2006/relationships/image" Target="file:///C:\Users\1V994W2\PycharmProjects\PPT_Background_Generation/pic_temp/1_pic_quater_right_down.png" TargetMode="Externa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tags" Target="../tags/tag81.xml"/><Relationship Id="rId11" Type="http://schemas.openxmlformats.org/officeDocument/2006/relationships/image" Target="../media/image3.png"/><Relationship Id="rId5" Type="http://schemas.openxmlformats.org/officeDocument/2006/relationships/tags" Target="../tags/tag80.xml"/><Relationship Id="rId10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tags" Target="../tags/tag79.xml"/><Relationship Id="rId9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10" Type="http://schemas.openxmlformats.org/officeDocument/2006/relationships/image" Target="file:///C:\Users\1V994W2\PycharmProjects\PPT_Background_Generation/pic_temp/pic_half_top.png" TargetMode="External"/><Relationship Id="rId4" Type="http://schemas.openxmlformats.org/officeDocument/2006/relationships/tags" Target="../tags/tag86.xml"/><Relationship Id="rId9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97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92.xml"/><Relationship Id="rId7" Type="http://schemas.openxmlformats.org/officeDocument/2006/relationships/tags" Target="../tags/tag96.xml"/><Relationship Id="rId12" Type="http://schemas.openxmlformats.org/officeDocument/2006/relationships/image" Target="../media/image3.png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tags" Target="../tags/tag95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94.xml"/><Relationship Id="rId10" Type="http://schemas.openxmlformats.org/officeDocument/2006/relationships/image" Target="../media/image2.png"/><Relationship Id="rId4" Type="http://schemas.openxmlformats.org/officeDocument/2006/relationships/tags" Target="../tags/tag93.xml"/><Relationship Id="rId9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13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tags" Target="../tags/tag100.xml"/><Relationship Id="rId7" Type="http://schemas.openxmlformats.org/officeDocument/2006/relationships/tags" Target="../tags/tag104.xml"/><Relationship Id="rId12" Type="http://schemas.openxmlformats.org/officeDocument/2006/relationships/image" Target="../media/image2.png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6" Type="http://schemas.openxmlformats.org/officeDocument/2006/relationships/tags" Target="../tags/tag103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02.xml"/><Relationship Id="rId15" Type="http://schemas.openxmlformats.org/officeDocument/2006/relationships/image" Target="file:///C:\Users\1V994W2\PycharmProjects\PPT_Background_Generation/pic_temp/1_pic_quater_right_down.png" TargetMode="External"/><Relationship Id="rId10" Type="http://schemas.openxmlformats.org/officeDocument/2006/relationships/tags" Target="../tags/tag107.xml"/><Relationship Id="rId4" Type="http://schemas.openxmlformats.org/officeDocument/2006/relationships/tags" Target="../tags/tag101.xml"/><Relationship Id="rId9" Type="http://schemas.openxmlformats.org/officeDocument/2006/relationships/tags" Target="../tags/tag106.xml"/><Relationship Id="rId1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11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12.xml"/><Relationship Id="rId10" Type="http://schemas.openxmlformats.org/officeDocument/2006/relationships/image" Target="../media/image3.png"/><Relationship Id="rId4" Type="http://schemas.openxmlformats.org/officeDocument/2006/relationships/tags" Target="../tags/tag111.xml"/><Relationship Id="rId9" Type="http://schemas.openxmlformats.org/officeDocument/2006/relationships/image" Target="file:///C:\Users\1V994W2\Documents\Tencent%20Files\574576071\FileRecv\&#25340;&#35013;&#32032;&#26448;\sup\14\subject.png" TargetMode="Externa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4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tags" Target="../tags/tag124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119.xml"/><Relationship Id="rId7" Type="http://schemas.openxmlformats.org/officeDocument/2006/relationships/tags" Target="../tags/tag123.xml"/><Relationship Id="rId12" Type="http://schemas.openxmlformats.org/officeDocument/2006/relationships/image" Target="../media/image3.png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6" Type="http://schemas.openxmlformats.org/officeDocument/2006/relationships/tags" Target="../tags/tag122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21.xml"/><Relationship Id="rId10" Type="http://schemas.openxmlformats.org/officeDocument/2006/relationships/image" Target="../media/image2.png"/><Relationship Id="rId4" Type="http://schemas.openxmlformats.org/officeDocument/2006/relationships/tags" Target="../tags/tag120.xml"/><Relationship Id="rId9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127.xml"/><Relationship Id="rId7" Type="http://schemas.openxmlformats.org/officeDocument/2006/relationships/tags" Target="../tags/tag131.xml"/><Relationship Id="rId12" Type="http://schemas.openxmlformats.org/officeDocument/2006/relationships/image" Target="file:///C:\Users\1V994W2\PycharmProjects\PPT_Background_Generation/pic_temp/1_pic_quater_right_down.png" TargetMode="External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6" Type="http://schemas.openxmlformats.org/officeDocument/2006/relationships/tags" Target="../tags/tag130.xml"/><Relationship Id="rId11" Type="http://schemas.openxmlformats.org/officeDocument/2006/relationships/image" Target="../media/image3.png"/><Relationship Id="rId5" Type="http://schemas.openxmlformats.org/officeDocument/2006/relationships/tags" Target="../tags/tag129.xml"/><Relationship Id="rId10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tags" Target="../tags/tag128.xml"/><Relationship Id="rId9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34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6" Type="http://schemas.openxmlformats.org/officeDocument/2006/relationships/tags" Target="../tags/tag137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36.xml"/><Relationship Id="rId10" Type="http://schemas.openxmlformats.org/officeDocument/2006/relationships/image" Target="../media/image3.png"/><Relationship Id="rId4" Type="http://schemas.openxmlformats.org/officeDocument/2006/relationships/tags" Target="../tags/tag135.xml"/><Relationship Id="rId9" Type="http://schemas.openxmlformats.org/officeDocument/2006/relationships/image" Target="file:///C:\Users\1V994W2\PycharmProjects\PPT_Background_Generation/pic_temp/0_pic_quater_left_up.png" TargetMode="Externa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14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39.xml"/><Relationship Id="rId1" Type="http://schemas.openxmlformats.org/officeDocument/2006/relationships/tags" Target="../tags/tag138.xml"/><Relationship Id="rId6" Type="http://schemas.openxmlformats.org/officeDocument/2006/relationships/tags" Target="../tags/tag143.xml"/><Relationship Id="rId5" Type="http://schemas.openxmlformats.org/officeDocument/2006/relationships/tags" Target="../tags/tag142.xml"/><Relationship Id="rId4" Type="http://schemas.openxmlformats.org/officeDocument/2006/relationships/tags" Target="../tags/tag141.xml"/><Relationship Id="rId9" Type="http://schemas.openxmlformats.org/officeDocument/2006/relationships/image" Target="file:///C:\Users\1V994W2\PycharmProjects\PPT_Background_Generation/pic_temp/pic_sup.png" TargetMode="Externa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46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45.xml"/><Relationship Id="rId1" Type="http://schemas.openxmlformats.org/officeDocument/2006/relationships/tags" Target="../tags/tag144.xml"/><Relationship Id="rId6" Type="http://schemas.openxmlformats.org/officeDocument/2006/relationships/tags" Target="../tags/tag149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48.xml"/><Relationship Id="rId10" Type="http://schemas.openxmlformats.org/officeDocument/2006/relationships/image" Target="../media/image3.png"/><Relationship Id="rId4" Type="http://schemas.openxmlformats.org/officeDocument/2006/relationships/tags" Target="../tags/tag147.xml"/><Relationship Id="rId9" Type="http://schemas.openxmlformats.org/officeDocument/2006/relationships/image" Target="file:///C:\Users\1V994W2\PycharmProjects\PPT_Background_Generation/pic_temp/0_pic_quater_left_up.png" TargetMode="Externa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157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152.xml"/><Relationship Id="rId7" Type="http://schemas.openxmlformats.org/officeDocument/2006/relationships/tags" Target="../tags/tag156.xml"/><Relationship Id="rId12" Type="http://schemas.openxmlformats.org/officeDocument/2006/relationships/image" Target="../media/image3.png"/><Relationship Id="rId2" Type="http://schemas.openxmlformats.org/officeDocument/2006/relationships/tags" Target="../tags/tag151.xml"/><Relationship Id="rId1" Type="http://schemas.openxmlformats.org/officeDocument/2006/relationships/tags" Target="../tags/tag150.xml"/><Relationship Id="rId6" Type="http://schemas.openxmlformats.org/officeDocument/2006/relationships/tags" Target="../tags/tag155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54.xml"/><Relationship Id="rId10" Type="http://schemas.openxmlformats.org/officeDocument/2006/relationships/image" Target="../media/image2.png"/><Relationship Id="rId4" Type="http://schemas.openxmlformats.org/officeDocument/2006/relationships/tags" Target="../tags/tag153.xml"/><Relationship Id="rId9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165.xml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tags" Target="../tags/tag163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62.xml"/><Relationship Id="rId10" Type="http://schemas.openxmlformats.org/officeDocument/2006/relationships/image" Target="../media/image2.png"/><Relationship Id="rId4" Type="http://schemas.openxmlformats.org/officeDocument/2006/relationships/tags" Target="../tags/tag161.xml"/><Relationship Id="rId9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173.xml"/><Relationship Id="rId13" Type="http://schemas.openxmlformats.org/officeDocument/2006/relationships/image" Target="../media/image3.png"/><Relationship Id="rId3" Type="http://schemas.openxmlformats.org/officeDocument/2006/relationships/tags" Target="../tags/tag168.xml"/><Relationship Id="rId7" Type="http://schemas.openxmlformats.org/officeDocument/2006/relationships/tags" Target="../tags/tag172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167.xml"/><Relationship Id="rId1" Type="http://schemas.openxmlformats.org/officeDocument/2006/relationships/tags" Target="../tags/tag166.xml"/><Relationship Id="rId6" Type="http://schemas.openxmlformats.org/officeDocument/2006/relationships/tags" Target="../tags/tag171.xml"/><Relationship Id="rId11" Type="http://schemas.openxmlformats.org/officeDocument/2006/relationships/image" Target="../media/image2.png"/><Relationship Id="rId5" Type="http://schemas.openxmlformats.org/officeDocument/2006/relationships/tags" Target="../tags/tag170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69.xml"/><Relationship Id="rId9" Type="http://schemas.openxmlformats.org/officeDocument/2006/relationships/tags" Target="../tags/tag174.xml"/><Relationship Id="rId14" Type="http://schemas.openxmlformats.org/officeDocument/2006/relationships/image" Target="file:///C:\Users\1V994W2\PycharmProjects\PPT_Background_Generation/pic_temp/1_pic_quater_right_down.png" TargetMode="Externa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82.xml"/><Relationship Id="rId13" Type="http://schemas.openxmlformats.org/officeDocument/2006/relationships/image" Target="../media/image3.png"/><Relationship Id="rId3" Type="http://schemas.openxmlformats.org/officeDocument/2006/relationships/tags" Target="../tags/tag177.xml"/><Relationship Id="rId7" Type="http://schemas.openxmlformats.org/officeDocument/2006/relationships/tags" Target="../tags/tag181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176.xml"/><Relationship Id="rId1" Type="http://schemas.openxmlformats.org/officeDocument/2006/relationships/tags" Target="../tags/tag175.xml"/><Relationship Id="rId6" Type="http://schemas.openxmlformats.org/officeDocument/2006/relationships/tags" Target="../tags/tag180.xml"/><Relationship Id="rId11" Type="http://schemas.openxmlformats.org/officeDocument/2006/relationships/image" Target="../media/image2.png"/><Relationship Id="rId5" Type="http://schemas.openxmlformats.org/officeDocument/2006/relationships/tags" Target="../tags/tag179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78.xml"/><Relationship Id="rId9" Type="http://schemas.openxmlformats.org/officeDocument/2006/relationships/tags" Target="../tags/tag183.xml"/><Relationship Id="rId14" Type="http://schemas.openxmlformats.org/officeDocument/2006/relationships/image" Target="file:///C:\Users\1V994W2\PycharmProjects\PPT_Background_Generation/pic_temp/1_pic_quater_right_down.png" TargetMode="Externa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191.xml"/><Relationship Id="rId13" Type="http://schemas.openxmlformats.org/officeDocument/2006/relationships/image" Target="file:///C:\Users\1V994W2\PycharmProjects\PPT_Background_Generation/pic_temp/1_pic_quater_right_up.png" TargetMode="External"/><Relationship Id="rId3" Type="http://schemas.openxmlformats.org/officeDocument/2006/relationships/tags" Target="../tags/tag186.xml"/><Relationship Id="rId7" Type="http://schemas.openxmlformats.org/officeDocument/2006/relationships/tags" Target="../tags/tag190.xml"/><Relationship Id="rId12" Type="http://schemas.openxmlformats.org/officeDocument/2006/relationships/image" Target="../media/image6.png"/><Relationship Id="rId2" Type="http://schemas.openxmlformats.org/officeDocument/2006/relationships/tags" Target="../tags/tag185.xml"/><Relationship Id="rId1" Type="http://schemas.openxmlformats.org/officeDocument/2006/relationships/tags" Target="../tags/tag184.xml"/><Relationship Id="rId6" Type="http://schemas.openxmlformats.org/officeDocument/2006/relationships/tags" Target="../tags/tag189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88.xml"/><Relationship Id="rId10" Type="http://schemas.openxmlformats.org/officeDocument/2006/relationships/tags" Target="../tags/tag193.xml"/><Relationship Id="rId4" Type="http://schemas.openxmlformats.org/officeDocument/2006/relationships/tags" Target="../tags/tag187.xml"/><Relationship Id="rId9" Type="http://schemas.openxmlformats.org/officeDocument/2006/relationships/tags" Target="../tags/tag192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tags" Target="../tags/tag201.xml"/><Relationship Id="rId13" Type="http://schemas.openxmlformats.org/officeDocument/2006/relationships/image" Target="file:///C:\Users\1V994W2\PycharmProjects\PPT_Background_Generation/pic_temp/1_pic_quater_left_down.png" TargetMode="External"/><Relationship Id="rId3" Type="http://schemas.openxmlformats.org/officeDocument/2006/relationships/tags" Target="../tags/tag196.xml"/><Relationship Id="rId7" Type="http://schemas.openxmlformats.org/officeDocument/2006/relationships/tags" Target="../tags/tag200.xml"/><Relationship Id="rId12" Type="http://schemas.openxmlformats.org/officeDocument/2006/relationships/image" Target="../media/image8.png"/><Relationship Id="rId2" Type="http://schemas.openxmlformats.org/officeDocument/2006/relationships/tags" Target="../tags/tag195.xml"/><Relationship Id="rId1" Type="http://schemas.openxmlformats.org/officeDocument/2006/relationships/tags" Target="../tags/tag194.xml"/><Relationship Id="rId6" Type="http://schemas.openxmlformats.org/officeDocument/2006/relationships/tags" Target="../tags/tag199.xml"/><Relationship Id="rId11" Type="http://schemas.openxmlformats.org/officeDocument/2006/relationships/image" Target="file:///C:\Users\1V994W2\PycharmProjects\PPT_Background_Generation/pic_temp/0_pic_quater_right_up.png" TargetMode="External"/><Relationship Id="rId5" Type="http://schemas.openxmlformats.org/officeDocument/2006/relationships/tags" Target="../tags/tag198.xml"/><Relationship Id="rId10" Type="http://schemas.openxmlformats.org/officeDocument/2006/relationships/image" Target="../media/image7.png"/><Relationship Id="rId4" Type="http://schemas.openxmlformats.org/officeDocument/2006/relationships/tags" Target="../tags/tag197.xml"/><Relationship Id="rId9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 userDrawn="1">
            <p:custDataLst>
              <p:tags r:id="rId1"/>
            </p:custDataLst>
          </p:nvPr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4" hasCustomPrompt="1"/>
            <p:custDataLst>
              <p:tags r:id="rId5"/>
            </p:custDataLst>
          </p:nvPr>
        </p:nvSpPr>
        <p:spPr>
          <a:xfrm>
            <a:off x="6571615" y="3339465"/>
            <a:ext cx="5382895" cy="687705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None/>
              <a:defRPr sz="2400" b="0" spc="300"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 idx="13" hasCustomPrompt="1"/>
            <p:custDataLst>
              <p:tags r:id="rId6"/>
            </p:custDataLst>
          </p:nvPr>
        </p:nvSpPr>
        <p:spPr>
          <a:xfrm>
            <a:off x="6571615" y="2126615"/>
            <a:ext cx="5382895" cy="1119505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7200"/>
              <a:buFont typeface="Arial" panose="020B0604020202020204" pitchFamily="34" charset="0"/>
              <a:buNone/>
              <a:defRPr sz="7200" b="0" spc="300" baseline="0">
                <a:solidFill>
                  <a:schemeClr val="bg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0" y="4826000"/>
            <a:ext cx="4064000" cy="2032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 idx="14" hasCustomPrompt="1"/>
            <p:custDataLst>
              <p:tags r:id="rId5"/>
            </p:custDataLst>
          </p:nvPr>
        </p:nvSpPr>
        <p:spPr>
          <a:xfrm>
            <a:off x="2116456" y="2378205"/>
            <a:ext cx="5767705" cy="835660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4800"/>
              <a:buFont typeface="Arial" panose="020B0604020202020204" pitchFamily="34" charset="0"/>
              <a:buNone/>
              <a:defRPr sz="4800" b="0" spc="500">
                <a:solidFill>
                  <a:schemeClr val="tx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</a:p>
        </p:txBody>
      </p:sp>
      <p:sp>
        <p:nvSpPr>
          <p:cNvPr id="2" name="副标题 1"/>
          <p:cNvSpPr>
            <a:spLocks noGrp="1"/>
          </p:cNvSpPr>
          <p:nvPr>
            <p:ph type="subTitle" idx="13" hasCustomPrompt="1"/>
            <p:custDataLst>
              <p:tags r:id="rId6"/>
            </p:custDataLst>
          </p:nvPr>
        </p:nvSpPr>
        <p:spPr>
          <a:xfrm>
            <a:off x="2116456" y="3625346"/>
            <a:ext cx="5767705" cy="321945"/>
          </a:xfrm>
        </p:spPr>
        <p:txBody>
          <a:bodyPr vert="horz" wrap="square" lIns="0" tIns="0" rIns="0" bIns="0" anchor="t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600"/>
              <a:buFont typeface="Arial" panose="020B0604020202020204" pitchFamily="34" charset="0"/>
              <a:buNone/>
              <a:defRPr sz="1600" b="0" spc="2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/>
              <a:t>单击此处编辑副标题</a:t>
            </a:r>
          </a:p>
        </p:txBody>
      </p:sp>
      <p:cxnSp>
        <p:nvCxnSpPr>
          <p:cNvPr id="8" name="直接连接符 7"/>
          <p:cNvCxnSpPr/>
          <p:nvPr userDrawn="1">
            <p:custDataLst>
              <p:tags r:id="rId7"/>
            </p:custDataLst>
          </p:nvPr>
        </p:nvCxnSpPr>
        <p:spPr>
          <a:xfrm>
            <a:off x="2116455" y="3430400"/>
            <a:ext cx="643509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1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238877" y="952508"/>
            <a:ext cx="5283242" cy="5388907"/>
          </a:xfrm>
        </p:spPr>
        <p:txBody>
          <a:bodyPr wrap="square"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/>
          <p:nvPr userDrawn="1">
            <p:custDataLst>
              <p:tags r:id="rId1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4" r:link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69930" y="952508"/>
            <a:ext cx="5283242" cy="381003"/>
          </a:xfrm>
        </p:spPr>
        <p:txBody>
          <a:bodyPr wrap="square" lIns="90170" tIns="46990" rIns="90170" bIns="46990" anchor="ctr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080" y="1234440"/>
            <a:ext cx="4389120" cy="438912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1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5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  <a:t>2022/10/7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3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wrap="square">
            <a:normAutofit/>
          </a:bodyPr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69930" y="952508"/>
            <a:ext cx="10852237" cy="5388907"/>
          </a:xfrm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 userDrawn="1">
            <p:custDataLst>
              <p:tags r:id="rId1"/>
            </p:custDataLst>
          </p:nvPr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idx="14" hasCustomPrompt="1"/>
            <p:custDataLst>
              <p:tags r:id="rId5"/>
            </p:custDataLst>
          </p:nvPr>
        </p:nvSpPr>
        <p:spPr>
          <a:xfrm>
            <a:off x="6826679" y="3402739"/>
            <a:ext cx="4572036" cy="370205"/>
          </a:xfrm>
        </p:spPr>
        <p:txBody>
          <a:bodyPr vert="horz" wrap="square" lIns="0" tIns="0" rIns="0" bIns="0" anchor="t" anchorCtr="0">
            <a:normAutofit/>
          </a:bodyPr>
          <a:lstStyle>
            <a:lvl1pPr marL="0" marR="0" indent="0" algn="l" rtl="0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Arial" panose="020B0604020202020204" pitchFamily="34" charset="0"/>
              <a:buNone/>
              <a:defRPr sz="2000" b="0" spc="20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marL="22860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65000"/>
                  <a:lumOff val="35000"/>
                </a:schemeClr>
              </a:buClr>
              <a:buSzPts val="2000"/>
              <a:buFont typeface="Arial" panose="020B0604020202020204" pitchFamily="34" charset="0"/>
              <a:buNone/>
            </a:pPr>
            <a:r>
              <a:rPr lang="zh-CN" altLang="en-US" dirty="0"/>
              <a:t>单击此处编辑副标题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idx="13" hasCustomPrompt="1"/>
            <p:custDataLst>
              <p:tags r:id="rId6"/>
            </p:custDataLst>
          </p:nvPr>
        </p:nvSpPr>
        <p:spPr>
          <a:xfrm>
            <a:off x="6826679" y="2026059"/>
            <a:ext cx="4572036" cy="1172210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6600"/>
              <a:buFont typeface="Arial" panose="020B0604020202020204" pitchFamily="34" charset="0"/>
              <a:buNone/>
              <a:defRPr sz="6600" b="0" spc="700">
                <a:solidFill>
                  <a:schemeClr val="bg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wrap="square" anchor="ctr">
            <a:normAutofit/>
          </a:bodyPr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824603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anchor="ctr" anchorCtr="0">
            <a:normAutofit/>
          </a:bodyPr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33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anchor="ctr">
            <a:normAutofit/>
          </a:bodyPr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1"/>
            </p:custDataLst>
          </p:nvPr>
        </p:nvSpPr>
        <p:spPr>
          <a:xfrm>
            <a:off x="0" y="5028971"/>
            <a:ext cx="12192000" cy="182902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anchor="ctr" anchorCtr="0">
            <a:normAutofit/>
          </a:bodyPr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3691"/>
            <a:ext cx="12192000" cy="4950618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797" y="0"/>
            <a:ext cx="1620202" cy="1620202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7797"/>
            <a:ext cx="1620202" cy="162020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522800" y="1339200"/>
            <a:ext cx="9144000" cy="2386800"/>
          </a:xfrm>
        </p:spPr>
        <p:txBody>
          <a:bodyPr wrap="square" anchor="b">
            <a:normAutofit/>
          </a:bodyPr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1522413" y="3862800"/>
            <a:ext cx="9144000" cy="1656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2022/10/7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ags" Target="../tags/tag6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tags" Target="../tags/tag69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ags" Target="../tags/tag64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tags" Target="../tags/tag68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tags" Target="../tags/tag67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tags" Target="../tags/tag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03.xml"/><Relationship Id="rId1" Type="http://schemas.openxmlformats.org/officeDocument/2006/relationships/tags" Target="../tags/tag20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7.png"/><Relationship Id="rId2" Type="http://schemas.openxmlformats.org/officeDocument/2006/relationships/tags" Target="../tags/tag234.xml"/><Relationship Id="rId1" Type="http://schemas.openxmlformats.org/officeDocument/2006/relationships/tags" Target="../tags/tag233.xml"/><Relationship Id="rId6" Type="http://schemas.openxmlformats.org/officeDocument/2006/relationships/image" Target="../media/image16.jpe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36.xml"/><Relationship Id="rId1" Type="http://schemas.openxmlformats.org/officeDocument/2006/relationships/tags" Target="../tags/tag235.xml"/><Relationship Id="rId6" Type="http://schemas.openxmlformats.org/officeDocument/2006/relationships/image" Target="../media/image16.jpe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9.png"/><Relationship Id="rId2" Type="http://schemas.openxmlformats.org/officeDocument/2006/relationships/tags" Target="../tags/tag238.xml"/><Relationship Id="rId1" Type="http://schemas.openxmlformats.org/officeDocument/2006/relationships/tags" Target="../tags/tag237.xml"/><Relationship Id="rId6" Type="http://schemas.openxmlformats.org/officeDocument/2006/relationships/image" Target="../media/image18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21.png"/><Relationship Id="rId2" Type="http://schemas.openxmlformats.org/officeDocument/2006/relationships/tags" Target="../tags/tag240.xml"/><Relationship Id="rId1" Type="http://schemas.openxmlformats.org/officeDocument/2006/relationships/tags" Target="../tags/tag239.xml"/><Relationship Id="rId6" Type="http://schemas.openxmlformats.org/officeDocument/2006/relationships/image" Target="../media/image20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42.xml"/><Relationship Id="rId1" Type="http://schemas.openxmlformats.org/officeDocument/2006/relationships/tags" Target="../tags/tag241.xml"/><Relationship Id="rId6" Type="http://schemas.openxmlformats.org/officeDocument/2006/relationships/image" Target="../media/image22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24.png"/><Relationship Id="rId2" Type="http://schemas.openxmlformats.org/officeDocument/2006/relationships/tags" Target="../tags/tag244.xml"/><Relationship Id="rId1" Type="http://schemas.openxmlformats.org/officeDocument/2006/relationships/tags" Target="../tags/tag243.xml"/><Relationship Id="rId6" Type="http://schemas.openxmlformats.org/officeDocument/2006/relationships/image" Target="../media/image23.jpe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27.png"/><Relationship Id="rId2" Type="http://schemas.openxmlformats.org/officeDocument/2006/relationships/tags" Target="../tags/tag246.xml"/><Relationship Id="rId1" Type="http://schemas.openxmlformats.org/officeDocument/2006/relationships/tags" Target="../tags/tag245.xml"/><Relationship Id="rId6" Type="http://schemas.openxmlformats.org/officeDocument/2006/relationships/image" Target="../media/image26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249.xml"/><Relationship Id="rId7" Type="http://schemas.openxmlformats.org/officeDocument/2006/relationships/image" Target="../media/image28.jpeg"/><Relationship Id="rId2" Type="http://schemas.openxmlformats.org/officeDocument/2006/relationships/tags" Target="../tags/tag248.xml"/><Relationship Id="rId1" Type="http://schemas.openxmlformats.org/officeDocument/2006/relationships/tags" Target="../tags/tag247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52.xml"/><Relationship Id="rId7" Type="http://schemas.openxmlformats.org/officeDocument/2006/relationships/image" Target="../media/image29.jpeg"/><Relationship Id="rId2" Type="http://schemas.openxmlformats.org/officeDocument/2006/relationships/tags" Target="../tags/tag251.xml"/><Relationship Id="rId1" Type="http://schemas.openxmlformats.org/officeDocument/2006/relationships/tags" Target="../tags/tag250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255.xml"/><Relationship Id="rId7" Type="http://schemas.openxmlformats.org/officeDocument/2006/relationships/image" Target="../media/image12.png"/><Relationship Id="rId2" Type="http://schemas.openxmlformats.org/officeDocument/2006/relationships/tags" Target="../tags/tag254.xml"/><Relationship Id="rId1" Type="http://schemas.openxmlformats.org/officeDocument/2006/relationships/tags" Target="../tags/tag253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5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206.xml"/><Relationship Id="rId7" Type="http://schemas.openxmlformats.org/officeDocument/2006/relationships/image" Target="../media/image12.png"/><Relationship Id="rId2" Type="http://schemas.openxmlformats.org/officeDocument/2006/relationships/tags" Target="../tags/tag205.xml"/><Relationship Id="rId1" Type="http://schemas.openxmlformats.org/officeDocument/2006/relationships/tags" Target="../tags/tag204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0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58.xml"/><Relationship Id="rId1" Type="http://schemas.openxmlformats.org/officeDocument/2006/relationships/tags" Target="../tags/tag257.xml"/><Relationship Id="rId5" Type="http://schemas.openxmlformats.org/officeDocument/2006/relationships/image" Target="../media/image30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60.xml"/><Relationship Id="rId1" Type="http://schemas.openxmlformats.org/officeDocument/2006/relationships/tags" Target="../tags/tag259.xml"/><Relationship Id="rId6" Type="http://schemas.openxmlformats.org/officeDocument/2006/relationships/image" Target="../media/image30.png"/><Relationship Id="rId5" Type="http://schemas.openxmlformats.org/officeDocument/2006/relationships/image" Target="../media/image31.png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263.xml"/><Relationship Id="rId7" Type="http://schemas.openxmlformats.org/officeDocument/2006/relationships/image" Target="../media/image12.png"/><Relationship Id="rId2" Type="http://schemas.openxmlformats.org/officeDocument/2006/relationships/tags" Target="../tags/tag262.xml"/><Relationship Id="rId1" Type="http://schemas.openxmlformats.org/officeDocument/2006/relationships/tags" Target="../tags/tag261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6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66.xml"/><Relationship Id="rId1" Type="http://schemas.openxmlformats.org/officeDocument/2006/relationships/tags" Target="../tags/tag265.xml"/><Relationship Id="rId5" Type="http://schemas.openxmlformats.org/officeDocument/2006/relationships/image" Target="../media/image32.png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68.xml"/><Relationship Id="rId1" Type="http://schemas.openxmlformats.org/officeDocument/2006/relationships/tags" Target="../tags/tag267.xml"/><Relationship Id="rId5" Type="http://schemas.openxmlformats.org/officeDocument/2006/relationships/image" Target="../media/image33.png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microsoft.com/office/2007/relationships/media" Target="../media/media1.WAV"/><Relationship Id="rId7" Type="http://schemas.openxmlformats.org/officeDocument/2006/relationships/image" Target="../media/image34.png"/><Relationship Id="rId2" Type="http://schemas.openxmlformats.org/officeDocument/2006/relationships/tags" Target="../tags/tag270.xml"/><Relationship Id="rId1" Type="http://schemas.openxmlformats.org/officeDocument/2006/relationships/tags" Target="../tags/tag269.xml"/><Relationship Id="rId6" Type="http://schemas.openxmlformats.org/officeDocument/2006/relationships/image" Target="../media/image11.png"/><Relationship Id="rId5" Type="http://schemas.openxmlformats.org/officeDocument/2006/relationships/slideLayout" Target="../slideLayouts/slideLayout13.xml"/><Relationship Id="rId4" Type="http://schemas.openxmlformats.org/officeDocument/2006/relationships/audio" Target="../media/media1.WAV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microsoft.com/office/2007/relationships/media" Target="../media/media1.WAV"/><Relationship Id="rId7" Type="http://schemas.openxmlformats.org/officeDocument/2006/relationships/image" Target="../media/image36.png"/><Relationship Id="rId2" Type="http://schemas.openxmlformats.org/officeDocument/2006/relationships/tags" Target="../tags/tag272.xml"/><Relationship Id="rId1" Type="http://schemas.openxmlformats.org/officeDocument/2006/relationships/tags" Target="../tags/tag271.xml"/><Relationship Id="rId6" Type="http://schemas.openxmlformats.org/officeDocument/2006/relationships/image" Target="../media/image11.png"/><Relationship Id="rId5" Type="http://schemas.openxmlformats.org/officeDocument/2006/relationships/slideLayout" Target="../slideLayouts/slideLayout13.xml"/><Relationship Id="rId4" Type="http://schemas.openxmlformats.org/officeDocument/2006/relationships/audio" Target="../media/media1.WAV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35.png"/><Relationship Id="rId3" Type="http://schemas.openxmlformats.org/officeDocument/2006/relationships/tags" Target="../tags/tag275.xml"/><Relationship Id="rId7" Type="http://schemas.openxmlformats.org/officeDocument/2006/relationships/audio" Target="../media/media1.WAV"/><Relationship Id="rId12" Type="http://schemas.openxmlformats.org/officeDocument/2006/relationships/image" Target="../media/image12.png"/><Relationship Id="rId2" Type="http://schemas.openxmlformats.org/officeDocument/2006/relationships/tags" Target="../tags/tag274.xml"/><Relationship Id="rId1" Type="http://schemas.openxmlformats.org/officeDocument/2006/relationships/tags" Target="../tags/tag273.xml"/><Relationship Id="rId6" Type="http://schemas.microsoft.com/office/2007/relationships/media" Target="../media/media1.WAV"/><Relationship Id="rId11" Type="http://schemas.openxmlformats.org/officeDocument/2006/relationships/image" Target="../media/image9.png"/><Relationship Id="rId5" Type="http://schemas.openxmlformats.org/officeDocument/2006/relationships/tags" Target="../tags/tag277.xml"/><Relationship Id="rId10" Type="http://schemas.openxmlformats.org/officeDocument/2006/relationships/image" Target="../media/image11.png"/><Relationship Id="rId4" Type="http://schemas.openxmlformats.org/officeDocument/2006/relationships/tags" Target="../tags/tag276.xml"/><Relationship Id="rId9" Type="http://schemas.openxmlformats.org/officeDocument/2006/relationships/notesSlide" Target="../notesSlides/notesSlide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280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279.xml"/><Relationship Id="rId1" Type="http://schemas.openxmlformats.org/officeDocument/2006/relationships/tags" Target="../tags/tag278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282.xml"/><Relationship Id="rId10" Type="http://schemas.openxmlformats.org/officeDocument/2006/relationships/image" Target="../media/image12.png"/><Relationship Id="rId4" Type="http://schemas.openxmlformats.org/officeDocument/2006/relationships/tags" Target="../tags/tag281.xml"/><Relationship Id="rId9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285.xml"/><Relationship Id="rId2" Type="http://schemas.openxmlformats.org/officeDocument/2006/relationships/tags" Target="../tags/tag284.xml"/><Relationship Id="rId1" Type="http://schemas.openxmlformats.org/officeDocument/2006/relationships/tags" Target="../tags/tag283.xml"/><Relationship Id="rId6" Type="http://schemas.openxmlformats.org/officeDocument/2006/relationships/image" Target="../media/image37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210.xml"/><Relationship Id="rId7" Type="http://schemas.openxmlformats.org/officeDocument/2006/relationships/image" Target="../media/image12.png"/><Relationship Id="rId2" Type="http://schemas.openxmlformats.org/officeDocument/2006/relationships/tags" Target="../tags/tag209.xml"/><Relationship Id="rId1" Type="http://schemas.openxmlformats.org/officeDocument/2006/relationships/tags" Target="../tags/tag208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288.xml"/><Relationship Id="rId2" Type="http://schemas.openxmlformats.org/officeDocument/2006/relationships/tags" Target="../tags/tag287.xml"/><Relationship Id="rId1" Type="http://schemas.openxmlformats.org/officeDocument/2006/relationships/tags" Target="../tags/tag286.xml"/><Relationship Id="rId6" Type="http://schemas.openxmlformats.org/officeDocument/2006/relationships/image" Target="../media/image38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291.xml"/><Relationship Id="rId2" Type="http://schemas.openxmlformats.org/officeDocument/2006/relationships/tags" Target="../tags/tag290.xml"/><Relationship Id="rId1" Type="http://schemas.openxmlformats.org/officeDocument/2006/relationships/tags" Target="../tags/tag289.xml"/><Relationship Id="rId6" Type="http://schemas.openxmlformats.org/officeDocument/2006/relationships/image" Target="../media/image39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294.xml"/><Relationship Id="rId7" Type="http://schemas.openxmlformats.org/officeDocument/2006/relationships/image" Target="../media/image41.png"/><Relationship Id="rId2" Type="http://schemas.openxmlformats.org/officeDocument/2006/relationships/tags" Target="../tags/tag293.xml"/><Relationship Id="rId1" Type="http://schemas.openxmlformats.org/officeDocument/2006/relationships/tags" Target="../tags/tag292.xml"/><Relationship Id="rId6" Type="http://schemas.openxmlformats.org/officeDocument/2006/relationships/image" Target="../media/image40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297.xml"/><Relationship Id="rId7" Type="http://schemas.openxmlformats.org/officeDocument/2006/relationships/image" Target="../media/image12.png"/><Relationship Id="rId2" Type="http://schemas.openxmlformats.org/officeDocument/2006/relationships/tags" Target="../tags/tag296.xml"/><Relationship Id="rId1" Type="http://schemas.openxmlformats.org/officeDocument/2006/relationships/tags" Target="../tags/tag295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9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99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1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00.xml"/><Relationship Id="rId5" Type="http://schemas.openxmlformats.org/officeDocument/2006/relationships/image" Target="../media/image44.jpeg"/><Relationship Id="rId4" Type="http://schemas.openxmlformats.org/officeDocument/2006/relationships/image" Target="../media/image1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01.xml"/><Relationship Id="rId5" Type="http://schemas.openxmlformats.org/officeDocument/2006/relationships/image" Target="../media/image45.png"/><Relationship Id="rId4" Type="http://schemas.openxmlformats.org/officeDocument/2006/relationships/image" Target="../media/image1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0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1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03.xml"/><Relationship Id="rId5" Type="http://schemas.openxmlformats.org/officeDocument/2006/relationships/image" Target="../media/image48.jpeg"/><Relationship Id="rId4" Type="http://schemas.openxmlformats.org/officeDocument/2006/relationships/image" Target="../media/image1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04.xml"/><Relationship Id="rId5" Type="http://schemas.openxmlformats.org/officeDocument/2006/relationships/image" Target="../media/image48.jpe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214.xml"/><Relationship Id="rId7" Type="http://schemas.openxmlformats.org/officeDocument/2006/relationships/image" Target="../media/image12.png"/><Relationship Id="rId2" Type="http://schemas.openxmlformats.org/officeDocument/2006/relationships/tags" Target="../tags/tag213.xml"/><Relationship Id="rId1" Type="http://schemas.openxmlformats.org/officeDocument/2006/relationships/tags" Target="../tags/tag212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1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05.xml"/><Relationship Id="rId5" Type="http://schemas.openxmlformats.org/officeDocument/2006/relationships/image" Target="../media/image48.jpeg"/><Relationship Id="rId4" Type="http://schemas.openxmlformats.org/officeDocument/2006/relationships/image" Target="../media/image1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06.xml"/><Relationship Id="rId5" Type="http://schemas.openxmlformats.org/officeDocument/2006/relationships/image" Target="../media/image49.jpeg"/><Relationship Id="rId4" Type="http://schemas.openxmlformats.org/officeDocument/2006/relationships/image" Target="../media/image1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0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1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09.xml"/><Relationship Id="rId1" Type="http://schemas.openxmlformats.org/officeDocument/2006/relationships/tags" Target="../tags/tag308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11.xml"/><Relationship Id="rId1" Type="http://schemas.openxmlformats.org/officeDocument/2006/relationships/tags" Target="../tags/tag310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13.xml"/><Relationship Id="rId1" Type="http://schemas.openxmlformats.org/officeDocument/2006/relationships/tags" Target="../tags/tag312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15.xml"/><Relationship Id="rId1" Type="http://schemas.openxmlformats.org/officeDocument/2006/relationships/tags" Target="../tags/tag314.xml"/><Relationship Id="rId5" Type="http://schemas.openxmlformats.org/officeDocument/2006/relationships/image" Target="../media/image52.png"/><Relationship Id="rId4" Type="http://schemas.openxmlformats.org/officeDocument/2006/relationships/image" Target="../media/image1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17.xml"/><Relationship Id="rId1" Type="http://schemas.openxmlformats.org/officeDocument/2006/relationships/tags" Target="../tags/tag316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19.xml"/><Relationship Id="rId1" Type="http://schemas.openxmlformats.org/officeDocument/2006/relationships/tags" Target="../tags/tag318.xml"/><Relationship Id="rId5" Type="http://schemas.openxmlformats.org/officeDocument/2006/relationships/image" Target="../media/image53.png"/><Relationship Id="rId4" Type="http://schemas.openxmlformats.org/officeDocument/2006/relationships/image" Target="../media/image1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21.xml"/><Relationship Id="rId1" Type="http://schemas.openxmlformats.org/officeDocument/2006/relationships/tags" Target="../tags/tag320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218.xml"/><Relationship Id="rId2" Type="http://schemas.openxmlformats.org/officeDocument/2006/relationships/tags" Target="../tags/tag217.xml"/><Relationship Id="rId1" Type="http://schemas.openxmlformats.org/officeDocument/2006/relationships/tags" Target="../tags/tag216.xml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23.xml"/><Relationship Id="rId1" Type="http://schemas.openxmlformats.org/officeDocument/2006/relationships/tags" Target="../tags/tag322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25.xml"/><Relationship Id="rId1" Type="http://schemas.openxmlformats.org/officeDocument/2006/relationships/tags" Target="../tags/tag324.xml"/><Relationship Id="rId5" Type="http://schemas.openxmlformats.org/officeDocument/2006/relationships/image" Target="../media/image54.png"/><Relationship Id="rId4" Type="http://schemas.openxmlformats.org/officeDocument/2006/relationships/image" Target="../media/image1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27.xml"/><Relationship Id="rId1" Type="http://schemas.openxmlformats.org/officeDocument/2006/relationships/tags" Target="../tags/tag326.xml"/><Relationship Id="rId6" Type="http://schemas.openxmlformats.org/officeDocument/2006/relationships/image" Target="../media/image54.png"/><Relationship Id="rId5" Type="http://schemas.openxmlformats.org/officeDocument/2006/relationships/image" Target="../media/image55.png"/><Relationship Id="rId4" Type="http://schemas.openxmlformats.org/officeDocument/2006/relationships/image" Target="../media/image1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29.xml"/><Relationship Id="rId1" Type="http://schemas.openxmlformats.org/officeDocument/2006/relationships/tags" Target="../tags/tag328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31.xml"/><Relationship Id="rId1" Type="http://schemas.openxmlformats.org/officeDocument/2006/relationships/tags" Target="../tags/tag330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1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33.xml"/><Relationship Id="rId1" Type="http://schemas.openxmlformats.org/officeDocument/2006/relationships/tags" Target="../tags/tag332.xml"/><Relationship Id="rId5" Type="http://schemas.openxmlformats.org/officeDocument/2006/relationships/image" Target="../media/image58.png"/><Relationship Id="rId4" Type="http://schemas.openxmlformats.org/officeDocument/2006/relationships/image" Target="../media/image1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60.png"/><Relationship Id="rId2" Type="http://schemas.openxmlformats.org/officeDocument/2006/relationships/tags" Target="../tags/tag335.xml"/><Relationship Id="rId1" Type="http://schemas.openxmlformats.org/officeDocument/2006/relationships/tags" Target="../tags/tag334.xml"/><Relationship Id="rId6" Type="http://schemas.openxmlformats.org/officeDocument/2006/relationships/image" Target="../media/image59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37.xml"/><Relationship Id="rId1" Type="http://schemas.openxmlformats.org/officeDocument/2006/relationships/tags" Target="../tags/tag336.xml"/><Relationship Id="rId6" Type="http://schemas.openxmlformats.org/officeDocument/2006/relationships/image" Target="../media/image61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39.xml"/><Relationship Id="rId1" Type="http://schemas.openxmlformats.org/officeDocument/2006/relationships/tags" Target="../tags/tag338.xml"/><Relationship Id="rId5" Type="http://schemas.openxmlformats.org/officeDocument/2006/relationships/image" Target="../media/image62.png"/><Relationship Id="rId4" Type="http://schemas.openxmlformats.org/officeDocument/2006/relationships/image" Target="../media/image1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41.xml"/><Relationship Id="rId1" Type="http://schemas.openxmlformats.org/officeDocument/2006/relationships/tags" Target="../tags/tag340.xml"/><Relationship Id="rId5" Type="http://schemas.openxmlformats.org/officeDocument/2006/relationships/image" Target="../media/image6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21.xml"/><Relationship Id="rId2" Type="http://schemas.openxmlformats.org/officeDocument/2006/relationships/tags" Target="../tags/tag220.xml"/><Relationship Id="rId1" Type="http://schemas.openxmlformats.org/officeDocument/2006/relationships/tags" Target="../tags/tag219.xml"/><Relationship Id="rId6" Type="http://schemas.openxmlformats.org/officeDocument/2006/relationships/image" Target="../media/image11.png"/><Relationship Id="rId5" Type="http://schemas.openxmlformats.org/officeDocument/2006/relationships/image" Target="../media/image13.png"/><Relationship Id="rId4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43.xml"/><Relationship Id="rId1" Type="http://schemas.openxmlformats.org/officeDocument/2006/relationships/tags" Target="../tags/tag342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45.xml"/><Relationship Id="rId1" Type="http://schemas.openxmlformats.org/officeDocument/2006/relationships/tags" Target="../tags/tag344.xml"/><Relationship Id="rId5" Type="http://schemas.openxmlformats.org/officeDocument/2006/relationships/image" Target="../media/image63.png"/><Relationship Id="rId4" Type="http://schemas.openxmlformats.org/officeDocument/2006/relationships/image" Target="../media/image11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47.xml"/><Relationship Id="rId1" Type="http://schemas.openxmlformats.org/officeDocument/2006/relationships/tags" Target="../tags/tag346.xml"/><Relationship Id="rId6" Type="http://schemas.openxmlformats.org/officeDocument/2006/relationships/image" Target="../media/image11.png"/><Relationship Id="rId5" Type="http://schemas.openxmlformats.org/officeDocument/2006/relationships/image" Target="../media/image63.png"/><Relationship Id="rId4" Type="http://schemas.openxmlformats.org/officeDocument/2006/relationships/image" Target="../media/image64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tags" Target="../tags/tag350.xml"/><Relationship Id="rId2" Type="http://schemas.openxmlformats.org/officeDocument/2006/relationships/tags" Target="../tags/tag349.xml"/><Relationship Id="rId1" Type="http://schemas.openxmlformats.org/officeDocument/2006/relationships/tags" Target="../tags/tag348.xml"/><Relationship Id="rId6" Type="http://schemas.openxmlformats.org/officeDocument/2006/relationships/image" Target="../media/image65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tags" Target="../tags/tag353.xml"/><Relationship Id="rId7" Type="http://schemas.openxmlformats.org/officeDocument/2006/relationships/image" Target="../media/image11.png"/><Relationship Id="rId2" Type="http://schemas.openxmlformats.org/officeDocument/2006/relationships/tags" Target="../tags/tag352.xml"/><Relationship Id="rId1" Type="http://schemas.openxmlformats.org/officeDocument/2006/relationships/tags" Target="../tags/tag351.xml"/><Relationship Id="rId6" Type="http://schemas.openxmlformats.org/officeDocument/2006/relationships/slideLayout" Target="../slideLayouts/slideLayout13.xml"/><Relationship Id="rId5" Type="http://schemas.openxmlformats.org/officeDocument/2006/relationships/audio" Target="../media/media2.WAV"/><Relationship Id="rId4" Type="http://schemas.microsoft.com/office/2007/relationships/media" Target="../media/media2.WAV"/><Relationship Id="rId9" Type="http://schemas.openxmlformats.org/officeDocument/2006/relationships/image" Target="../media/image35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35.png"/><Relationship Id="rId3" Type="http://schemas.openxmlformats.org/officeDocument/2006/relationships/tags" Target="../tags/tag356.xml"/><Relationship Id="rId7" Type="http://schemas.openxmlformats.org/officeDocument/2006/relationships/audio" Target="../media/media1.WAV"/><Relationship Id="rId12" Type="http://schemas.openxmlformats.org/officeDocument/2006/relationships/image" Target="../media/image12.png"/><Relationship Id="rId2" Type="http://schemas.openxmlformats.org/officeDocument/2006/relationships/tags" Target="../tags/tag355.xml"/><Relationship Id="rId1" Type="http://schemas.openxmlformats.org/officeDocument/2006/relationships/tags" Target="../tags/tag354.xml"/><Relationship Id="rId6" Type="http://schemas.microsoft.com/office/2007/relationships/media" Target="../media/media1.WAV"/><Relationship Id="rId11" Type="http://schemas.openxmlformats.org/officeDocument/2006/relationships/image" Target="../media/image9.png"/><Relationship Id="rId5" Type="http://schemas.openxmlformats.org/officeDocument/2006/relationships/tags" Target="../tags/tag358.xml"/><Relationship Id="rId10" Type="http://schemas.openxmlformats.org/officeDocument/2006/relationships/image" Target="../media/image11.png"/><Relationship Id="rId4" Type="http://schemas.openxmlformats.org/officeDocument/2006/relationships/tags" Target="../tags/tag357.xml"/><Relationship Id="rId9" Type="http://schemas.openxmlformats.org/officeDocument/2006/relationships/notesSlide" Target="../notesSlides/notesSlide19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35.png"/><Relationship Id="rId3" Type="http://schemas.openxmlformats.org/officeDocument/2006/relationships/tags" Target="../tags/tag361.xml"/><Relationship Id="rId7" Type="http://schemas.openxmlformats.org/officeDocument/2006/relationships/audio" Target="../media/media1.WAV"/><Relationship Id="rId12" Type="http://schemas.openxmlformats.org/officeDocument/2006/relationships/image" Target="../media/image12.png"/><Relationship Id="rId2" Type="http://schemas.openxmlformats.org/officeDocument/2006/relationships/tags" Target="../tags/tag360.xml"/><Relationship Id="rId1" Type="http://schemas.openxmlformats.org/officeDocument/2006/relationships/tags" Target="../tags/tag359.xml"/><Relationship Id="rId6" Type="http://schemas.microsoft.com/office/2007/relationships/media" Target="../media/media1.WAV"/><Relationship Id="rId11" Type="http://schemas.openxmlformats.org/officeDocument/2006/relationships/image" Target="../media/image9.png"/><Relationship Id="rId5" Type="http://schemas.openxmlformats.org/officeDocument/2006/relationships/tags" Target="../tags/tag363.xml"/><Relationship Id="rId10" Type="http://schemas.openxmlformats.org/officeDocument/2006/relationships/image" Target="../media/image11.png"/><Relationship Id="rId4" Type="http://schemas.openxmlformats.org/officeDocument/2006/relationships/tags" Target="../tags/tag362.xml"/><Relationship Id="rId9" Type="http://schemas.openxmlformats.org/officeDocument/2006/relationships/notesSlide" Target="../notesSlides/notesSlide20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366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365.xml"/><Relationship Id="rId1" Type="http://schemas.openxmlformats.org/officeDocument/2006/relationships/tags" Target="../tags/tag364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368.xml"/><Relationship Id="rId10" Type="http://schemas.openxmlformats.org/officeDocument/2006/relationships/image" Target="../media/image12.png"/><Relationship Id="rId4" Type="http://schemas.openxmlformats.org/officeDocument/2006/relationships/tags" Target="../tags/tag367.xml"/><Relationship Id="rId9" Type="http://schemas.openxmlformats.org/officeDocument/2006/relationships/image" Target="../media/image9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371.xml"/><Relationship Id="rId7" Type="http://schemas.openxmlformats.org/officeDocument/2006/relationships/notesSlide" Target="../notesSlides/notesSlide22.xml"/><Relationship Id="rId2" Type="http://schemas.openxmlformats.org/officeDocument/2006/relationships/tags" Target="../tags/tag370.xml"/><Relationship Id="rId1" Type="http://schemas.openxmlformats.org/officeDocument/2006/relationships/tags" Target="../tags/tag369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373.xml"/><Relationship Id="rId10" Type="http://schemas.openxmlformats.org/officeDocument/2006/relationships/image" Target="../media/image12.png"/><Relationship Id="rId4" Type="http://schemas.openxmlformats.org/officeDocument/2006/relationships/tags" Target="../tags/tag372.xml"/><Relationship Id="rId9" Type="http://schemas.openxmlformats.org/officeDocument/2006/relationships/image" Target="../media/image9.pn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tags" Target="../tags/tag376.xml"/><Relationship Id="rId7" Type="http://schemas.openxmlformats.org/officeDocument/2006/relationships/image" Target="../media/image11.png"/><Relationship Id="rId2" Type="http://schemas.openxmlformats.org/officeDocument/2006/relationships/tags" Target="../tags/tag375.xml"/><Relationship Id="rId1" Type="http://schemas.openxmlformats.org/officeDocument/2006/relationships/tags" Target="../tags/tag374.xml"/><Relationship Id="rId6" Type="http://schemas.openxmlformats.org/officeDocument/2006/relationships/slideLayout" Target="../slideLayouts/slideLayout13.xml"/><Relationship Id="rId5" Type="http://schemas.openxmlformats.org/officeDocument/2006/relationships/audio" Target="../media/media2.WAV"/><Relationship Id="rId4" Type="http://schemas.microsoft.com/office/2007/relationships/media" Target="../media/media2.WAV"/><Relationship Id="rId9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24.xml"/><Relationship Id="rId2" Type="http://schemas.openxmlformats.org/officeDocument/2006/relationships/tags" Target="../tags/tag223.xml"/><Relationship Id="rId1" Type="http://schemas.openxmlformats.org/officeDocument/2006/relationships/tags" Target="../tags/tag222.xml"/><Relationship Id="rId6" Type="http://schemas.openxmlformats.org/officeDocument/2006/relationships/image" Target="../media/image14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tags" Target="../tags/tag379.xml"/><Relationship Id="rId7" Type="http://schemas.openxmlformats.org/officeDocument/2006/relationships/image" Target="../media/image11.png"/><Relationship Id="rId2" Type="http://schemas.openxmlformats.org/officeDocument/2006/relationships/tags" Target="../tags/tag378.xml"/><Relationship Id="rId1" Type="http://schemas.openxmlformats.org/officeDocument/2006/relationships/tags" Target="../tags/tag377.xml"/><Relationship Id="rId6" Type="http://schemas.openxmlformats.org/officeDocument/2006/relationships/slideLayout" Target="../slideLayouts/slideLayout13.xml"/><Relationship Id="rId5" Type="http://schemas.openxmlformats.org/officeDocument/2006/relationships/audio" Target="../media/media3.WAV"/><Relationship Id="rId4" Type="http://schemas.microsoft.com/office/2007/relationships/media" Target="../media/media3.WAV"/><Relationship Id="rId9" Type="http://schemas.openxmlformats.org/officeDocument/2006/relationships/image" Target="../media/image35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tags" Target="../tags/tag382.xml"/><Relationship Id="rId7" Type="http://schemas.openxmlformats.org/officeDocument/2006/relationships/image" Target="../media/image11.png"/><Relationship Id="rId2" Type="http://schemas.openxmlformats.org/officeDocument/2006/relationships/tags" Target="../tags/tag381.xml"/><Relationship Id="rId1" Type="http://schemas.openxmlformats.org/officeDocument/2006/relationships/tags" Target="../tags/tag380.xml"/><Relationship Id="rId6" Type="http://schemas.openxmlformats.org/officeDocument/2006/relationships/slideLayout" Target="../slideLayouts/slideLayout13.xml"/><Relationship Id="rId5" Type="http://schemas.openxmlformats.org/officeDocument/2006/relationships/audio" Target="../media/media4.WAV"/><Relationship Id="rId4" Type="http://schemas.microsoft.com/office/2007/relationships/media" Target="../media/media4.WAV"/><Relationship Id="rId9" Type="http://schemas.openxmlformats.org/officeDocument/2006/relationships/image" Target="../media/image35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tags" Target="../tags/tag385.xml"/><Relationship Id="rId2" Type="http://schemas.openxmlformats.org/officeDocument/2006/relationships/tags" Target="../tags/tag384.xml"/><Relationship Id="rId1" Type="http://schemas.openxmlformats.org/officeDocument/2006/relationships/tags" Target="../tags/tag383.xml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tags" Target="../tags/tag388.xml"/><Relationship Id="rId2" Type="http://schemas.openxmlformats.org/officeDocument/2006/relationships/tags" Target="../tags/tag387.xml"/><Relationship Id="rId1" Type="http://schemas.openxmlformats.org/officeDocument/2006/relationships/tags" Target="../tags/tag386.xml"/><Relationship Id="rId6" Type="http://schemas.openxmlformats.org/officeDocument/2006/relationships/image" Target="../media/image70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tags" Target="../tags/tag391.xml"/><Relationship Id="rId2" Type="http://schemas.openxmlformats.org/officeDocument/2006/relationships/tags" Target="../tags/tag390.xml"/><Relationship Id="rId1" Type="http://schemas.openxmlformats.org/officeDocument/2006/relationships/tags" Target="../tags/tag389.xml"/><Relationship Id="rId6" Type="http://schemas.openxmlformats.org/officeDocument/2006/relationships/image" Target="../media/image71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tags" Target="../tags/tag394.xml"/><Relationship Id="rId2" Type="http://schemas.openxmlformats.org/officeDocument/2006/relationships/tags" Target="../tags/tag393.xml"/><Relationship Id="rId1" Type="http://schemas.openxmlformats.org/officeDocument/2006/relationships/tags" Target="../tags/tag392.xml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tags" Target="../tags/tag397.xml"/><Relationship Id="rId2" Type="http://schemas.openxmlformats.org/officeDocument/2006/relationships/tags" Target="../tags/tag396.xml"/><Relationship Id="rId1" Type="http://schemas.openxmlformats.org/officeDocument/2006/relationships/tags" Target="../tags/tag395.xml"/><Relationship Id="rId6" Type="http://schemas.openxmlformats.org/officeDocument/2006/relationships/image" Target="../media/image72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98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7.xml"/><Relationship Id="rId7" Type="http://schemas.openxmlformats.org/officeDocument/2006/relationships/image" Target="../media/image15.png"/><Relationship Id="rId2" Type="http://schemas.openxmlformats.org/officeDocument/2006/relationships/tags" Target="../tags/tag226.xml"/><Relationship Id="rId1" Type="http://schemas.openxmlformats.org/officeDocument/2006/relationships/tags" Target="../tags/tag225.xml"/><Relationship Id="rId6" Type="http://schemas.openxmlformats.org/officeDocument/2006/relationships/image" Target="../media/image11.png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22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231.xml"/><Relationship Id="rId7" Type="http://schemas.openxmlformats.org/officeDocument/2006/relationships/image" Target="../media/image12.png"/><Relationship Id="rId2" Type="http://schemas.openxmlformats.org/officeDocument/2006/relationships/tags" Target="../tags/tag230.xml"/><Relationship Id="rId1" Type="http://schemas.openxmlformats.org/officeDocument/2006/relationships/tags" Target="../tags/tag229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rcRect t="7295" b="20508"/>
          <a:stretch>
            <a:fillRect/>
          </a:stretch>
        </p:blipFill>
        <p:spPr>
          <a:xfrm>
            <a:off x="1024255" y="1000125"/>
            <a:ext cx="10151745" cy="4895850"/>
          </a:xfrm>
          <a:prstGeom prst="rect">
            <a:avLst/>
          </a:prstGeom>
          <a:ln>
            <a:noFill/>
          </a:ln>
          <a:effectLst/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154613" y="2821940"/>
            <a:ext cx="20986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七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402080" y="3648710"/>
            <a:ext cx="960374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花店什么时候开门？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"/>
            <a:ext cx="12192000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8339138" y="1250950"/>
            <a:ext cx="1803400" cy="922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5400" b="1" dirty="0">
                <a:solidFill>
                  <a:srgbClr val="A50021"/>
                </a:solidFill>
                <a:latin typeface="楷体" panose="02010609060101010101" charset="-122"/>
                <a:ea typeface="楷体" panose="02010609060101010101" charset="-122"/>
              </a:rPr>
              <a:t>礼物</a:t>
            </a:r>
          </a:p>
        </p:txBody>
      </p:sp>
      <p:sp>
        <p:nvSpPr>
          <p:cNvPr id="3" name="矩形 2"/>
          <p:cNvSpPr/>
          <p:nvPr/>
        </p:nvSpPr>
        <p:spPr>
          <a:xfrm>
            <a:off x="8023225" y="2035175"/>
            <a:ext cx="2884488" cy="2122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A50021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件</a:t>
            </a:r>
            <a:r>
              <a:rPr lang="zh-CN" altLang="en-US" sz="3600" b="1" dirty="0">
                <a:solidFill>
                  <a:srgbClr val="A50021"/>
                </a:solidFill>
                <a:latin typeface="楷体" panose="02010609060101010101" charset="-122"/>
                <a:ea typeface="楷体" panose="02010609060101010101" charset="-122"/>
              </a:rPr>
              <a:t>礼物</a:t>
            </a:r>
            <a:endParaRPr lang="en-US" altLang="zh-CN" sz="3600" b="1" dirty="0">
              <a:solidFill>
                <a:srgbClr val="A5002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A50021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份</a:t>
            </a:r>
            <a:r>
              <a:rPr lang="zh-CN" altLang="en-US" sz="3600" b="1" dirty="0">
                <a:solidFill>
                  <a:srgbClr val="A50021"/>
                </a:solidFill>
                <a:latin typeface="楷体" panose="02010609060101010101" charset="-122"/>
                <a:ea typeface="楷体" panose="02010609060101010101" charset="-122"/>
              </a:rPr>
              <a:t>礼物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1360" y="1649095"/>
            <a:ext cx="5502910" cy="3669030"/>
          </a:xfrm>
          <a:prstGeom prst="rect">
            <a:avLst/>
          </a:prstGeom>
          <a:noFill/>
          <a:ln w="88900" cap="sq">
            <a:noFill/>
            <a:miter lim="800000"/>
            <a:headEnd/>
            <a:tailEnd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矩形 4"/>
          <p:cNvSpPr/>
          <p:nvPr/>
        </p:nvSpPr>
        <p:spPr>
          <a:xfrm>
            <a:off x="7015163" y="5057775"/>
            <a:ext cx="4116387" cy="922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5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送</a:t>
            </a:r>
            <a:r>
              <a:rPr lang="zh-CN" altLang="en-US" sz="4400" b="1" dirty="0">
                <a:solidFill>
                  <a:srgbClr val="A50021"/>
                </a:solidFill>
                <a:latin typeface="楷体" panose="02010609060101010101" charset="-122"/>
                <a:ea typeface="楷体" panose="02010609060101010101" charset="-122"/>
              </a:rPr>
              <a:t>生日礼物</a:t>
            </a:r>
          </a:p>
        </p:txBody>
      </p:sp>
      <p:sp>
        <p:nvSpPr>
          <p:cNvPr id="12" name="矩形 11"/>
          <p:cNvSpPr/>
          <p:nvPr/>
        </p:nvSpPr>
        <p:spPr>
          <a:xfrm>
            <a:off x="7713980" y="4223703"/>
            <a:ext cx="2886075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A50021"/>
                </a:solidFill>
                <a:latin typeface="楷体" panose="02010609060101010101" charset="-122"/>
                <a:ea typeface="楷体" panose="02010609060101010101" charset="-122"/>
              </a:rPr>
              <a:t>生日礼物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950" y="1591310"/>
            <a:ext cx="5604510" cy="3755390"/>
          </a:xfrm>
          <a:prstGeom prst="rect">
            <a:avLst/>
          </a:prstGeom>
        </p:spPr>
      </p:pic>
      <p:sp>
        <p:nvSpPr>
          <p:cNvPr id="31" name="椭圆 30"/>
          <p:cNvSpPr/>
          <p:nvPr/>
        </p:nvSpPr>
        <p:spPr>
          <a:xfrm>
            <a:off x="3588385" y="3420745"/>
            <a:ext cx="1092835" cy="75819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428625" y="334645"/>
            <a:ext cx="767715" cy="567055"/>
            <a:chOff x="16240" y="8881"/>
            <a:chExt cx="1209" cy="893"/>
          </a:xfrm>
        </p:grpSpPr>
        <p:sp>
          <p:nvSpPr>
            <p:cNvPr id="33" name="十字星 32"/>
            <p:cNvSpPr/>
            <p:nvPr/>
          </p:nvSpPr>
          <p:spPr>
            <a:xfrm>
              <a:off x="16240" y="8881"/>
              <a:ext cx="879" cy="879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十字星 33"/>
            <p:cNvSpPr/>
            <p:nvPr/>
          </p:nvSpPr>
          <p:spPr>
            <a:xfrm>
              <a:off x="16571" y="8896"/>
              <a:ext cx="879" cy="879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12" grpId="0"/>
      <p:bldP spid="31" grpId="0" bldLvl="0" animBg="1"/>
      <p:bldP spid="3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"/>
            <a:ext cx="12192000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428625" y="334645"/>
            <a:ext cx="767715" cy="567055"/>
            <a:chOff x="16240" y="8881"/>
            <a:chExt cx="1209" cy="893"/>
          </a:xfrm>
        </p:grpSpPr>
        <p:sp>
          <p:nvSpPr>
            <p:cNvPr id="33" name="十字星 32"/>
            <p:cNvSpPr/>
            <p:nvPr/>
          </p:nvSpPr>
          <p:spPr>
            <a:xfrm>
              <a:off x="16240" y="8881"/>
              <a:ext cx="879" cy="879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十字星 33"/>
            <p:cNvSpPr/>
            <p:nvPr/>
          </p:nvSpPr>
          <p:spPr>
            <a:xfrm>
              <a:off x="16571" y="8896"/>
              <a:ext cx="879" cy="879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2740" y="2172335"/>
            <a:ext cx="4858385" cy="3239770"/>
          </a:xfrm>
          <a:prstGeom prst="rect">
            <a:avLst/>
          </a:prstGeom>
          <a:noFill/>
          <a:ln w="88900" cap="sq">
            <a:noFill/>
            <a:miter lim="800000"/>
            <a:headEnd/>
            <a:tailEnd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矩形 8"/>
          <p:cNvSpPr/>
          <p:nvPr/>
        </p:nvSpPr>
        <p:spPr>
          <a:xfrm>
            <a:off x="5533708" y="1132205"/>
            <a:ext cx="4116387" cy="922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5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送</a:t>
            </a:r>
            <a:r>
              <a:rPr lang="zh-CN" altLang="en-US" sz="4400" b="1" dirty="0">
                <a:solidFill>
                  <a:srgbClr val="A50021"/>
                </a:solidFill>
                <a:latin typeface="楷体" panose="02010609060101010101" charset="-122"/>
                <a:ea typeface="楷体" panose="02010609060101010101" charset="-122"/>
              </a:rPr>
              <a:t>生日礼物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533708" y="5207635"/>
            <a:ext cx="725805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我想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送（给）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他一个生日礼物。</a:t>
            </a:r>
          </a:p>
        </p:txBody>
      </p:sp>
      <p:sp>
        <p:nvSpPr>
          <p:cNvPr id="17" name="矩形 16"/>
          <p:cNvSpPr/>
          <p:nvPr/>
        </p:nvSpPr>
        <p:spPr>
          <a:xfrm>
            <a:off x="5533708" y="3035300"/>
            <a:ext cx="726503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艾米丽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送（给）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玛利亚一本书。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他们想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送（给）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妈妈一束花。</a:t>
            </a:r>
          </a:p>
        </p:txBody>
      </p:sp>
      <p:sp>
        <p:nvSpPr>
          <p:cNvPr id="8" name="矩形 7"/>
          <p:cNvSpPr/>
          <p:nvPr/>
        </p:nvSpPr>
        <p:spPr>
          <a:xfrm>
            <a:off x="5533708" y="2005330"/>
            <a:ext cx="635698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谁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1+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送（给）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谁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2+Sth.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1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"/>
            <a:ext cx="12192000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428625" y="334645"/>
            <a:ext cx="767715" cy="567055"/>
            <a:chOff x="16240" y="8881"/>
            <a:chExt cx="1209" cy="893"/>
          </a:xfrm>
        </p:grpSpPr>
        <p:sp>
          <p:nvSpPr>
            <p:cNvPr id="33" name="十字星 32"/>
            <p:cNvSpPr/>
            <p:nvPr/>
          </p:nvSpPr>
          <p:spPr>
            <a:xfrm>
              <a:off x="16240" y="8881"/>
              <a:ext cx="879" cy="879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十字星 33"/>
            <p:cNvSpPr/>
            <p:nvPr/>
          </p:nvSpPr>
          <p:spPr>
            <a:xfrm>
              <a:off x="16571" y="8896"/>
              <a:ext cx="879" cy="879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矩形 22"/>
          <p:cNvSpPr/>
          <p:nvPr/>
        </p:nvSpPr>
        <p:spPr>
          <a:xfrm>
            <a:off x="8100060" y="1550670"/>
            <a:ext cx="141033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solidFill>
                  <a:srgbClr val="A50021"/>
                </a:solidFill>
                <a:latin typeface="楷体" panose="02010609060101010101" charset="-122"/>
                <a:ea typeface="楷体" panose="02010609060101010101" charset="-122"/>
              </a:rPr>
              <a:t>蛋糕</a:t>
            </a:r>
          </a:p>
        </p:txBody>
      </p:sp>
      <p:sp>
        <p:nvSpPr>
          <p:cNvPr id="24" name="矩形 23"/>
          <p:cNvSpPr/>
          <p:nvPr/>
        </p:nvSpPr>
        <p:spPr>
          <a:xfrm>
            <a:off x="8100060" y="2442210"/>
            <a:ext cx="248920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solidFill>
                  <a:srgbClr val="A50021"/>
                </a:solidFill>
                <a:latin typeface="楷体" panose="02010609060101010101" charset="-122"/>
                <a:ea typeface="楷体" panose="02010609060101010101" charset="-122"/>
              </a:rPr>
              <a:t>生日蛋糕</a:t>
            </a:r>
          </a:p>
        </p:txBody>
      </p:sp>
      <p:sp>
        <p:nvSpPr>
          <p:cNvPr id="26" name="矩形 25"/>
          <p:cNvSpPr/>
          <p:nvPr/>
        </p:nvSpPr>
        <p:spPr>
          <a:xfrm>
            <a:off x="8100060" y="5153025"/>
            <a:ext cx="250317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400" b="1" dirty="0">
                <a:solidFill>
                  <a:srgbClr val="A50021"/>
                </a:solidFill>
                <a:latin typeface="楷体" panose="02010609060101010101" charset="-122"/>
                <a:ea typeface="楷体" panose="02010609060101010101" charset="-122"/>
              </a:rPr>
              <a:t>20</a:t>
            </a:r>
            <a:r>
              <a:rPr lang="zh-CN" altLang="en-US" sz="4400" b="1" dirty="0">
                <a:solidFill>
                  <a:srgbClr val="A50021"/>
                </a:solidFill>
                <a:latin typeface="楷体" panose="02010609060101010101" charset="-122"/>
                <a:ea typeface="楷体" panose="02010609060101010101" charset="-122"/>
              </a:rPr>
              <a:t>岁生日</a:t>
            </a:r>
          </a:p>
        </p:txBody>
      </p:sp>
      <p:sp>
        <p:nvSpPr>
          <p:cNvPr id="27" name="矩形 26"/>
          <p:cNvSpPr/>
          <p:nvPr/>
        </p:nvSpPr>
        <p:spPr>
          <a:xfrm>
            <a:off x="8100060" y="3188970"/>
            <a:ext cx="2583815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多大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20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岁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2130" y="1714500"/>
            <a:ext cx="4463415" cy="4104005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28750" y="1710690"/>
            <a:ext cx="5708650" cy="4081780"/>
          </a:xfrm>
          <a:prstGeom prst="rect">
            <a:avLst/>
          </a:prstGeom>
          <a:noFill/>
          <a:ln w="88900" cap="sq">
            <a:noFill/>
            <a:miter lim="800000"/>
            <a:headEnd/>
            <a:tailEnd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0" name="标注: 弯曲线形 3"/>
          <p:cNvSpPr/>
          <p:nvPr/>
        </p:nvSpPr>
        <p:spPr bwMode="auto">
          <a:xfrm>
            <a:off x="1191895" y="1104265"/>
            <a:ext cx="1730375" cy="889635"/>
          </a:xfrm>
          <a:prstGeom prst="borderCallout2">
            <a:avLst>
              <a:gd name="adj1" fmla="val 58224"/>
              <a:gd name="adj2" fmla="val 97436"/>
              <a:gd name="adj3" fmla="val 91557"/>
              <a:gd name="adj4" fmla="val 139583"/>
              <a:gd name="adj5" fmla="val 387580"/>
              <a:gd name="adj6" fmla="val 171976"/>
            </a:avLst>
          </a:prstGeom>
          <a:ln w="38100">
            <a:headEnd type="none" w="med" len="med"/>
            <a:tailEnd type="none" w="med" len="med"/>
          </a:ln>
        </p:spPr>
        <p:style>
          <a:lnRef idx="2">
            <a:srgbClr val="70AD47"/>
          </a:lnRef>
          <a:fillRef idx="1">
            <a:sysClr val="window" lastClr="FFFFFF"/>
          </a:fillRef>
          <a:effectRef idx="0">
            <a:srgbClr val="70AD47"/>
          </a:effectRef>
          <a:fontRef idx="minor">
            <a:sysClr val="windowText" lastClr="000000"/>
          </a:fontRef>
        </p:style>
        <p:txBody>
          <a:bodyPr/>
          <a:lstStyle>
            <a:lvl1pPr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   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làzhú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20</a:t>
            </a: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支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蜡烛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6" grpId="0"/>
      <p:bldP spid="40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"/>
            <a:ext cx="12192000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428625" y="334645"/>
            <a:ext cx="767715" cy="567055"/>
            <a:chOff x="16240" y="8881"/>
            <a:chExt cx="1209" cy="893"/>
          </a:xfrm>
        </p:grpSpPr>
        <p:sp>
          <p:nvSpPr>
            <p:cNvPr id="33" name="十字星 32"/>
            <p:cNvSpPr/>
            <p:nvPr/>
          </p:nvSpPr>
          <p:spPr>
            <a:xfrm>
              <a:off x="16240" y="8881"/>
              <a:ext cx="879" cy="879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十字星 33"/>
            <p:cNvSpPr/>
            <p:nvPr/>
          </p:nvSpPr>
          <p:spPr>
            <a:xfrm>
              <a:off x="16571" y="8896"/>
              <a:ext cx="879" cy="879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6359525" y="1236345"/>
            <a:ext cx="529844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多大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几岁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岁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4465" y="1190625"/>
            <a:ext cx="3270250" cy="32702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28750" y="1182370"/>
            <a:ext cx="4088130" cy="408813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373495" y="3477895"/>
            <a:ext cx="3317875" cy="17532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多少岁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38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岁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428625" y="334645"/>
            <a:ext cx="767715" cy="567055"/>
            <a:chOff x="16240" y="8881"/>
            <a:chExt cx="1209" cy="893"/>
          </a:xfrm>
        </p:grpSpPr>
        <p:sp>
          <p:nvSpPr>
            <p:cNvPr id="33" name="十字星 32"/>
            <p:cNvSpPr/>
            <p:nvPr/>
          </p:nvSpPr>
          <p:spPr>
            <a:xfrm>
              <a:off x="16240" y="8881"/>
              <a:ext cx="879" cy="879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十字星 33"/>
            <p:cNvSpPr/>
            <p:nvPr/>
          </p:nvSpPr>
          <p:spPr>
            <a:xfrm>
              <a:off x="16571" y="8896"/>
              <a:ext cx="879" cy="879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8913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2525" y="967105"/>
            <a:ext cx="4635500" cy="3355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6304598" y="1138555"/>
            <a:ext cx="6162675" cy="1938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的生日是几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月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几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日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她的生日是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11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月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11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日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6" name="矩形 5"/>
          <p:cNvSpPr/>
          <p:nvPr/>
        </p:nvSpPr>
        <p:spPr>
          <a:xfrm>
            <a:off x="6268403" y="3040380"/>
            <a:ext cx="6162675" cy="1014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11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月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11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日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=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11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月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11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号</a:t>
            </a:r>
          </a:p>
        </p:txBody>
      </p:sp>
      <p:sp>
        <p:nvSpPr>
          <p:cNvPr id="2" name="矩形 1"/>
          <p:cNvSpPr/>
          <p:nvPr/>
        </p:nvSpPr>
        <p:spPr>
          <a:xfrm>
            <a:off x="1152525" y="902335"/>
            <a:ext cx="2861945" cy="871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2000.11.11</a:t>
            </a:r>
          </a:p>
        </p:txBody>
      </p:sp>
      <p:sp>
        <p:nvSpPr>
          <p:cNvPr id="3" name="矩形 2"/>
          <p:cNvSpPr/>
          <p:nvPr/>
        </p:nvSpPr>
        <p:spPr>
          <a:xfrm>
            <a:off x="1152525" y="4273550"/>
            <a:ext cx="7233920" cy="179472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的生日是几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月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几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日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几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月号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endParaRPr lang="en-US" altLang="zh-CN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我的生日是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XX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月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XX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日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XX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月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XX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号。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-635"/>
            <a:ext cx="12192000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428625" y="334645"/>
            <a:ext cx="767715" cy="567055"/>
            <a:chOff x="16240" y="8881"/>
            <a:chExt cx="1209" cy="893"/>
          </a:xfrm>
        </p:grpSpPr>
        <p:sp>
          <p:nvSpPr>
            <p:cNvPr id="33" name="十字星 32"/>
            <p:cNvSpPr/>
            <p:nvPr/>
          </p:nvSpPr>
          <p:spPr>
            <a:xfrm>
              <a:off x="16240" y="8881"/>
              <a:ext cx="879" cy="879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十字星 33"/>
            <p:cNvSpPr/>
            <p:nvPr/>
          </p:nvSpPr>
          <p:spPr>
            <a:xfrm>
              <a:off x="16571" y="8896"/>
              <a:ext cx="879" cy="879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6"/>
          <a:srcRect l="7600" r="15243" b="7377"/>
          <a:stretch>
            <a:fillRect/>
          </a:stretch>
        </p:blipFill>
        <p:spPr>
          <a:xfrm>
            <a:off x="1275715" y="1028065"/>
            <a:ext cx="3552825" cy="28448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9" name="矩形 8"/>
          <p:cNvSpPr/>
          <p:nvPr/>
        </p:nvSpPr>
        <p:spPr>
          <a:xfrm>
            <a:off x="8481219" y="1169988"/>
            <a:ext cx="1804987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800" b="1" dirty="0">
                <a:solidFill>
                  <a:srgbClr val="A50021"/>
                </a:solidFill>
                <a:latin typeface="楷体" panose="02010609060101010101" charset="-122"/>
                <a:ea typeface="楷体" panose="02010609060101010101" charset="-122"/>
              </a:rPr>
              <a:t>花</a:t>
            </a:r>
          </a:p>
        </p:txBody>
      </p:sp>
      <p:sp>
        <p:nvSpPr>
          <p:cNvPr id="10" name="矩形 9"/>
          <p:cNvSpPr/>
          <p:nvPr/>
        </p:nvSpPr>
        <p:spPr>
          <a:xfrm>
            <a:off x="8005128" y="2262823"/>
            <a:ext cx="2832100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A50021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朵</a:t>
            </a:r>
            <a:r>
              <a:rPr lang="zh-CN" altLang="en-US" sz="4000" b="1" dirty="0">
                <a:solidFill>
                  <a:srgbClr val="A50021"/>
                </a:solidFill>
                <a:latin typeface="楷体" panose="02010609060101010101" charset="-122"/>
                <a:ea typeface="楷体" panose="02010609060101010101" charset="-122"/>
              </a:rPr>
              <a:t>花</a:t>
            </a:r>
          </a:p>
        </p:txBody>
      </p:sp>
      <p:sp>
        <p:nvSpPr>
          <p:cNvPr id="11" name="矩形 10"/>
          <p:cNvSpPr/>
          <p:nvPr/>
        </p:nvSpPr>
        <p:spPr>
          <a:xfrm>
            <a:off x="7990840" y="3480435"/>
            <a:ext cx="3317875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A50021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枝</a:t>
            </a:r>
            <a:r>
              <a:rPr lang="zh-CN" altLang="en-US" sz="4000" b="1" dirty="0">
                <a:solidFill>
                  <a:srgbClr val="A50021"/>
                </a:solidFill>
                <a:latin typeface="楷体" panose="02010609060101010101" charset="-122"/>
                <a:ea typeface="楷体" panose="02010609060101010101" charset="-122"/>
              </a:rPr>
              <a:t>花</a:t>
            </a:r>
          </a:p>
        </p:txBody>
      </p:sp>
      <p:sp>
        <p:nvSpPr>
          <p:cNvPr id="12" name="矩形 11"/>
          <p:cNvSpPr/>
          <p:nvPr/>
        </p:nvSpPr>
        <p:spPr>
          <a:xfrm>
            <a:off x="7990840" y="4717098"/>
            <a:ext cx="3317875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A50021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束</a:t>
            </a:r>
            <a:r>
              <a:rPr lang="zh-CN" altLang="en-US" sz="4000" b="1" dirty="0">
                <a:solidFill>
                  <a:srgbClr val="A50021"/>
                </a:solidFill>
                <a:latin typeface="楷体" panose="02010609060101010101" charset="-122"/>
                <a:ea typeface="楷体" panose="02010609060101010101" charset="-122"/>
              </a:rPr>
              <a:t>花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551514">
            <a:off x="1353820" y="3089910"/>
            <a:ext cx="1946910" cy="288226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3426237">
            <a:off x="4055110" y="2059305"/>
            <a:ext cx="2844800" cy="319659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椭圆 1"/>
          <p:cNvSpPr/>
          <p:nvPr/>
        </p:nvSpPr>
        <p:spPr>
          <a:xfrm rot="19980000">
            <a:off x="2005965" y="3969385"/>
            <a:ext cx="681990" cy="190754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2" grpId="0" bldLvl="0" animBg="1"/>
      <p:bldP spid="2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-635"/>
            <a:ext cx="12192000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428625" y="334645"/>
            <a:ext cx="767715" cy="567055"/>
            <a:chOff x="16240" y="8881"/>
            <a:chExt cx="1209" cy="893"/>
          </a:xfrm>
        </p:grpSpPr>
        <p:sp>
          <p:nvSpPr>
            <p:cNvPr id="33" name="十字星 32"/>
            <p:cNvSpPr/>
            <p:nvPr/>
          </p:nvSpPr>
          <p:spPr>
            <a:xfrm>
              <a:off x="16240" y="8881"/>
              <a:ext cx="879" cy="879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十字星 33"/>
            <p:cNvSpPr/>
            <p:nvPr/>
          </p:nvSpPr>
          <p:spPr>
            <a:xfrm>
              <a:off x="16571" y="8896"/>
              <a:ext cx="879" cy="879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09993" y="1278890"/>
            <a:ext cx="4871720" cy="32492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847330" y="1454785"/>
            <a:ext cx="188214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巧克力</a:t>
            </a:r>
          </a:p>
        </p:txBody>
      </p:sp>
      <p:sp>
        <p:nvSpPr>
          <p:cNvPr id="8" name="矩形 7"/>
          <p:cNvSpPr/>
          <p:nvPr/>
        </p:nvSpPr>
        <p:spPr>
          <a:xfrm>
            <a:off x="7202488" y="2736215"/>
            <a:ext cx="317182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5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巧克力</a:t>
            </a:r>
          </a:p>
        </p:txBody>
      </p:sp>
      <p:sp>
        <p:nvSpPr>
          <p:cNvPr id="5" name="矩形 4"/>
          <p:cNvSpPr/>
          <p:nvPr/>
        </p:nvSpPr>
        <p:spPr>
          <a:xfrm>
            <a:off x="7788593" y="2720975"/>
            <a:ext cx="871855" cy="9220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5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块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58620" y="1693545"/>
            <a:ext cx="3974465" cy="397446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205980" y="4199890"/>
            <a:ext cx="316484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5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巧克力</a:t>
            </a:r>
          </a:p>
        </p:txBody>
      </p:sp>
      <p:sp>
        <p:nvSpPr>
          <p:cNvPr id="9" name="矩形 8"/>
          <p:cNvSpPr/>
          <p:nvPr/>
        </p:nvSpPr>
        <p:spPr>
          <a:xfrm>
            <a:off x="7795578" y="4201795"/>
            <a:ext cx="871855" cy="9220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5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盒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5" grpId="0"/>
      <p:bldP spid="6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540" y="-6350"/>
            <a:ext cx="1564640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139700" y="159385"/>
            <a:ext cx="70167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喜欢</a:t>
            </a:r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1346200" y="973455"/>
            <a:ext cx="9295765" cy="49847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艾米丽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喜欢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花。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喜欢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什么？</a:t>
            </a:r>
          </a:p>
          <a:p>
            <a:pPr>
              <a:lnSpc>
                <a:spcPct val="150000"/>
              </a:lnSpc>
            </a:pP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女孩子一般都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喜欢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花，你送她一束花吧。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这个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主意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很好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>
            <a:duotone>
              <a:srgbClr val="ED7D31">
                <a:shade val="45000"/>
                <a:satMod val="135000"/>
              </a:srgbClr>
              <a:prstClr val="white"/>
            </a:duotone>
          </a:blip>
          <a:srcRect b="7812"/>
          <a:stretch>
            <a:fillRect/>
          </a:stretch>
        </p:blipFill>
        <p:spPr>
          <a:xfrm>
            <a:off x="5426075" y="368935"/>
            <a:ext cx="4095115" cy="377571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540" y="-6350"/>
            <a:ext cx="1564640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139700" y="159385"/>
            <a:ext cx="70167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主意</a:t>
            </a:r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991870" y="1452245"/>
            <a:ext cx="6164263" cy="37846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好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主意    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坏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主意</a:t>
            </a:r>
            <a:endParaRPr lang="en-US" altLang="zh-CN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你有什么好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主意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吗？</a:t>
            </a:r>
            <a:endParaRPr lang="zh-CN" altLang="en-US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这是一个好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主意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这个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主意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太好了！</a:t>
            </a:r>
          </a:p>
        </p:txBody>
      </p:sp>
      <p:pic>
        <p:nvPicPr>
          <p:cNvPr id="1026" name="Picture 2" descr="C:\Users\l\Desktop\学在中国.基础教程1—王斯璐\内文插图\SJ00049899\学在中国·基础教程1 3076605303_M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99225" y="1326515"/>
            <a:ext cx="4204970" cy="42049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文本框 4"/>
          <p:cNvSpPr txBox="1"/>
          <p:nvPr/>
        </p:nvSpPr>
        <p:spPr>
          <a:xfrm>
            <a:off x="3205480" y="1342390"/>
            <a:ext cx="114681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solidFill>
                  <a:schemeClr val="tx1"/>
                </a:solidFill>
              </a:rPr>
              <a:t>huài</a:t>
            </a:r>
          </a:p>
        </p:txBody>
      </p:sp>
      <p:cxnSp>
        <p:nvCxnSpPr>
          <p:cNvPr id="6" name="直接箭头连接符 5"/>
          <p:cNvCxnSpPr/>
          <p:nvPr/>
        </p:nvCxnSpPr>
        <p:spPr>
          <a:xfrm>
            <a:off x="2501900" y="1981200"/>
            <a:ext cx="823595" cy="63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矩形 14"/>
          <p:cNvSpPr/>
          <p:nvPr/>
        </p:nvSpPr>
        <p:spPr>
          <a:xfrm>
            <a:off x="510540" y="1315720"/>
            <a:ext cx="1130998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我想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送给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他一个生日礼物，送什么好呢？</a:t>
            </a:r>
            <a:endParaRPr lang="en-US" altLang="zh-CN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</a:t>
            </a:r>
            <a:r>
              <a:rPr lang="zh-CN" altLang="en-US" sz="40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送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en-US" altLang="zh-CN" sz="40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(礼物）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很多啊，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比如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巧克力、蛋糕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572135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572262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58445" y="288925"/>
            <a:ext cx="667004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1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：可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+V+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的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+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（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N)</a:t>
            </a:r>
            <a:endParaRPr altLang="zh-CN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520065" y="3369310"/>
            <a:ext cx="1202944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周末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</a:t>
            </a:r>
            <a:r>
              <a:rPr lang="zh-CN" altLang="en-US" sz="40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en-US" altLang="zh-CN" sz="40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zh-CN" altLang="en-US" sz="40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地方</a:t>
            </a:r>
            <a:r>
              <a:rPr lang="en-US" altLang="zh-CN" sz="40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)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很多，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比如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公园、书店、花店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7" name="矩形 16"/>
          <p:cNvSpPr/>
          <p:nvPr/>
        </p:nvSpPr>
        <p:spPr>
          <a:xfrm>
            <a:off x="520065" y="4476115"/>
            <a:ext cx="7835265" cy="87139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早上食堂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</a:t>
            </a:r>
            <a:r>
              <a:rPr lang="zh-CN" altLang="en-US" sz="40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吃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不多，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只有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饺子。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284734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280035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340995" y="29972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复习生词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5" name="标题 1"/>
          <p:cNvSpPr txBox="1"/>
          <p:nvPr/>
        </p:nvSpPr>
        <p:spPr bwMode="auto">
          <a:xfrm>
            <a:off x="1213283" y="1563461"/>
            <a:ext cx="10053780" cy="3564255"/>
          </a:xfrm>
          <a:prstGeom prst="rect">
            <a:avLst/>
          </a:prstGeom>
          <a:noFill/>
          <a:ln>
            <a:noFill/>
          </a:ln>
          <a:effectLst/>
          <a:scene3d>
            <a:camera prst="obliqueBottomRight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想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 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食堂    在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 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哪儿   看</a:t>
            </a: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教学楼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北边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 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图书馆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东边 </a:t>
            </a: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就  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 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这儿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 不用谢 </a:t>
            </a:r>
          </a:p>
        </p:txBody>
      </p: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6570" y="447675"/>
            <a:ext cx="711200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7385" y="506730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106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66850" y="1402080"/>
            <a:ext cx="9433560" cy="422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2814638" y="3343275"/>
            <a:ext cx="744696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可送的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很多，比如蛋糕、花、书。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814638" y="4881563"/>
            <a:ext cx="791527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食堂里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可吃的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不多，只有面条和饺子。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447675"/>
            <a:ext cx="711200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7385" y="506730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106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350010" y="1362710"/>
            <a:ext cx="9718675" cy="4617720"/>
            <a:chOff x="2512" y="1802"/>
            <a:chExt cx="17046" cy="8099"/>
          </a:xfrm>
        </p:grpSpPr>
        <p:pic>
          <p:nvPicPr>
            <p:cNvPr id="46082" name="图片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12" y="4101"/>
              <a:ext cx="17047" cy="580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6083" name="图片 2"/>
            <p:cNvPicPr>
              <a:picLocks noChangeAspect="1"/>
            </p:cNvPicPr>
            <p:nvPr/>
          </p:nvPicPr>
          <p:blipFill>
            <a:blip r:embed="rId6"/>
            <a:srcRect l="369" b="70010"/>
            <a:stretch>
              <a:fillRect/>
            </a:stretch>
          </p:blipFill>
          <p:spPr>
            <a:xfrm>
              <a:off x="2512" y="1802"/>
              <a:ext cx="17047" cy="229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0" name="文本框 9"/>
          <p:cNvSpPr txBox="1"/>
          <p:nvPr/>
        </p:nvSpPr>
        <p:spPr>
          <a:xfrm>
            <a:off x="2858453" y="3504248"/>
            <a:ext cx="6986587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可看的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很多，比如杂志、小说。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873058" y="5108258"/>
            <a:ext cx="6986587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可喝的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很多，比如茶、咖啡。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37235" y="1570038"/>
            <a:ext cx="11287125" cy="35801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342900" indent="-342900">
              <a:lnSpc>
                <a:spcPct val="17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可喝的很多，比如咖啡、可乐、茶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什么的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marL="342900" indent="-342900">
              <a:lnSpc>
                <a:spcPct val="17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我的书很多，比如小说、杂志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什么的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marL="342900" indent="-342900">
              <a:lnSpc>
                <a:spcPct val="17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她喜欢吃巧克力、蛋糕、面包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什么的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432435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429323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58445" y="288925"/>
            <a:ext cx="667004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2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：什么的</a:t>
            </a:r>
            <a:endParaRPr altLang="zh-CN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6570" y="447675"/>
            <a:ext cx="711200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7385" y="506730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106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19" name="图片 1"/>
          <p:cNvPicPr>
            <a:picLocks noChangeAspect="1"/>
          </p:cNvPicPr>
          <p:nvPr/>
        </p:nvPicPr>
        <p:blipFill>
          <a:blip r:embed="rId5"/>
          <a:srcRect l="3133"/>
          <a:stretch>
            <a:fillRect/>
          </a:stretch>
        </p:blipFill>
        <p:spPr>
          <a:xfrm>
            <a:off x="1283335" y="1529715"/>
            <a:ext cx="10824210" cy="44780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文本框 19"/>
          <p:cNvSpPr txBox="1"/>
          <p:nvPr/>
        </p:nvSpPr>
        <p:spPr>
          <a:xfrm>
            <a:off x="4360228" y="2415223"/>
            <a:ext cx="4414837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笔记本、书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什么的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745163" y="3030864"/>
            <a:ext cx="6446837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比如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安哥拉留学生、法国留学生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什么的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7692708" y="4245928"/>
            <a:ext cx="4414837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饺子、面条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什么的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293610" y="5157788"/>
            <a:ext cx="441483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巧克力、花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什么的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6570" y="447675"/>
            <a:ext cx="893445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7385" y="490220"/>
            <a:ext cx="87642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课文热身（</a:t>
            </a:r>
            <a:r>
              <a:rPr lang="en-US" altLang="zh-CN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7-3</a:t>
            </a:r>
            <a:r>
              <a:rPr lang="zh-CN" altLang="en-US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104</a:t>
            </a:r>
            <a:r>
              <a:rPr lang="zh-CN" altLang="en-US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rcRect t="3230" r="3868"/>
          <a:stretch>
            <a:fillRect/>
          </a:stretch>
        </p:blipFill>
        <p:spPr bwMode="auto">
          <a:xfrm>
            <a:off x="1742440" y="1358900"/>
            <a:ext cx="8589010" cy="510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8"/>
          <p:cNvSpPr txBox="1"/>
          <p:nvPr/>
        </p:nvSpPr>
        <p:spPr>
          <a:xfrm>
            <a:off x="2781935" y="5788343"/>
            <a:ext cx="709613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055870" y="5783580"/>
            <a:ext cx="709613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311708" y="5804853"/>
            <a:ext cx="709612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476740" y="5762943"/>
            <a:ext cx="709613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/>
      <p:bldP spid="20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447675"/>
            <a:ext cx="8186033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7385" y="506730"/>
            <a:ext cx="8908098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课文听力练习（</a:t>
            </a:r>
            <a:r>
              <a:rPr lang="en-US"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7-4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107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sp>
        <p:nvSpPr>
          <p:cNvPr id="9219" name="文本框 2"/>
          <p:cNvSpPr txBox="1"/>
          <p:nvPr/>
        </p:nvSpPr>
        <p:spPr>
          <a:xfrm>
            <a:off x="1477963" y="1761808"/>
            <a:ext cx="133350" cy="36988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endParaRPr lang="zh-CN" altLang="en-US" dirty="0">
              <a:solidFill>
                <a:schemeClr val="bg1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7"/>
          <a:srcRect l="1746"/>
          <a:stretch>
            <a:fillRect/>
          </a:stretch>
        </p:blipFill>
        <p:spPr bwMode="auto">
          <a:xfrm>
            <a:off x="1522095" y="1624330"/>
            <a:ext cx="9272270" cy="4131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9557703" y="3255963"/>
            <a:ext cx="7493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9" name="矩形 8"/>
          <p:cNvSpPr/>
          <p:nvPr/>
        </p:nvSpPr>
        <p:spPr>
          <a:xfrm>
            <a:off x="9575483" y="3829685"/>
            <a:ext cx="7493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0" name="矩形 9"/>
          <p:cNvSpPr/>
          <p:nvPr/>
        </p:nvSpPr>
        <p:spPr>
          <a:xfrm>
            <a:off x="9697085" y="4384040"/>
            <a:ext cx="746125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12" name="矩形 11"/>
          <p:cNvSpPr/>
          <p:nvPr/>
        </p:nvSpPr>
        <p:spPr>
          <a:xfrm>
            <a:off x="9618345" y="5039678"/>
            <a:ext cx="7493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50183" name="文本框 2"/>
          <p:cNvSpPr txBox="1"/>
          <p:nvPr/>
        </p:nvSpPr>
        <p:spPr>
          <a:xfrm>
            <a:off x="9481503" y="1762125"/>
            <a:ext cx="1203325" cy="485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22" name="07-04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007474" y="1666381"/>
            <a:ext cx="651860" cy="65186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25495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  <p:bldLst>
      <p:bldP spid="5" grpId="0"/>
      <p:bldP spid="9" grpId="0"/>
      <p:bldP spid="10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6570" y="447675"/>
            <a:ext cx="8169256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7384" y="506730"/>
            <a:ext cx="8904451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课文听力练习（</a:t>
            </a:r>
            <a:r>
              <a:rPr lang="en-US"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7-4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107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/>
          <a:srcRect r="314" b="2036"/>
          <a:stretch>
            <a:fillRect/>
          </a:stretch>
        </p:blipFill>
        <p:spPr bwMode="auto">
          <a:xfrm>
            <a:off x="1501775" y="1256665"/>
            <a:ext cx="9232265" cy="512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本框 16"/>
          <p:cNvSpPr txBox="1"/>
          <p:nvPr/>
        </p:nvSpPr>
        <p:spPr>
          <a:xfrm>
            <a:off x="2042160" y="5750243"/>
            <a:ext cx="5802313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3   4   1   2   5   6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8" name="07-04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129697" y="1233477"/>
            <a:ext cx="651861" cy="65186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5495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52226" name="文本框 1"/>
          <p:cNvSpPr txBox="1"/>
          <p:nvPr/>
        </p:nvSpPr>
        <p:spPr>
          <a:xfrm>
            <a:off x="786448" y="1257300"/>
            <a:ext cx="11404600" cy="51117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马  克：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小明，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10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月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20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日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是艾米丽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20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岁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生日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7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我想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送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给她一个生日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礼物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，送什么好呢？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周小明：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送的很多啊，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比如巧克力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蛋糕什么的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马  克：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巧克力和蛋糕她都不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喜欢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周小明：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她喜欢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花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吧？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女孩子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一般都喜欢花。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马  克：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这个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主意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好。</a:t>
            </a:r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84353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187833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课文一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3" name="07-04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1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711099" y="295275"/>
            <a:ext cx="651861" cy="65186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549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45745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225234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背</a:t>
            </a:r>
            <a:r>
              <a:rPr altLang="zh-CN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 </a:t>
            </a:r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53250" name="文本框 3"/>
          <p:cNvSpPr txBox="1"/>
          <p:nvPr/>
        </p:nvSpPr>
        <p:spPr>
          <a:xfrm>
            <a:off x="1247140" y="1123950"/>
            <a:ext cx="9769475" cy="50158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马  克：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小明，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。我想</a:t>
            </a:r>
            <a:r>
              <a:rPr lang="en-US" altLang="zh-CN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，送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周小明：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送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比如</a:t>
            </a:r>
            <a:r>
              <a:rPr lang="en-US" altLang="zh-CN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马  克：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巧克力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周小明：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吧？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女孩子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马  克：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这个</a:t>
            </a:r>
            <a:r>
              <a:rPr lang="en-US" altLang="zh-CN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434149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651510" y="441325"/>
            <a:ext cx="428879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预习检查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—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听写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2920" y="3758565"/>
            <a:ext cx="802449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7170" name="标题 1"/>
          <p:cNvSpPr txBox="1"/>
          <p:nvPr/>
        </p:nvSpPr>
        <p:spPr>
          <a:xfrm>
            <a:off x="560705" y="3692525"/>
            <a:ext cx="8431530" cy="857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1—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写词语：第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110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sp>
        <p:nvSpPr>
          <p:cNvPr id="18434" name="TextBox 13"/>
          <p:cNvSpPr txBox="1"/>
          <p:nvPr/>
        </p:nvSpPr>
        <p:spPr>
          <a:xfrm>
            <a:off x="935038" y="1141413"/>
            <a:ext cx="9193212" cy="2584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生词：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  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句子：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_____________   _____________</a:t>
            </a:r>
          </a:p>
          <a:p>
            <a:pPr>
              <a:lnSpc>
                <a:spcPct val="150000"/>
              </a:lnSpc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  _____________   _____________</a:t>
            </a:r>
            <a:endParaRPr lang="zh-CN" altLang="en-US" sz="3600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rcRect l="3986" t="38844" r="2048" b="7034"/>
          <a:stretch>
            <a:fillRect/>
          </a:stretch>
        </p:blipFill>
        <p:spPr bwMode="auto">
          <a:xfrm>
            <a:off x="985520" y="4859655"/>
            <a:ext cx="8982075" cy="137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8"/>
          <p:cNvSpPr txBox="1"/>
          <p:nvPr/>
        </p:nvSpPr>
        <p:spPr>
          <a:xfrm>
            <a:off x="2567305" y="4916170"/>
            <a:ext cx="127158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附近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508308" y="4916170"/>
            <a:ext cx="1271587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告诉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669655" y="4919345"/>
            <a:ext cx="127158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超市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567305" y="5505133"/>
            <a:ext cx="127158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花店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508308" y="5505133"/>
            <a:ext cx="1271587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着急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669655" y="5505133"/>
            <a:ext cx="127158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时候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7" grpId="1" animBg="1"/>
      <p:bldP spid="7170" grpId="0"/>
      <p:bldP spid="7170" grpId="1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284734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280035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3" name="标题 1"/>
          <p:cNvSpPr txBox="1"/>
          <p:nvPr/>
        </p:nvSpPr>
        <p:spPr bwMode="auto">
          <a:xfrm>
            <a:off x="460415" y="1501855"/>
            <a:ext cx="11584900" cy="3564255"/>
          </a:xfrm>
          <a:prstGeom prst="rect">
            <a:avLst/>
          </a:prstGeom>
          <a:noFill/>
          <a:ln>
            <a:noFill/>
          </a:ln>
          <a:effectLst/>
          <a:scene3d>
            <a:camera prst="obliqueBottomRight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银行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对不起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问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打电话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喂 </a:t>
            </a: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学校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里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外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离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远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 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怎么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走 </a:t>
            </a: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门口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往  右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米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地方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书店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  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旁边</a:t>
            </a:r>
          </a:p>
        </p:txBody>
      </p:sp>
      <p:sp>
        <p:nvSpPr>
          <p:cNvPr id="4" name="Title 6"/>
          <p:cNvSpPr txBox="1"/>
          <p:nvPr>
            <p:custDataLst>
              <p:tags r:id="rId4"/>
            </p:custDataLst>
          </p:nvPr>
        </p:nvSpPr>
        <p:spPr>
          <a:xfrm>
            <a:off x="340995" y="29972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复习生词</a:t>
            </a:r>
          </a:p>
        </p:txBody>
      </p:sp>
    </p:spTree>
    <p:custDataLst>
      <p:tags r:id="rId1"/>
    </p:custData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45248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651510" y="441325"/>
            <a:ext cx="838390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预习作业检查</a:t>
            </a:r>
            <a:r>
              <a:rPr alt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2—</a:t>
            </a: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地点名词：第</a:t>
            </a:r>
            <a:r>
              <a:rPr alt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110</a:t>
            </a: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36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rcRect l="3786" t="28462" r="6982" b="2914"/>
          <a:stretch>
            <a:fillRect/>
          </a:stretch>
        </p:blipFill>
        <p:spPr bwMode="auto">
          <a:xfrm>
            <a:off x="1011555" y="1795780"/>
            <a:ext cx="10022205" cy="354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文本框 14"/>
          <p:cNvSpPr txBox="1"/>
          <p:nvPr/>
        </p:nvSpPr>
        <p:spPr>
          <a:xfrm>
            <a:off x="4057650" y="2049463"/>
            <a:ext cx="127158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咖啡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569075" y="2035175"/>
            <a:ext cx="104298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饭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8978900" y="2024063"/>
            <a:ext cx="127158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茶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181475" y="2838450"/>
            <a:ext cx="81438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商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600825" y="2843213"/>
            <a:ext cx="81438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药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840788" y="2847975"/>
            <a:ext cx="127317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水果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038600" y="3670300"/>
            <a:ext cx="127158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宿舍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429375" y="3673475"/>
            <a:ext cx="127158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办公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881188" y="4478973"/>
            <a:ext cx="74771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学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195763" y="4500563"/>
            <a:ext cx="74771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银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653213" y="4474845"/>
            <a:ext cx="74771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食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983345" y="4495800"/>
            <a:ext cx="747713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超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799147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651510" y="441325"/>
            <a:ext cx="838390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预习作业检查</a:t>
            </a:r>
            <a:r>
              <a:rPr alt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3—</a:t>
            </a: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读句子：第</a:t>
            </a:r>
            <a:r>
              <a:rPr alt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110</a:t>
            </a: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36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rcRect t="1666"/>
          <a:stretch>
            <a:fillRect/>
          </a:stretch>
        </p:blipFill>
        <p:spPr bwMode="auto">
          <a:xfrm>
            <a:off x="1223010" y="1629410"/>
            <a:ext cx="8606155" cy="4077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799147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651510" y="441325"/>
            <a:ext cx="838390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预习作业检查</a:t>
            </a:r>
            <a:r>
              <a:rPr alt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3—</a:t>
            </a: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读句子：第</a:t>
            </a:r>
            <a:r>
              <a:rPr alt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110</a:t>
            </a: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36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19505" y="2433955"/>
            <a:ext cx="4358640" cy="2338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72835" y="2433955"/>
            <a:ext cx="4709160" cy="2338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1369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生词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58371" name="矩形 1"/>
          <p:cNvSpPr/>
          <p:nvPr/>
        </p:nvSpPr>
        <p:spPr>
          <a:xfrm>
            <a:off x="1124654" y="955675"/>
            <a:ext cx="9638665" cy="565520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家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花店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附近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时候</a:t>
            </a:r>
            <a:endParaRPr lang="en-US" altLang="zh-CN" sz="4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祝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开门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告诉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再见</a:t>
            </a:r>
            <a:endParaRPr lang="en-US" altLang="zh-CN" sz="4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笑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着急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快乐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过生日</a:t>
            </a:r>
            <a:endParaRPr lang="en-US" altLang="zh-CN" sz="4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才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可是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这么</a:t>
            </a:r>
            <a:endParaRPr lang="en-US" altLang="zh-CN" sz="4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沃尔玛超市</a:t>
            </a:r>
          </a:p>
        </p:txBody>
      </p:sp>
    </p:spTree>
    <p:custDataLst>
      <p:tags r:id="rId1"/>
    </p:custData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6955790" y="1740535"/>
            <a:ext cx="1804988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花店</a:t>
            </a:r>
          </a:p>
        </p:txBody>
      </p:sp>
      <p:sp>
        <p:nvSpPr>
          <p:cNvPr id="13" name="矩形 12"/>
          <p:cNvSpPr/>
          <p:nvPr/>
        </p:nvSpPr>
        <p:spPr>
          <a:xfrm>
            <a:off x="6424295" y="3786188"/>
            <a:ext cx="3398838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4800" b="1" dirty="0">
                <a:solidFill>
                  <a:srgbClr val="990099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花店</a:t>
            </a:r>
          </a:p>
        </p:txBody>
      </p:sp>
      <p:pic>
        <p:nvPicPr>
          <p:cNvPr id="14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5595" y="464185"/>
            <a:ext cx="3144520" cy="3144520"/>
          </a:xfrm>
          <a:prstGeom prst="rect">
            <a:avLst/>
          </a:prstGeom>
          <a:noFill/>
          <a:ln w="9525">
            <a:noFill/>
          </a:ln>
          <a:effectLst>
            <a:softEdge rad="50800"/>
          </a:effectLst>
        </p:spPr>
      </p:pic>
      <p:sp>
        <p:nvSpPr>
          <p:cNvPr id="15" name="矩形 14"/>
          <p:cNvSpPr/>
          <p:nvPr/>
        </p:nvSpPr>
        <p:spPr>
          <a:xfrm>
            <a:off x="6987858" y="3814763"/>
            <a:ext cx="79502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800" b="1" dirty="0">
                <a:solidFill>
                  <a:srgbClr val="990099"/>
                </a:solidFill>
                <a:latin typeface="楷体" panose="02010609060101010101" charset="-122"/>
                <a:ea typeface="楷体" panose="02010609060101010101" charset="-122"/>
              </a:rPr>
              <a:t>家</a:t>
            </a:r>
          </a:p>
        </p:txBody>
      </p:sp>
      <p:sp>
        <p:nvSpPr>
          <p:cNvPr id="17" name="矩形 16"/>
          <p:cNvSpPr/>
          <p:nvPr/>
        </p:nvSpPr>
        <p:spPr>
          <a:xfrm>
            <a:off x="6424295" y="5274628"/>
            <a:ext cx="3398838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4800" b="1" dirty="0">
                <a:solidFill>
                  <a:srgbClr val="990099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药店</a:t>
            </a:r>
          </a:p>
        </p:txBody>
      </p:sp>
      <p:sp>
        <p:nvSpPr>
          <p:cNvPr id="18" name="矩形 17"/>
          <p:cNvSpPr/>
          <p:nvPr/>
        </p:nvSpPr>
        <p:spPr>
          <a:xfrm>
            <a:off x="6987858" y="5303203"/>
            <a:ext cx="79502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800" b="1" dirty="0">
                <a:solidFill>
                  <a:srgbClr val="990099"/>
                </a:solidFill>
                <a:latin typeface="楷体" panose="02010609060101010101" charset="-122"/>
                <a:ea typeface="楷体" panose="02010609060101010101" charset="-122"/>
              </a:rPr>
              <a:t>家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A98FC115-DB8C-4100-AA5F-F9EF436F6D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10665" y="3899763"/>
            <a:ext cx="3597013" cy="222884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7" grpId="0"/>
      <p:bldP spid="1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pic>
        <p:nvPicPr>
          <p:cNvPr id="8" name="Picture 4" descr="https://ss3.bdstatic.com/70cFv8Sh_Q1YnxGkpoWK1HF6hhy/it/u=2096724307,2147729566&amp;fm=27&amp;gp=0.jpg"/>
          <p:cNvPicPr>
            <a:picLocks noChangeAspect="1" noChangeArrowheads="1"/>
          </p:cNvPicPr>
          <p:nvPr/>
        </p:nvPicPr>
        <p:blipFill>
          <a:blip r:embed="rId5">
            <a:lum bright="10000" contrast="20000"/>
          </a:blip>
          <a:srcRect t="12186"/>
          <a:stretch>
            <a:fillRect/>
          </a:stretch>
        </p:blipFill>
        <p:spPr bwMode="auto">
          <a:xfrm>
            <a:off x="4969510" y="2245995"/>
            <a:ext cx="5636895" cy="3302635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0" name="矩形 9"/>
          <p:cNvSpPr/>
          <p:nvPr/>
        </p:nvSpPr>
        <p:spPr>
          <a:xfrm>
            <a:off x="1352550" y="2633028"/>
            <a:ext cx="2643188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大超市</a:t>
            </a:r>
          </a:p>
        </p:txBody>
      </p:sp>
      <p:sp>
        <p:nvSpPr>
          <p:cNvPr id="11" name="矩形 10"/>
          <p:cNvSpPr/>
          <p:nvPr/>
        </p:nvSpPr>
        <p:spPr>
          <a:xfrm>
            <a:off x="1352550" y="4205605"/>
            <a:ext cx="4030663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4800" b="1" dirty="0">
                <a:solidFill>
                  <a:srgbClr val="990099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大超市</a:t>
            </a:r>
          </a:p>
        </p:txBody>
      </p:sp>
      <p:sp>
        <p:nvSpPr>
          <p:cNvPr id="13" name="矩形 12"/>
          <p:cNvSpPr/>
          <p:nvPr/>
        </p:nvSpPr>
        <p:spPr>
          <a:xfrm>
            <a:off x="6591935" y="1485583"/>
            <a:ext cx="4238625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3333CC"/>
                </a:solidFill>
                <a:latin typeface="楷体" panose="02010609060101010101" charset="-122"/>
                <a:ea typeface="楷体" panose="02010609060101010101" charset="-122"/>
              </a:rPr>
              <a:t>沃尔玛超市</a:t>
            </a:r>
          </a:p>
        </p:txBody>
      </p:sp>
      <p:sp>
        <p:nvSpPr>
          <p:cNvPr id="14" name="矩形 13"/>
          <p:cNvSpPr/>
          <p:nvPr/>
        </p:nvSpPr>
        <p:spPr>
          <a:xfrm>
            <a:off x="1905000" y="4205605"/>
            <a:ext cx="79502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800" b="1" dirty="0">
                <a:solidFill>
                  <a:srgbClr val="990099"/>
                </a:solidFill>
                <a:latin typeface="楷体" panose="02010609060101010101" charset="-122"/>
                <a:ea typeface="楷体" panose="02010609060101010101" charset="-122"/>
              </a:rPr>
              <a:t>家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063308" y="927418"/>
            <a:ext cx="6923087" cy="2168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花店在哪儿？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花店在学校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附近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grpSp>
        <p:nvGrpSpPr>
          <p:cNvPr id="14" name="组合 14"/>
          <p:cNvGrpSpPr/>
          <p:nvPr/>
        </p:nvGrpSpPr>
        <p:grpSpPr>
          <a:xfrm>
            <a:off x="5667375" y="3522345"/>
            <a:ext cx="5141595" cy="2432054"/>
            <a:chOff x="531845" y="4273421"/>
            <a:chExt cx="5323104" cy="2282148"/>
          </a:xfrm>
        </p:grpSpPr>
        <p:pic>
          <p:nvPicPr>
            <p:cNvPr id="15" name="Picture 1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A5A5A5">
                  <a:lumMod val="50000"/>
                  <a:tint val="45000"/>
                  <a:satMod val="400000"/>
                </a:srgbClr>
              </a:duotone>
            </a:blip>
            <a:srcRect l="43955" t="63801" r="16718"/>
            <a:stretch>
              <a:fillRect/>
            </a:stretch>
          </p:blipFill>
          <p:spPr bwMode="auto">
            <a:xfrm>
              <a:off x="531845" y="4273593"/>
              <a:ext cx="2710616" cy="18430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990099">
                  <a:tint val="45000"/>
                  <a:satMod val="400000"/>
                </a:srgbClr>
              </a:duotone>
            </a:blip>
            <a:srcRect l="43014" r="20909" b="67073"/>
            <a:stretch>
              <a:fillRect/>
            </a:stretch>
          </p:blipFill>
          <p:spPr bwMode="auto">
            <a:xfrm>
              <a:off x="3368350" y="4273593"/>
              <a:ext cx="2486599" cy="1676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右大括号 10"/>
            <p:cNvSpPr/>
            <p:nvPr/>
          </p:nvSpPr>
          <p:spPr>
            <a:xfrm rot="5400000">
              <a:off x="3181670" y="5340393"/>
              <a:ext cx="373360" cy="1219202"/>
            </a:xfrm>
            <a:prstGeom prst="rightBrace">
              <a:avLst>
                <a:gd name="adj1" fmla="val 8299"/>
                <a:gd name="adj2" fmla="val 52829"/>
              </a:avLst>
            </a:prstGeom>
            <a:noFill/>
            <a:ln w="38100" cap="flat" cmpd="sng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eaLnBrk="0" hangingPunct="0"/>
              <a:endParaRPr lang="zh-CN" altLang="en-US" dirty="0"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  <p:sp>
          <p:nvSpPr>
            <p:cNvPr id="19" name="TextBox 11"/>
            <p:cNvSpPr txBox="1"/>
            <p:nvPr/>
          </p:nvSpPr>
          <p:spPr>
            <a:xfrm>
              <a:off x="2786742" y="6065772"/>
              <a:ext cx="1578430" cy="48979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2800" b="1" dirty="0">
                  <a:solidFill>
                    <a:srgbClr val="3333CC"/>
                  </a:solidFill>
                  <a:latin typeface="楷体" panose="02010609060101010101" charset="-122"/>
                  <a:ea typeface="楷体" panose="02010609060101010101" charset="-122"/>
                </a:rPr>
                <a:t>100</a:t>
              </a:r>
              <a:r>
                <a:rPr lang="zh-CN" altLang="en-US" sz="2800" b="1" dirty="0">
                  <a:solidFill>
                    <a:srgbClr val="3333CC"/>
                  </a:solidFill>
                  <a:latin typeface="楷体" panose="02010609060101010101" charset="-122"/>
                  <a:ea typeface="楷体" panose="02010609060101010101" charset="-122"/>
                </a:rPr>
                <a:t>米</a:t>
              </a:r>
            </a:p>
          </p:txBody>
        </p:sp>
        <p:sp>
          <p:nvSpPr>
            <p:cNvPr id="20" name="TextBox 12"/>
            <p:cNvSpPr txBox="1"/>
            <p:nvPr/>
          </p:nvSpPr>
          <p:spPr>
            <a:xfrm>
              <a:off x="2137914" y="4273421"/>
              <a:ext cx="1230684" cy="60539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>
              <a:spAutoFit/>
            </a:bodyPr>
            <a:lstStyle/>
            <a:p>
              <a:pPr marR="0"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3600" b="1" kern="1200" cap="all" spc="0" normalizeH="0" baseline="0" noProof="0" dirty="0">
                  <a:ln w="9000" cmpd="sng">
                    <a:solidFill>
                      <a:srgbClr val="FFC000">
                        <a:shade val="50000"/>
                        <a:satMod val="12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C000">
                          <a:shade val="20000"/>
                          <a:satMod val="245000"/>
                        </a:srgbClr>
                      </a:gs>
                      <a:gs pos="43000">
                        <a:srgbClr val="FFC000">
                          <a:satMod val="255000"/>
                        </a:srgbClr>
                      </a:gs>
                      <a:gs pos="48000">
                        <a:srgbClr val="FFC000">
                          <a:shade val="85000"/>
                          <a:satMod val="255000"/>
                        </a:srgbClr>
                      </a:gs>
                      <a:gs pos="100000">
                        <a:srgbClr val="FFC000">
                          <a:shade val="20000"/>
                          <a:satMod val="245000"/>
                        </a:srgb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等线" panose="02010600030101010101" pitchFamily="2" charset="-122"/>
                  <a:ea typeface="等线" panose="02010600030101010101" pitchFamily="2" charset="-122"/>
                  <a:cs typeface="+mn-ea"/>
                </a:rPr>
                <a:t>学校</a:t>
              </a:r>
            </a:p>
          </p:txBody>
        </p:sp>
        <p:sp>
          <p:nvSpPr>
            <p:cNvPr id="21" name="TextBox 13"/>
            <p:cNvSpPr txBox="1"/>
            <p:nvPr/>
          </p:nvSpPr>
          <p:spPr>
            <a:xfrm>
              <a:off x="3839966" y="4273421"/>
              <a:ext cx="1380575" cy="547595"/>
            </a:xfrm>
            <a:prstGeom prst="rect">
              <a:avLst/>
            </a:prstGeom>
            <a:solidFill>
              <a:sysClr val="window" lastClr="FFFFFF"/>
            </a:solidFill>
            <a:ln w="28575">
              <a:solidFill>
                <a:srgbClr val="990099"/>
              </a:solidFill>
            </a:ln>
          </p:spPr>
          <p:txBody>
            <a:bodyPr wrap="square">
              <a:spAutoFit/>
            </a:bodyPr>
            <a:lstStyle/>
            <a:p>
              <a:pPr marR="0"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3200" b="1" kern="1200" cap="none" spc="0" normalizeH="0" baseline="0" noProof="0" dirty="0">
                  <a:ln w="12700">
                    <a:solidFill>
                      <a:srgbClr val="44546A">
                        <a:satMod val="155000"/>
                      </a:srgbClr>
                    </a:solidFill>
                    <a:prstDash val="solid"/>
                  </a:ln>
                  <a:solidFill>
                    <a:srgbClr val="7030A0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等线" panose="02010600030101010101" pitchFamily="2" charset="-122"/>
                  <a:ea typeface="等线" panose="02010600030101010101" pitchFamily="2" charset="-122"/>
                  <a:cs typeface="+mn-ea"/>
                </a:rPr>
                <a:t>花 店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242820" y="813435"/>
            <a:ext cx="1804988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着急</a:t>
            </a:r>
          </a:p>
        </p:txBody>
      </p:sp>
      <p:sp>
        <p:nvSpPr>
          <p:cNvPr id="13" name="矩形 12"/>
          <p:cNvSpPr/>
          <p:nvPr/>
        </p:nvSpPr>
        <p:spPr>
          <a:xfrm>
            <a:off x="6502718" y="1376998"/>
            <a:ext cx="4164330" cy="20612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4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非常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着急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着急</a:t>
            </a:r>
            <a:r>
              <a:rPr lang="zh-CN" altLang="en-US" sz="40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学校上课。</a:t>
            </a:r>
          </a:p>
        </p:txBody>
      </p:sp>
      <p:sp>
        <p:nvSpPr>
          <p:cNvPr id="14" name="矩形 13"/>
          <p:cNvSpPr/>
          <p:nvPr/>
        </p:nvSpPr>
        <p:spPr>
          <a:xfrm>
            <a:off x="7010083" y="4534218"/>
            <a:ext cx="2482215" cy="13220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着急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en-US" altLang="zh-CN" sz="40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V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  <p:sp>
        <p:nvSpPr>
          <p:cNvPr id="15" name="矩形 14"/>
          <p:cNvSpPr/>
          <p:nvPr/>
        </p:nvSpPr>
        <p:spPr>
          <a:xfrm>
            <a:off x="6487478" y="3330258"/>
            <a:ext cx="5129212" cy="1322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着急</a:t>
            </a:r>
            <a:r>
              <a:rPr lang="zh-CN" altLang="en-US" sz="40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食堂吃饭。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2245" y="2157730"/>
            <a:ext cx="3464560" cy="3610610"/>
          </a:xfrm>
          <a:prstGeom prst="rect">
            <a:avLst/>
          </a:prstGeom>
          <a:effectLst>
            <a:softEdge rad="114300"/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5710" y="1767840"/>
            <a:ext cx="3986530" cy="3993515"/>
          </a:xfrm>
          <a:prstGeom prst="rect">
            <a:avLst/>
          </a:prstGeom>
          <a:effectLst>
            <a:softEdge rad="114300"/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pic>
        <p:nvPicPr>
          <p:cNvPr id="3" name="Picture 2" descr="C:\Users\l\Desktop\学在中国.基础教程1—王斯璐\基础1 1_12课插画\基础1 1~12课插画\7-课文2-第一部分.jpg"/>
          <p:cNvPicPr>
            <a:picLocks noChangeAspect="1" noChangeArrowheads="1"/>
          </p:cNvPicPr>
          <p:nvPr/>
        </p:nvPicPr>
        <p:blipFill>
          <a:blip r:embed="rId5">
            <a:duotone>
              <a:srgbClr val="70AD47">
                <a:shade val="45000"/>
                <a:satMod val="135000"/>
              </a:srgbClr>
              <a:prstClr val="white"/>
            </a:duotone>
          </a:blip>
          <a:srcRect/>
          <a:stretch>
            <a:fillRect/>
          </a:stretch>
        </p:blipFill>
        <p:spPr bwMode="auto">
          <a:xfrm>
            <a:off x="675640" y="1372235"/>
            <a:ext cx="4465320" cy="4502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矩形 8"/>
          <p:cNvSpPr/>
          <p:nvPr/>
        </p:nvSpPr>
        <p:spPr>
          <a:xfrm>
            <a:off x="5577840" y="1254760"/>
            <a:ext cx="5340350" cy="1322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今天是谁的生日？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今天艾米丽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生日。</a:t>
            </a:r>
          </a:p>
        </p:txBody>
      </p:sp>
      <p:sp>
        <p:nvSpPr>
          <p:cNvPr id="5" name="矩形 4"/>
          <p:cNvSpPr/>
          <p:nvPr/>
        </p:nvSpPr>
        <p:spPr>
          <a:xfrm>
            <a:off x="5523865" y="2808605"/>
            <a:ext cx="414845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</a:t>
            </a:r>
          </a:p>
        </p:txBody>
      </p:sp>
      <p:sp>
        <p:nvSpPr>
          <p:cNvPr id="7" name="矩形 6"/>
          <p:cNvSpPr/>
          <p:nvPr/>
        </p:nvSpPr>
        <p:spPr>
          <a:xfrm>
            <a:off x="5523865" y="3879850"/>
            <a:ext cx="4632325" cy="21228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等线" panose="02010600030101010101" pitchFamily="2" charset="-122"/>
              </a:rPr>
              <a:t>过</a:t>
            </a:r>
            <a:r>
              <a:rPr lang="zh-CN" altLang="en-US" sz="36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  <a:sym typeface="等线" panose="02010600030101010101" pitchFamily="2" charset="-122"/>
              </a:rPr>
              <a:t>生日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zh-CN" altLang="en-US" sz="36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周末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zh-CN" altLang="en-US" sz="3600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春chūn节jié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pic>
        <p:nvPicPr>
          <p:cNvPr id="3" name="Picture 2" descr="C:\Users\l\Desktop\学在中国.基础教程1—王斯璐\基础1 1_12课插画\基础1 1~12课插画\7-课文2-第一部分.jpg"/>
          <p:cNvPicPr>
            <a:picLocks noChangeAspect="1" noChangeArrowheads="1"/>
          </p:cNvPicPr>
          <p:nvPr/>
        </p:nvPicPr>
        <p:blipFill>
          <a:blip r:embed="rId5">
            <a:duotone>
              <a:srgbClr val="70AD47">
                <a:shade val="45000"/>
                <a:satMod val="135000"/>
              </a:srgbClr>
              <a:prstClr val="white"/>
            </a:duotone>
          </a:blip>
          <a:srcRect/>
          <a:stretch>
            <a:fillRect/>
          </a:stretch>
        </p:blipFill>
        <p:spPr bwMode="auto">
          <a:xfrm>
            <a:off x="1073785" y="1570355"/>
            <a:ext cx="3873500" cy="3905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矩形 1"/>
          <p:cNvSpPr/>
          <p:nvPr/>
        </p:nvSpPr>
        <p:spPr>
          <a:xfrm>
            <a:off x="5630545" y="3616960"/>
            <a:ext cx="579310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谁1+</a:t>
            </a:r>
            <a:r>
              <a:rPr lang="zh-CN" altLang="en-US" sz="4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给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谁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2+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生日</a:t>
            </a:r>
          </a:p>
        </p:txBody>
      </p:sp>
      <p:sp>
        <p:nvSpPr>
          <p:cNvPr id="5" name="矩形 4"/>
          <p:cNvSpPr/>
          <p:nvPr/>
        </p:nvSpPr>
        <p:spPr>
          <a:xfrm>
            <a:off x="5630545" y="1377315"/>
            <a:ext cx="6199188" cy="1938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今天是马克女朋友的生日，马克要</a:t>
            </a:r>
            <a:r>
              <a:rPr lang="zh-CN" altLang="en-US" sz="4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给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生日。</a:t>
            </a:r>
          </a:p>
        </p:txBody>
      </p:sp>
      <p:sp>
        <p:nvSpPr>
          <p:cNvPr id="7" name="矩形 6"/>
          <p:cNvSpPr/>
          <p:nvPr/>
        </p:nvSpPr>
        <p:spPr>
          <a:xfrm>
            <a:off x="5630545" y="4744085"/>
            <a:ext cx="6199188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我们想</a:t>
            </a:r>
            <a:r>
              <a:rPr lang="zh-CN" altLang="en-US" sz="4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给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爸爸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生日。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316420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315214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4" name="Title 6"/>
          <p:cNvSpPr txBox="1"/>
          <p:nvPr>
            <p:custDataLst>
              <p:tags r:id="rId4"/>
            </p:custDataLst>
          </p:nvPr>
        </p:nvSpPr>
        <p:spPr>
          <a:xfrm>
            <a:off x="340995" y="29972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0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复习语言点</a:t>
            </a:r>
          </a:p>
        </p:txBody>
      </p:sp>
      <p:sp>
        <p:nvSpPr>
          <p:cNvPr id="5" name="内容占位符 1"/>
          <p:cNvSpPr>
            <a:spLocks noGrp="1"/>
          </p:cNvSpPr>
          <p:nvPr/>
        </p:nvSpPr>
        <p:spPr>
          <a:xfrm>
            <a:off x="935355" y="1294765"/>
            <a:ext cx="10515600" cy="49847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 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想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+V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 V+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一下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 N+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在哪儿？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/N+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在什么地方？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 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地点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1+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离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地点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2+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近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远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距离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 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怎么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+V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？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6. 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往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方向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地点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+V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7. N1+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+N2+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+……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边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N2+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+……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边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+N1</a:t>
            </a:r>
          </a:p>
        </p:txBody>
      </p:sp>
    </p:spTree>
    <p:custDataLst>
      <p:tags r:id="rId1"/>
    </p:custData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pic>
        <p:nvPicPr>
          <p:cNvPr id="3" name="Picture 2" descr="C:\Users\l\Desktop\学在中国.基础教程1—王斯璐\基础1 1_12课插画\基础1 1~12课插画\7-课文2-第一部分.jpg"/>
          <p:cNvPicPr>
            <a:picLocks noChangeAspect="1" noChangeArrowheads="1"/>
          </p:cNvPicPr>
          <p:nvPr/>
        </p:nvPicPr>
        <p:blipFill>
          <a:blip r:embed="rId5">
            <a:duotone>
              <a:srgbClr val="70AD47">
                <a:shade val="45000"/>
                <a:satMod val="135000"/>
              </a:srgbClr>
              <a:prstClr val="white"/>
            </a:duotone>
          </a:blip>
          <a:srcRect/>
          <a:stretch>
            <a:fillRect/>
          </a:stretch>
        </p:blipFill>
        <p:spPr bwMode="auto">
          <a:xfrm>
            <a:off x="1157605" y="1881505"/>
            <a:ext cx="4091940" cy="4126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4514" name="矩形 4"/>
          <p:cNvSpPr/>
          <p:nvPr/>
        </p:nvSpPr>
        <p:spPr>
          <a:xfrm>
            <a:off x="6226175" y="1503045"/>
            <a:ext cx="6518275" cy="46158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告诉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艾米丽，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祝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生日快乐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好的，谢谢。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不客气，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再见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再见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！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89343" y="671830"/>
            <a:ext cx="42284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祝你生日快乐！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65537" name="矩形 5"/>
          <p:cNvSpPr/>
          <p:nvPr/>
        </p:nvSpPr>
        <p:spPr>
          <a:xfrm>
            <a:off x="7155815" y="2529205"/>
            <a:ext cx="4857750" cy="17157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花店几点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开门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八点半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开门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34818" name="Picture 2" descr="https://timgsa.baidu.com/timg?image&amp;quality=80&amp;size=b9999_10000&amp;sec=1562564568665&amp;di=dbd936e16141370941ec930b2cdc876c&amp;imgtype=0&amp;src=http%3A%2F%2Fimg.91jm.com%2F2017%2F11%2F49B5HOq7nty1.jpg"/>
          <p:cNvPicPr>
            <a:picLocks noChangeAspect="1" noChangeArrowheads="1"/>
          </p:cNvPicPr>
          <p:nvPr/>
        </p:nvPicPr>
        <p:blipFill>
          <a:blip r:embed="rId5">
            <a:lum bright="10000" contrast="20000"/>
          </a:blip>
          <a:srcRect/>
          <a:stretch>
            <a:fillRect/>
          </a:stretch>
        </p:blipFill>
        <p:spPr bwMode="auto">
          <a:xfrm>
            <a:off x="638810" y="2726055"/>
            <a:ext cx="5925820" cy="3471545"/>
          </a:xfrm>
          <a:prstGeom prst="rect">
            <a:avLst/>
          </a:prstGeom>
          <a:noFill/>
          <a:effectLst>
            <a:softEdge rad="139700"/>
          </a:effectLst>
        </p:spPr>
      </p:pic>
      <p:sp>
        <p:nvSpPr>
          <p:cNvPr id="7" name="矩形 6"/>
          <p:cNvSpPr/>
          <p:nvPr/>
        </p:nvSpPr>
        <p:spPr>
          <a:xfrm>
            <a:off x="1776413" y="775970"/>
            <a:ext cx="1733550" cy="922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开门</a:t>
            </a:r>
          </a:p>
        </p:txBody>
      </p:sp>
      <p:sp>
        <p:nvSpPr>
          <p:cNvPr id="8" name="矩形 7"/>
          <p:cNvSpPr/>
          <p:nvPr/>
        </p:nvSpPr>
        <p:spPr>
          <a:xfrm>
            <a:off x="3189288" y="775970"/>
            <a:ext cx="2976562" cy="922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5400" b="1" dirty="0">
                <a:latin typeface="楷体" panose="02010609060101010101" charset="-122"/>
                <a:ea typeface="楷体" panose="02010609060101010101" charset="-122"/>
              </a:rPr>
              <a:t>—</a:t>
            </a:r>
            <a:r>
              <a:rPr lang="zh-CN" altLang="en-US" sz="5400" b="1" dirty="0">
                <a:solidFill>
                  <a:srgbClr val="800080"/>
                </a:solidFill>
                <a:latin typeface="楷体" panose="02010609060101010101" charset="-122"/>
                <a:ea typeface="楷体" panose="02010609060101010101" charset="-122"/>
              </a:rPr>
              <a:t>关门</a:t>
            </a:r>
          </a:p>
        </p:txBody>
      </p:sp>
      <p:sp>
        <p:nvSpPr>
          <p:cNvPr id="2" name="矩形 1"/>
          <p:cNvSpPr/>
          <p:nvPr/>
        </p:nvSpPr>
        <p:spPr>
          <a:xfrm>
            <a:off x="7155815" y="4717733"/>
            <a:ext cx="4857750" cy="15678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花店几点</a:t>
            </a:r>
            <a:r>
              <a:rPr lang="zh-CN" altLang="en-US" sz="3600" b="1" dirty="0">
                <a:solidFill>
                  <a:srgbClr val="800080"/>
                </a:solidFill>
                <a:latin typeface="楷体" panose="02010609060101010101" charset="-122"/>
                <a:ea typeface="楷体" panose="02010609060101010101" charset="-122"/>
              </a:rPr>
              <a:t>关门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晚上十点</a:t>
            </a:r>
            <a:r>
              <a:rPr lang="zh-CN" altLang="en-US" sz="4400" b="1" dirty="0">
                <a:solidFill>
                  <a:srgbClr val="800080"/>
                </a:solidFill>
                <a:latin typeface="楷体" panose="02010609060101010101" charset="-122"/>
                <a:ea typeface="楷体" panose="02010609060101010101" charset="-122"/>
              </a:rPr>
              <a:t>关门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3" name="矩形 2"/>
          <p:cNvSpPr/>
          <p:nvPr/>
        </p:nvSpPr>
        <p:spPr>
          <a:xfrm>
            <a:off x="1695450" y="1791970"/>
            <a:ext cx="167005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30</a:t>
            </a:r>
          </a:p>
        </p:txBody>
      </p:sp>
      <p:sp>
        <p:nvSpPr>
          <p:cNvPr id="5" name="矩形 4"/>
          <p:cNvSpPr/>
          <p:nvPr/>
        </p:nvSpPr>
        <p:spPr>
          <a:xfrm>
            <a:off x="3105150" y="1760855"/>
            <a:ext cx="273875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—22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00</a:t>
            </a:r>
            <a:endParaRPr lang="en-US" altLang="zh-CN" sz="4400" b="1" dirty="0">
              <a:solidFill>
                <a:srgbClr val="80008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5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5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7" grpId="0"/>
      <p:bldP spid="65537" grpId="1"/>
      <p:bldP spid="7" grpId="0"/>
      <p:bldP spid="8" grpId="0"/>
      <p:bldP spid="2" grpId="0"/>
      <p:bldP spid="3" grpId="0"/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65537" name="矩形 5"/>
          <p:cNvSpPr/>
          <p:nvPr/>
        </p:nvSpPr>
        <p:spPr>
          <a:xfrm>
            <a:off x="6268085" y="820420"/>
            <a:ext cx="4857750" cy="25533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超市几点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开门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B:……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2" name="矩形 1"/>
          <p:cNvSpPr/>
          <p:nvPr/>
        </p:nvSpPr>
        <p:spPr>
          <a:xfrm>
            <a:off x="6268085" y="3836988"/>
            <a:ext cx="4857750" cy="23069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超市几点</a:t>
            </a:r>
            <a:r>
              <a:rPr lang="zh-CN" altLang="en-US" sz="3600" b="1" dirty="0">
                <a:solidFill>
                  <a:srgbClr val="800080"/>
                </a:solidFill>
                <a:latin typeface="楷体" panose="02010609060101010101" charset="-122"/>
                <a:ea typeface="楷体" panose="02010609060101010101" charset="-122"/>
              </a:rPr>
              <a:t>关门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B:……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7915" y="962660"/>
            <a:ext cx="3902710" cy="274955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2835" y="4005580"/>
            <a:ext cx="3913505" cy="2174240"/>
          </a:xfrm>
          <a:prstGeom prst="rect">
            <a:avLst/>
          </a:prstGeom>
          <a:effectLst>
            <a:softEdge rad="63500"/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7" grpId="0"/>
      <p:bldP spid="65537" grpId="1"/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b="1"/>
          <a:stretch>
            <a:fillRect/>
          </a:stretch>
        </p:blipFill>
        <p:spPr>
          <a:xfrm>
            <a:off x="-146685" y="2360930"/>
            <a:ext cx="8061960" cy="4497070"/>
          </a:xfrm>
          <a:prstGeom prst="rect">
            <a:avLst/>
          </a:prstGeom>
        </p:spPr>
      </p:pic>
      <p:sp>
        <p:nvSpPr>
          <p:cNvPr id="18" name="五边形 17"/>
          <p:cNvSpPr/>
          <p:nvPr/>
        </p:nvSpPr>
        <p:spPr>
          <a:xfrm>
            <a:off x="601980" y="500380"/>
            <a:ext cx="5014595" cy="711200"/>
          </a:xfrm>
          <a:prstGeom prst="homePlate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cc</a:t>
            </a:r>
          </a:p>
        </p:txBody>
      </p:sp>
      <p:sp>
        <p:nvSpPr>
          <p:cNvPr id="7" name="Title 6"/>
          <p:cNvSpPr txBox="1"/>
          <p:nvPr>
            <p:custDataLst>
              <p:tags r:id="rId2"/>
            </p:custDataLst>
          </p:nvPr>
        </p:nvSpPr>
        <p:spPr>
          <a:xfrm>
            <a:off x="601980" y="668655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1:</a:t>
            </a: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不 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vs </a:t>
            </a: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没</a:t>
            </a:r>
            <a:endParaRPr lang="zh-CN" altLang="en-US" sz="4800" b="1" spc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4083" y="1609090"/>
            <a:ext cx="6394450" cy="34150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200000"/>
              </a:lnSpc>
              <a:buChar char="•"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：你喝咖啡吗？</a:t>
            </a:r>
          </a:p>
          <a:p>
            <a:pPr>
              <a:lnSpc>
                <a:spcPct val="200000"/>
              </a:lnSpc>
              <a:buChar char="•"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：对不起，我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等线" panose="02010600030101010101" pitchFamily="2" charset="-122"/>
              </a:rPr>
              <a:t>不</a:t>
            </a:r>
            <a:r>
              <a:rPr lang="en-US" altLang="zh-CN" sz="3600" b="1" baseline="-25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等线" panose="02010600030101010101" pitchFamily="2" charset="-122"/>
              </a:rPr>
              <a:t>1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喝咖啡。</a:t>
            </a:r>
          </a:p>
          <a:p>
            <a:pPr>
              <a:lnSpc>
                <a:spcPct val="200000"/>
              </a:lnSpc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我昨天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没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喝咖啡。</a:t>
            </a:r>
          </a:p>
        </p:txBody>
      </p:sp>
      <p:sp>
        <p:nvSpPr>
          <p:cNvPr id="2" name="TextBox 17"/>
          <p:cNvSpPr txBox="1"/>
          <p:nvPr/>
        </p:nvSpPr>
        <p:spPr>
          <a:xfrm>
            <a:off x="7211378" y="1830388"/>
            <a:ext cx="4735512" cy="19466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主观：不喜欢、不要</a:t>
            </a:r>
          </a:p>
          <a:p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subjetivo，</a:t>
            </a:r>
            <a:r>
              <a:rPr lang="en-US" altLang="zh-CN" dirty="0"/>
              <a:t> </a:t>
            </a:r>
            <a:r>
              <a:rPr lang="en-US" altLang="zh-CN" sz="3200" b="1" dirty="0" err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subjectif</a:t>
            </a:r>
            <a:endParaRPr lang="en-US" altLang="zh-CN" sz="32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endParaRPr lang="zh-CN" altLang="en-US" sz="32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TextBox 17"/>
          <p:cNvSpPr txBox="1"/>
          <p:nvPr/>
        </p:nvSpPr>
        <p:spPr>
          <a:xfrm>
            <a:off x="7113643" y="3802194"/>
            <a:ext cx="463867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客观叙述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objectivo</a:t>
            </a:r>
            <a:r>
              <a:rPr lang="en-US" altLang="zh-CN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,descrição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b="1"/>
          <a:stretch>
            <a:fillRect/>
          </a:stretch>
        </p:blipFill>
        <p:spPr>
          <a:xfrm>
            <a:off x="-146685" y="2360930"/>
            <a:ext cx="8061960" cy="4497070"/>
          </a:xfrm>
          <a:prstGeom prst="rect">
            <a:avLst/>
          </a:prstGeom>
        </p:spPr>
      </p:pic>
      <p:sp>
        <p:nvSpPr>
          <p:cNvPr id="18" name="五边形 17"/>
          <p:cNvSpPr/>
          <p:nvPr/>
        </p:nvSpPr>
        <p:spPr>
          <a:xfrm>
            <a:off x="601980" y="500380"/>
            <a:ext cx="5062220" cy="711200"/>
          </a:xfrm>
          <a:prstGeom prst="homePlate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cc</a:t>
            </a:r>
          </a:p>
        </p:txBody>
      </p:sp>
      <p:sp>
        <p:nvSpPr>
          <p:cNvPr id="7" name="Title 6"/>
          <p:cNvSpPr txBox="1"/>
          <p:nvPr>
            <p:custDataLst>
              <p:tags r:id="rId2"/>
            </p:custDataLst>
          </p:nvPr>
        </p:nvSpPr>
        <p:spPr>
          <a:xfrm>
            <a:off x="601980" y="668655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1:</a:t>
            </a: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不 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vs </a:t>
            </a: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没</a:t>
            </a:r>
            <a:endParaRPr lang="zh-CN" altLang="en-US" sz="4800" b="1" spc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42695" y="1454150"/>
            <a:ext cx="7471410" cy="42462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buChar char="•"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：我们一会儿去超市，你去吗？</a:t>
            </a:r>
          </a:p>
          <a:p>
            <a:pPr>
              <a:lnSpc>
                <a:spcPct val="150000"/>
              </a:lnSpc>
              <a:buChar char="•"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en-US" altLang="zh-CN" sz="3600" b="1" baseline="-25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去超市。</a:t>
            </a:r>
          </a:p>
          <a:p>
            <a:pPr>
              <a:lnSpc>
                <a:spcPct val="150000"/>
              </a:lnSpc>
              <a:buChar char="•"/>
            </a:pP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上个星期我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没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去上课。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=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上个星期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没有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去上课。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20803" y="4994275"/>
            <a:ext cx="520541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以前；从以前到现在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b="1"/>
          <a:stretch>
            <a:fillRect/>
          </a:stretch>
        </p:blipFill>
        <p:spPr>
          <a:xfrm>
            <a:off x="-146685" y="2360930"/>
            <a:ext cx="8061960" cy="4497070"/>
          </a:xfrm>
          <a:prstGeom prst="rect">
            <a:avLst/>
          </a:prstGeom>
        </p:spPr>
      </p:pic>
      <p:sp>
        <p:nvSpPr>
          <p:cNvPr id="18" name="五边形 17"/>
          <p:cNvSpPr/>
          <p:nvPr/>
        </p:nvSpPr>
        <p:spPr>
          <a:xfrm>
            <a:off x="601980" y="500380"/>
            <a:ext cx="4965700" cy="711200"/>
          </a:xfrm>
          <a:prstGeom prst="homePlate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cc</a:t>
            </a:r>
          </a:p>
        </p:txBody>
      </p:sp>
      <p:sp>
        <p:nvSpPr>
          <p:cNvPr id="7" name="Title 6"/>
          <p:cNvSpPr txBox="1"/>
          <p:nvPr>
            <p:custDataLst>
              <p:tags r:id="rId2"/>
            </p:custDataLst>
          </p:nvPr>
        </p:nvSpPr>
        <p:spPr>
          <a:xfrm>
            <a:off x="601980" y="668655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1:</a:t>
            </a: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不 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vs </a:t>
            </a: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没</a:t>
            </a:r>
            <a:endParaRPr lang="zh-CN" altLang="en-US" sz="4800" b="1" spc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97280" y="1536700"/>
            <a:ext cx="5382895" cy="42462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昨天我有汉语课。</a:t>
            </a:r>
          </a:p>
          <a:p>
            <a:pPr>
              <a:lnSpc>
                <a:spcPct val="150000"/>
              </a:lnSpc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昨天我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没有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汉语课。</a:t>
            </a:r>
          </a:p>
          <a:p>
            <a:pPr>
              <a:lnSpc>
                <a:spcPct val="150000"/>
              </a:lnSpc>
              <a:buChar char="•"/>
            </a:pP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今天我有汉语课。</a:t>
            </a:r>
          </a:p>
          <a:p>
            <a:pPr>
              <a:lnSpc>
                <a:spcPct val="150000"/>
              </a:lnSpc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今天我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没有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汉语课。</a:t>
            </a:r>
          </a:p>
        </p:txBody>
      </p:sp>
      <p:sp>
        <p:nvSpPr>
          <p:cNvPr id="8" name="TextBox 16"/>
          <p:cNvSpPr txBox="1"/>
          <p:nvPr/>
        </p:nvSpPr>
        <p:spPr>
          <a:xfrm>
            <a:off x="5800090" y="2045335"/>
            <a:ext cx="445897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———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没有</a:t>
            </a:r>
          </a:p>
        </p:txBody>
      </p:sp>
      <p:sp>
        <p:nvSpPr>
          <p:cNvPr id="10" name="矩形 9"/>
          <p:cNvSpPr/>
          <p:nvPr/>
        </p:nvSpPr>
        <p:spPr>
          <a:xfrm>
            <a:off x="5708650" y="4080510"/>
            <a:ext cx="525526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明天我有汉语课。</a:t>
            </a:r>
          </a:p>
          <a:p>
            <a:pPr marL="571500" indent="-571500">
              <a:lnSpc>
                <a:spcPct val="150000"/>
              </a:lnSpc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明天我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没有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汉语课。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713867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7385" y="467360"/>
            <a:ext cx="87642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113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12570" y="1350645"/>
            <a:ext cx="931799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文本框 9"/>
          <p:cNvSpPr txBox="1"/>
          <p:nvPr/>
        </p:nvSpPr>
        <p:spPr>
          <a:xfrm>
            <a:off x="3997008" y="2047240"/>
            <a:ext cx="74295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没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368483" y="2750503"/>
            <a:ext cx="74295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017520" y="3332163"/>
            <a:ext cx="74295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314758" y="3951923"/>
            <a:ext cx="74295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995420" y="4588828"/>
            <a:ext cx="74295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没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368483" y="5233353"/>
            <a:ext cx="74295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7333933" y="5248593"/>
            <a:ext cx="74295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7" grpId="0"/>
      <p:bldP spid="18" grpId="0"/>
      <p:bldP spid="22" grpId="0"/>
      <p:bldP spid="23" grpId="0"/>
      <p:bldP spid="2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b="1"/>
          <a:stretch>
            <a:fillRect/>
          </a:stretch>
        </p:blipFill>
        <p:spPr>
          <a:xfrm>
            <a:off x="-146685" y="2360930"/>
            <a:ext cx="8061960" cy="4497070"/>
          </a:xfrm>
          <a:prstGeom prst="rect">
            <a:avLst/>
          </a:prstGeom>
        </p:spPr>
      </p:pic>
      <p:sp>
        <p:nvSpPr>
          <p:cNvPr id="18" name="五边形 17"/>
          <p:cNvSpPr/>
          <p:nvPr/>
        </p:nvSpPr>
        <p:spPr>
          <a:xfrm>
            <a:off x="601980" y="500380"/>
            <a:ext cx="7233920" cy="711200"/>
          </a:xfrm>
          <a:prstGeom prst="homePlate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cc</a:t>
            </a:r>
          </a:p>
        </p:txBody>
      </p:sp>
      <p:sp>
        <p:nvSpPr>
          <p:cNvPr id="7" name="Title 6"/>
          <p:cNvSpPr txBox="1"/>
          <p:nvPr>
            <p:custDataLst>
              <p:tags r:id="rId2"/>
            </p:custDataLst>
          </p:nvPr>
        </p:nvSpPr>
        <p:spPr>
          <a:xfrm>
            <a:off x="601980" y="668655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2: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……</a:t>
            </a: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，可是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……</a:t>
            </a:r>
            <a:endParaRPr lang="zh-CN" altLang="zh-CN" sz="4800" b="1" spc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36993" y="1444625"/>
            <a:ext cx="9725025" cy="39693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我喜欢花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她喜欢巧克力蛋糕。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我送给她一盒巧克力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她不喜欢。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我想去图书馆看书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太远了。</a:t>
            </a:r>
          </a:p>
          <a:p>
            <a:pPr>
              <a:lnSpc>
                <a:spcPct val="150000"/>
              </a:lnSpc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我想买这个手机，可是</a:t>
            </a:r>
            <a:r>
              <a:rPr lang="zh-CN" altLang="en-US" sz="3600" b="1" u="sng" dirty="0">
                <a:latin typeface="楷体" panose="02010609060101010101" charset="-122"/>
                <a:ea typeface="楷体" panose="02010609060101010101" charset="-122"/>
              </a:rPr>
              <a:t>         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6570" y="399415"/>
            <a:ext cx="713867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7385" y="490220"/>
            <a:ext cx="87642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112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4470" y="1462405"/>
            <a:ext cx="9384665" cy="4403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4303078" y="2209800"/>
            <a:ext cx="3476625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可是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汉语很难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548505" y="2959735"/>
            <a:ext cx="703199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可是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我都不喜欢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924300" y="3703638"/>
            <a:ext cx="3476625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可是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他有女朋友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353050" y="4451985"/>
            <a:ext cx="7185025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可是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今天是我的生日，我去饭馆吃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506528" y="5150485"/>
            <a:ext cx="48768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可是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她没来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9" grpId="0"/>
      <p:bldP spid="20" grpId="0"/>
      <p:bldP spid="21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b="1"/>
          <a:stretch>
            <a:fillRect/>
          </a:stretch>
        </p:blipFill>
        <p:spPr>
          <a:xfrm>
            <a:off x="-146685" y="2360930"/>
            <a:ext cx="8061960" cy="4497070"/>
          </a:xfrm>
          <a:prstGeom prst="rect">
            <a:avLst/>
          </a:prstGeom>
        </p:spPr>
      </p:pic>
      <p:sp>
        <p:nvSpPr>
          <p:cNvPr id="18" name="五边形 17"/>
          <p:cNvSpPr/>
          <p:nvPr/>
        </p:nvSpPr>
        <p:spPr>
          <a:xfrm>
            <a:off x="601980" y="500380"/>
            <a:ext cx="5907405" cy="711200"/>
          </a:xfrm>
          <a:prstGeom prst="homePlate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cc</a:t>
            </a:r>
          </a:p>
        </p:txBody>
      </p:sp>
      <p:sp>
        <p:nvSpPr>
          <p:cNvPr id="7" name="Title 6"/>
          <p:cNvSpPr txBox="1"/>
          <p:nvPr>
            <p:custDataLst>
              <p:tags r:id="rId2"/>
            </p:custDataLst>
          </p:nvPr>
        </p:nvSpPr>
        <p:spPr>
          <a:xfrm>
            <a:off x="601980" y="668655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3:</a:t>
            </a: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时间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+</a:t>
            </a: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才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+V</a:t>
            </a:r>
            <a:endParaRPr lang="zh-CN" altLang="zh-CN" sz="4800" b="1" spc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70658" name="矩形 4"/>
          <p:cNvSpPr/>
          <p:nvPr/>
        </p:nvSpPr>
        <p:spPr>
          <a:xfrm>
            <a:off x="1336993" y="1868805"/>
            <a:ext cx="6397625" cy="27686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花店几点开门？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</a:rPr>
              <a:t>十点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</a:t>
            </a: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开门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啊？太晚了！</a:t>
            </a:r>
          </a:p>
        </p:txBody>
      </p:sp>
      <p:sp>
        <p:nvSpPr>
          <p:cNvPr id="4" name="矩形 3"/>
          <p:cNvSpPr/>
          <p:nvPr/>
        </p:nvSpPr>
        <p:spPr>
          <a:xfrm>
            <a:off x="5783263" y="1853565"/>
            <a:ext cx="6397625" cy="34150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我下课去看你。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你几点下课？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晚上十二点。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B:___________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，太晚了。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434149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651510" y="441325"/>
            <a:ext cx="428879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预习检查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—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听写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14338" name="TextBox 13"/>
          <p:cNvSpPr txBox="1"/>
          <p:nvPr/>
        </p:nvSpPr>
        <p:spPr>
          <a:xfrm>
            <a:off x="1183958" y="1823403"/>
            <a:ext cx="9193212" cy="2584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生词：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  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句子：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_____________   _____________</a:t>
            </a:r>
          </a:p>
          <a:p>
            <a:pPr>
              <a:lnSpc>
                <a:spcPct val="150000"/>
              </a:lnSpc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  _____________   _____________</a:t>
            </a:r>
            <a:endParaRPr lang="zh-CN" altLang="en-US" sz="3600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b="1"/>
          <a:stretch>
            <a:fillRect/>
          </a:stretch>
        </p:blipFill>
        <p:spPr>
          <a:xfrm>
            <a:off x="-146685" y="2360930"/>
            <a:ext cx="8061960" cy="4497070"/>
          </a:xfrm>
          <a:prstGeom prst="rect">
            <a:avLst/>
          </a:prstGeom>
        </p:spPr>
      </p:pic>
      <p:sp>
        <p:nvSpPr>
          <p:cNvPr id="18" name="五边形 17"/>
          <p:cNvSpPr/>
          <p:nvPr/>
        </p:nvSpPr>
        <p:spPr>
          <a:xfrm>
            <a:off x="601980" y="500380"/>
            <a:ext cx="5895340" cy="711200"/>
          </a:xfrm>
          <a:prstGeom prst="homePlate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cc</a:t>
            </a:r>
          </a:p>
        </p:txBody>
      </p:sp>
      <p:sp>
        <p:nvSpPr>
          <p:cNvPr id="7" name="Title 6"/>
          <p:cNvSpPr txBox="1"/>
          <p:nvPr>
            <p:custDataLst>
              <p:tags r:id="rId2"/>
            </p:custDataLst>
          </p:nvPr>
        </p:nvSpPr>
        <p:spPr>
          <a:xfrm>
            <a:off x="601980" y="668655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3:</a:t>
            </a: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时间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+</a:t>
            </a: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才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+V</a:t>
            </a:r>
            <a:endParaRPr lang="zh-CN" altLang="zh-CN" sz="4800" b="1" spc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" name="矩形 4"/>
          <p:cNvSpPr/>
          <p:nvPr/>
        </p:nvSpPr>
        <p:spPr>
          <a:xfrm>
            <a:off x="1041400" y="1621790"/>
            <a:ext cx="9706610" cy="14198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10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00——12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00——15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00</a:t>
            </a: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阿尔达    吃午饭    艾米丽</a:t>
            </a:r>
          </a:p>
        </p:txBody>
      </p:sp>
      <p:sp>
        <p:nvSpPr>
          <p:cNvPr id="10" name="矩形 9"/>
          <p:cNvSpPr/>
          <p:nvPr/>
        </p:nvSpPr>
        <p:spPr>
          <a:xfrm>
            <a:off x="1868170" y="3205480"/>
            <a:ext cx="8456295" cy="2584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我们十二点吃午饭。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阿尔达十点</a:t>
            </a:r>
            <a:r>
              <a:rPr lang="zh-CN" altLang="en-US" sz="3600" b="1" u="sng" dirty="0"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吃午饭。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艾米丽下午三点</a:t>
            </a:r>
            <a:r>
              <a:rPr lang="zh-CN" altLang="en-US" sz="3600" b="1" u="sng" dirty="0">
                <a:latin typeface="楷体" panose="02010609060101010101" charset="-122"/>
                <a:ea typeface="楷体" panose="02010609060101010101" charset="-122"/>
                <a:sym typeface="+mn-ea"/>
              </a:rPr>
              <a:t> 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吃午饭。</a:t>
            </a:r>
            <a:endParaRPr lang="zh-CN" altLang="en-US" sz="3600" b="1" u="sng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975350" y="4955540"/>
            <a:ext cx="744220" cy="768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</a:t>
            </a:r>
          </a:p>
        </p:txBody>
      </p:sp>
      <p:sp>
        <p:nvSpPr>
          <p:cNvPr id="16" name="矩形 15"/>
          <p:cNvSpPr/>
          <p:nvPr/>
        </p:nvSpPr>
        <p:spPr>
          <a:xfrm>
            <a:off x="5017770" y="4152900"/>
            <a:ext cx="744220" cy="768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2" grpId="1"/>
      <p:bldP spid="16" grpId="0"/>
      <p:bldP spid="16" grpId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701802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594360" y="460375"/>
            <a:ext cx="87642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114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rcRect l="2033" r="3864"/>
          <a:stretch>
            <a:fillRect/>
          </a:stretch>
        </p:blipFill>
        <p:spPr bwMode="auto">
          <a:xfrm>
            <a:off x="1457325" y="1476375"/>
            <a:ext cx="923099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文本框 9"/>
          <p:cNvSpPr txBox="1"/>
          <p:nvPr/>
        </p:nvSpPr>
        <p:spPr>
          <a:xfrm>
            <a:off x="2368868" y="2833370"/>
            <a:ext cx="4791075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</a:rPr>
              <a:t>上午十点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吃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早饭。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365058" y="4451668"/>
            <a:ext cx="4791075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36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</a:rPr>
              <a:t>晚上十一点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回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学校。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706564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grpSp>
        <p:nvGrpSpPr>
          <p:cNvPr id="72706" name="组 3"/>
          <p:cNvGrpSpPr/>
          <p:nvPr/>
        </p:nvGrpSpPr>
        <p:grpSpPr>
          <a:xfrm>
            <a:off x="1398905" y="1377950"/>
            <a:ext cx="9625965" cy="4038600"/>
            <a:chOff x="794655" y="1325563"/>
            <a:chExt cx="10690660" cy="4378551"/>
          </a:xfrm>
        </p:grpSpPr>
        <p:pic>
          <p:nvPicPr>
            <p:cNvPr id="72707" name="图片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4655" y="2122714"/>
              <a:ext cx="10680629" cy="35814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2708" name="图片 2"/>
            <p:cNvPicPr>
              <a:picLocks noChangeAspect="1"/>
            </p:cNvPicPr>
            <p:nvPr/>
          </p:nvPicPr>
          <p:blipFill>
            <a:blip r:embed="rId6"/>
            <a:srcRect l="322" b="81425"/>
            <a:stretch>
              <a:fillRect/>
            </a:stretch>
          </p:blipFill>
          <p:spPr>
            <a:xfrm>
              <a:off x="804687" y="1325563"/>
              <a:ext cx="10680628" cy="79715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" name="文本框 4"/>
          <p:cNvSpPr txBox="1"/>
          <p:nvPr/>
        </p:nvSpPr>
        <p:spPr>
          <a:xfrm>
            <a:off x="2364105" y="2968625"/>
            <a:ext cx="479107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2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</a:rPr>
              <a:t>早上九点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</a:t>
            </a:r>
            <a:r>
              <a:rPr lang="zh-CN" altLang="en-US" sz="32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起床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啊！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326005" y="4568190"/>
            <a:ext cx="5376863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2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</a:rPr>
              <a:t>下个月</a:t>
            </a:r>
            <a:r>
              <a:rPr lang="en-US" altLang="zh-CN" sz="32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r>
              <a:rPr lang="zh-CN" altLang="en-US" sz="32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</a:rPr>
              <a:t>号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</a:t>
            </a:r>
            <a:r>
              <a:rPr lang="zh-CN" altLang="en-US" sz="32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来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我家吗？</a:t>
            </a:r>
          </a:p>
        </p:txBody>
      </p:sp>
      <p:sp>
        <p:nvSpPr>
          <p:cNvPr id="22" name="Title 6"/>
          <p:cNvSpPr txBox="1"/>
          <p:nvPr>
            <p:custDataLst>
              <p:tags r:id="rId2"/>
            </p:custDataLst>
          </p:nvPr>
        </p:nvSpPr>
        <p:spPr>
          <a:xfrm>
            <a:off x="632460" y="467995"/>
            <a:ext cx="87642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114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b="1"/>
          <a:stretch>
            <a:fillRect/>
          </a:stretch>
        </p:blipFill>
        <p:spPr>
          <a:xfrm>
            <a:off x="-146685" y="2360930"/>
            <a:ext cx="8061960" cy="4497070"/>
          </a:xfrm>
          <a:prstGeom prst="rect">
            <a:avLst/>
          </a:prstGeom>
        </p:spPr>
      </p:pic>
      <p:sp>
        <p:nvSpPr>
          <p:cNvPr id="18" name="五边形 17"/>
          <p:cNvSpPr/>
          <p:nvPr/>
        </p:nvSpPr>
        <p:spPr>
          <a:xfrm>
            <a:off x="601980" y="500380"/>
            <a:ext cx="5967730" cy="711200"/>
          </a:xfrm>
          <a:prstGeom prst="homePlate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cc</a:t>
            </a:r>
          </a:p>
        </p:txBody>
      </p:sp>
      <p:sp>
        <p:nvSpPr>
          <p:cNvPr id="7" name="Title 6"/>
          <p:cNvSpPr txBox="1"/>
          <p:nvPr>
            <p:custDataLst>
              <p:tags r:id="rId2"/>
            </p:custDataLst>
          </p:nvPr>
        </p:nvSpPr>
        <p:spPr>
          <a:xfrm>
            <a:off x="601980" y="668655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4:</a:t>
            </a: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这么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vs</a:t>
            </a: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那么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 </a:t>
            </a:r>
            <a:endParaRPr lang="zh-CN" altLang="zh-CN" sz="4800" b="1" spc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63625" y="1583690"/>
            <a:ext cx="7550150" cy="51475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这家咖啡店的咖啡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这么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贵啊！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今天的作业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这么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多啊！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花店离学校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那么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远吗？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现在离</a:t>
            </a:r>
            <a:r>
              <a:rPr lang="zh-CN" altLang="en-US" sz="32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放假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那么</a:t>
            </a:r>
            <a:r>
              <a:rPr lang="zh-CN" altLang="en-US" sz="32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久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TextBox 10"/>
          <p:cNvSpPr txBox="1"/>
          <p:nvPr/>
        </p:nvSpPr>
        <p:spPr>
          <a:xfrm>
            <a:off x="6351588" y="3467735"/>
            <a:ext cx="5245100" cy="1938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这么</a:t>
            </a: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：时间、距离近</a:t>
            </a:r>
            <a:endParaRPr lang="en-US" altLang="zh-CN" sz="32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那么</a:t>
            </a: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：时间、距离远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712597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grpSp>
        <p:nvGrpSpPr>
          <p:cNvPr id="18435" name="组 3"/>
          <p:cNvGrpSpPr/>
          <p:nvPr/>
        </p:nvGrpSpPr>
        <p:grpSpPr>
          <a:xfrm>
            <a:off x="1467485" y="1541780"/>
            <a:ext cx="9475470" cy="4446270"/>
            <a:chOff x="580945" y="1325563"/>
            <a:chExt cx="10515600" cy="4934018"/>
          </a:xfrm>
        </p:grpSpPr>
        <p:pic>
          <p:nvPicPr>
            <p:cNvPr id="18436" name="图片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9120" y="1325563"/>
              <a:ext cx="10159251" cy="292831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37" name="图片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0945" y="4452445"/>
              <a:ext cx="10515600" cy="180713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7385" y="490220"/>
            <a:ext cx="87642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114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877820" y="3574415"/>
            <a:ext cx="6462713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这家店的巧克力牛奶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这么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贵啊！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877820" y="5096828"/>
            <a:ext cx="6462713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这么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早啊！我九点才回家。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715010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rcRect l="2483" r="1241"/>
          <a:stretch>
            <a:fillRect/>
          </a:stretch>
        </p:blipFill>
        <p:spPr bwMode="auto">
          <a:xfrm>
            <a:off x="1473200" y="1522730"/>
            <a:ext cx="9410065" cy="4592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2790825" y="2245360"/>
            <a:ext cx="6462713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他们学校上课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那么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早啊！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790825" y="3817938"/>
            <a:ext cx="6462713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银行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那么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晚才开门啊！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807335" y="5431473"/>
            <a:ext cx="6462713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今天的生词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这么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多！</a:t>
            </a:r>
          </a:p>
        </p:txBody>
      </p:sp>
      <p:sp>
        <p:nvSpPr>
          <p:cNvPr id="18" name="Title 6"/>
          <p:cNvSpPr txBox="1"/>
          <p:nvPr>
            <p:custDataLst>
              <p:tags r:id="rId2"/>
            </p:custDataLst>
          </p:nvPr>
        </p:nvSpPr>
        <p:spPr>
          <a:xfrm>
            <a:off x="667385" y="490220"/>
            <a:ext cx="87642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114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b="1"/>
          <a:stretch>
            <a:fillRect/>
          </a:stretch>
        </p:blipFill>
        <p:spPr>
          <a:xfrm>
            <a:off x="-146685" y="2360930"/>
            <a:ext cx="8061960" cy="4497070"/>
          </a:xfrm>
          <a:prstGeom prst="rect">
            <a:avLst/>
          </a:prstGeom>
        </p:spPr>
      </p:pic>
      <p:sp>
        <p:nvSpPr>
          <p:cNvPr id="18" name="五边形 17"/>
          <p:cNvSpPr/>
          <p:nvPr/>
        </p:nvSpPr>
        <p:spPr>
          <a:xfrm>
            <a:off x="601980" y="500380"/>
            <a:ext cx="7313930" cy="711200"/>
          </a:xfrm>
          <a:prstGeom prst="homePlate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cc</a:t>
            </a:r>
          </a:p>
        </p:txBody>
      </p:sp>
      <p:sp>
        <p:nvSpPr>
          <p:cNvPr id="7" name="Title 6"/>
          <p:cNvSpPr txBox="1"/>
          <p:nvPr>
            <p:custDataLst>
              <p:tags r:id="rId2"/>
            </p:custDataLst>
          </p:nvPr>
        </p:nvSpPr>
        <p:spPr>
          <a:xfrm>
            <a:off x="601980" y="668655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5:</a:t>
            </a: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时间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/</a:t>
            </a: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地点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+</a:t>
            </a: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有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+N</a:t>
            </a:r>
            <a:endParaRPr lang="zh-CN" altLang="zh-CN" sz="4800" b="1" spc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01980" y="2293938"/>
            <a:ext cx="51612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R="0" lvl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9437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桌子上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有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一本词典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rcRect l="16886" r="9297"/>
          <a:stretch>
            <a:fillRect/>
          </a:stretch>
        </p:blipFill>
        <p:spPr>
          <a:xfrm>
            <a:off x="4933950" y="1518285"/>
            <a:ext cx="2848610" cy="256603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988310" y="4244975"/>
            <a:ext cx="51612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R="0" lvl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9437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椅子下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有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一条狗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7"/>
          <a:srcRect r="39826"/>
          <a:stretch>
            <a:fillRect/>
          </a:stretch>
        </p:blipFill>
        <p:spPr>
          <a:xfrm>
            <a:off x="8108950" y="3299460"/>
            <a:ext cx="2797810" cy="2905760"/>
          </a:xfrm>
          <a:prstGeom prst="rect">
            <a:avLst/>
          </a:prstGeom>
          <a:effectLst>
            <a:softEdge rad="63500"/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9" grpId="0"/>
      <p:bldP spid="19" grpId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b="1"/>
          <a:stretch>
            <a:fillRect/>
          </a:stretch>
        </p:blipFill>
        <p:spPr>
          <a:xfrm>
            <a:off x="-146685" y="2360930"/>
            <a:ext cx="8061960" cy="4497070"/>
          </a:xfrm>
          <a:prstGeom prst="rect">
            <a:avLst/>
          </a:prstGeom>
        </p:spPr>
      </p:pic>
      <p:sp>
        <p:nvSpPr>
          <p:cNvPr id="18" name="五边形 17"/>
          <p:cNvSpPr/>
          <p:nvPr/>
        </p:nvSpPr>
        <p:spPr>
          <a:xfrm>
            <a:off x="601980" y="500380"/>
            <a:ext cx="7313930" cy="711200"/>
          </a:xfrm>
          <a:prstGeom prst="homePlate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cc</a:t>
            </a:r>
          </a:p>
        </p:txBody>
      </p:sp>
      <p:sp>
        <p:nvSpPr>
          <p:cNvPr id="7" name="Title 6"/>
          <p:cNvSpPr txBox="1"/>
          <p:nvPr>
            <p:custDataLst>
              <p:tags r:id="rId2"/>
            </p:custDataLst>
          </p:nvPr>
        </p:nvSpPr>
        <p:spPr>
          <a:xfrm>
            <a:off x="601980" y="668655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5:</a:t>
            </a: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时间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/</a:t>
            </a: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地点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+</a:t>
            </a: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有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+N</a:t>
            </a:r>
            <a:endParaRPr lang="zh-CN" altLang="zh-CN" sz="4800" b="1" spc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854190" y="2727960"/>
            <a:ext cx="500380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R="0" lvl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9437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明天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有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家庭聚会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吗？</a:t>
            </a:r>
          </a:p>
        </p:txBody>
      </p:sp>
      <p:sp>
        <p:nvSpPr>
          <p:cNvPr id="8" name="矩形 7"/>
          <p:cNvSpPr/>
          <p:nvPr/>
        </p:nvSpPr>
        <p:spPr>
          <a:xfrm>
            <a:off x="3905885" y="4710747"/>
            <a:ext cx="1484630" cy="708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明天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BC375D9-6695-466C-B306-1F2695CE70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3193" y="1822050"/>
            <a:ext cx="4277322" cy="286742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715010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7385" y="490220"/>
            <a:ext cx="87642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115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12570" y="1619250"/>
            <a:ext cx="9380855" cy="2950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715010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7385" y="490220"/>
            <a:ext cx="87642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115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12570" y="1619250"/>
            <a:ext cx="9380855" cy="2950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41277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rcRect l="1924"/>
          <a:stretch>
            <a:fillRect/>
          </a:stretch>
        </p:blipFill>
        <p:spPr bwMode="auto">
          <a:xfrm>
            <a:off x="934085" y="1430020"/>
            <a:ext cx="10549890" cy="4843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51" name="文本框 2"/>
          <p:cNvSpPr txBox="1"/>
          <p:nvPr/>
        </p:nvSpPr>
        <p:spPr>
          <a:xfrm>
            <a:off x="834708" y="1639888"/>
            <a:ext cx="319087" cy="44291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22579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528955" y="426085"/>
            <a:ext cx="932497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预习作业检查</a:t>
            </a:r>
            <a:r>
              <a:rPr altLang="zh-CN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1——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看图选词：第</a:t>
            </a:r>
            <a:r>
              <a:rPr altLang="zh-CN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103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36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89455" y="5519420"/>
            <a:ext cx="871538" cy="647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569460" y="5511483"/>
            <a:ext cx="871538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186930" y="5526723"/>
            <a:ext cx="871538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28213" y="5534025"/>
            <a:ext cx="871537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b="1"/>
          <a:stretch>
            <a:fillRect/>
          </a:stretch>
        </p:blipFill>
        <p:spPr>
          <a:xfrm>
            <a:off x="-146685" y="2360930"/>
            <a:ext cx="8061960" cy="4497070"/>
          </a:xfrm>
          <a:prstGeom prst="rect">
            <a:avLst/>
          </a:prstGeom>
        </p:spPr>
      </p:pic>
      <p:sp>
        <p:nvSpPr>
          <p:cNvPr id="18" name="五边形 17"/>
          <p:cNvSpPr/>
          <p:nvPr/>
        </p:nvSpPr>
        <p:spPr>
          <a:xfrm>
            <a:off x="601980" y="500380"/>
            <a:ext cx="5449570" cy="711200"/>
          </a:xfrm>
          <a:prstGeom prst="homePlate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cc</a:t>
            </a:r>
          </a:p>
        </p:txBody>
      </p:sp>
      <p:sp>
        <p:nvSpPr>
          <p:cNvPr id="7" name="Title 6"/>
          <p:cNvSpPr txBox="1"/>
          <p:nvPr>
            <p:custDataLst>
              <p:tags r:id="rId2"/>
            </p:custDataLst>
          </p:nvPr>
        </p:nvSpPr>
        <p:spPr>
          <a:xfrm>
            <a:off x="601980" y="668655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6:</a:t>
            </a:r>
            <a:r>
              <a:rPr lang="zh-CN" altLang="en-US" sz="48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什么时候</a:t>
            </a:r>
            <a:endParaRPr lang="zh-CN" altLang="en-US" sz="4800" b="1" spc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53490" y="1403985"/>
            <a:ext cx="9685655" cy="45231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去银行    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9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00</a:t>
            </a:r>
          </a:p>
          <a:p>
            <a:pPr marL="571500" indent="-571500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什么时候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去银行？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花店  开门   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10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00 — 22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00</a:t>
            </a:r>
          </a:p>
          <a:p>
            <a:pPr marL="571500" indent="-571500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花店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什么时候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开门？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宿舍楼  关门     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23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00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宿舍楼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什么时候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关门？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7025005" y="1311275"/>
            <a:ext cx="415544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R="0" lvl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9437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S+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什么时候</a:t>
            </a: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9437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+V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708977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53415" y="490220"/>
            <a:ext cx="87642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6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116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12570" y="1527810"/>
            <a:ext cx="9312275" cy="407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2847340" y="2775903"/>
            <a:ext cx="6462713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你每天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什么时候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写作业？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836545" y="4205605"/>
            <a:ext cx="6462713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什么时候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去北京？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701802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grpSp>
        <p:nvGrpSpPr>
          <p:cNvPr id="25602" name="组 4"/>
          <p:cNvGrpSpPr/>
          <p:nvPr/>
        </p:nvGrpSpPr>
        <p:grpSpPr>
          <a:xfrm>
            <a:off x="1427480" y="1548765"/>
            <a:ext cx="9733915" cy="4269105"/>
            <a:chOff x="677916" y="1122800"/>
            <a:chExt cx="11148947" cy="4789269"/>
          </a:xfrm>
        </p:grpSpPr>
        <p:pic>
          <p:nvPicPr>
            <p:cNvPr id="25603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7916" y="2577223"/>
              <a:ext cx="10813970" cy="333484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604" name="图片 3"/>
            <p:cNvPicPr>
              <a:picLocks noChangeAspect="1"/>
            </p:cNvPicPr>
            <p:nvPr/>
          </p:nvPicPr>
          <p:blipFill>
            <a:blip r:embed="rId5"/>
            <a:srcRect l="591" b="70329"/>
            <a:stretch>
              <a:fillRect/>
            </a:stretch>
          </p:blipFill>
          <p:spPr>
            <a:xfrm>
              <a:off x="677916" y="1122800"/>
              <a:ext cx="11148947" cy="1454423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720023" y="2856230"/>
            <a:ext cx="646271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什么时候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去吃饭？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720023" y="4329430"/>
            <a:ext cx="646271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什么时候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去图书馆？</a:t>
            </a:r>
          </a:p>
        </p:txBody>
      </p:sp>
      <p:sp>
        <p:nvSpPr>
          <p:cNvPr id="17" name="Title 6"/>
          <p:cNvSpPr txBox="1"/>
          <p:nvPr>
            <p:custDataLst>
              <p:tags r:id="rId2"/>
            </p:custDataLst>
          </p:nvPr>
        </p:nvSpPr>
        <p:spPr>
          <a:xfrm>
            <a:off x="630555" y="478790"/>
            <a:ext cx="87642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6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116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67727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499110" y="441325"/>
            <a:ext cx="89547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课文热身（预习作业检查</a:t>
            </a:r>
            <a:r>
              <a:rPr alt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4</a:t>
            </a: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）：第</a:t>
            </a:r>
            <a:r>
              <a:rPr alt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111</a:t>
            </a: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36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52500" y="1421130"/>
            <a:ext cx="10375265" cy="453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直接连接符 6"/>
          <p:cNvCxnSpPr/>
          <p:nvPr/>
        </p:nvCxnSpPr>
        <p:spPr>
          <a:xfrm flipH="1" flipV="1">
            <a:off x="3789045" y="3011170"/>
            <a:ext cx="3046413" cy="1827213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直接连接符 6"/>
          <p:cNvCxnSpPr/>
          <p:nvPr/>
        </p:nvCxnSpPr>
        <p:spPr>
          <a:xfrm flipH="1">
            <a:off x="3966845" y="3606800"/>
            <a:ext cx="2858135" cy="28575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直接连接符 6"/>
          <p:cNvCxnSpPr/>
          <p:nvPr/>
        </p:nvCxnSpPr>
        <p:spPr>
          <a:xfrm flipH="1">
            <a:off x="4321810" y="3061970"/>
            <a:ext cx="2449195" cy="121539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直接连接符 6"/>
          <p:cNvCxnSpPr/>
          <p:nvPr/>
        </p:nvCxnSpPr>
        <p:spPr>
          <a:xfrm flipH="1" flipV="1">
            <a:off x="3771265" y="4883150"/>
            <a:ext cx="3008630" cy="616585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" name="直接连接符 6"/>
          <p:cNvCxnSpPr/>
          <p:nvPr/>
        </p:nvCxnSpPr>
        <p:spPr>
          <a:xfrm flipH="1">
            <a:off x="4610100" y="4268470"/>
            <a:ext cx="2198688" cy="1284288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026641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08380" y="1357630"/>
            <a:ext cx="9665970" cy="4693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518160" y="460375"/>
            <a:ext cx="89547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课文听力练习（</a:t>
            </a:r>
            <a:r>
              <a:rPr lang="en-US"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7-7</a:t>
            </a:r>
            <a:r>
              <a:rPr lang="zh-CN" altLang="en-US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）：第</a:t>
            </a:r>
            <a:r>
              <a:rPr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116</a:t>
            </a:r>
            <a:r>
              <a:rPr lang="zh-CN" altLang="en-US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614218" y="2974658"/>
            <a:ext cx="749300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15" name="矩形 14"/>
          <p:cNvSpPr/>
          <p:nvPr/>
        </p:nvSpPr>
        <p:spPr>
          <a:xfrm>
            <a:off x="9617393" y="3569970"/>
            <a:ext cx="749300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16" name="矩形 15"/>
          <p:cNvSpPr/>
          <p:nvPr/>
        </p:nvSpPr>
        <p:spPr>
          <a:xfrm>
            <a:off x="9501505" y="4212908"/>
            <a:ext cx="7493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7" name="矩形 16"/>
          <p:cNvSpPr/>
          <p:nvPr/>
        </p:nvSpPr>
        <p:spPr>
          <a:xfrm>
            <a:off x="9622155" y="4768533"/>
            <a:ext cx="749300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18" name="矩形 17"/>
          <p:cNvSpPr/>
          <p:nvPr/>
        </p:nvSpPr>
        <p:spPr>
          <a:xfrm>
            <a:off x="9510395" y="5369560"/>
            <a:ext cx="7493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27656" name="文本框 2"/>
          <p:cNvSpPr txBox="1"/>
          <p:nvPr/>
        </p:nvSpPr>
        <p:spPr>
          <a:xfrm>
            <a:off x="9432925" y="1447800"/>
            <a:ext cx="1184275" cy="4714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19" name="07-07.wav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9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915454" y="1348300"/>
            <a:ext cx="633707" cy="63370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42788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7" grpId="0"/>
      <p:bldP spid="15" grpId="0"/>
      <p:bldP spid="16" grpId="0"/>
      <p:bldP spid="17" grpId="0"/>
      <p:bldP spid="18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84353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187833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课文二</a:t>
            </a:r>
            <a:endParaRPr altLang="zh-CN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3" name="07-04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1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711099" y="295275"/>
            <a:ext cx="651861" cy="651861"/>
          </a:xfrm>
          <a:prstGeom prst="rect">
            <a:avLst/>
          </a:prstGeom>
        </p:spPr>
      </p:pic>
      <p:sp>
        <p:nvSpPr>
          <p:cNvPr id="5121" name="文本框 2"/>
          <p:cNvSpPr txBox="1"/>
          <p:nvPr/>
        </p:nvSpPr>
        <p:spPr>
          <a:xfrm>
            <a:off x="920115" y="1146175"/>
            <a:ext cx="10999788" cy="52622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高美：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马克，你要去哪儿？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马克：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我要去买花，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可是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学校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附近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花店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没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开门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十点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才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开。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高美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（笑）你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这么着急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啊！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马克：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今天是我女朋友的生日，我要给她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过生日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高美：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我知道校外有一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家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花店，那家店开门很早。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马克：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在哪儿啊？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549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84353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187833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课文二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3" name="07-04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1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711099" y="295275"/>
            <a:ext cx="651861" cy="651861"/>
          </a:xfrm>
          <a:prstGeom prst="rect">
            <a:avLst/>
          </a:prstGeom>
        </p:spPr>
      </p:pic>
      <p:sp>
        <p:nvSpPr>
          <p:cNvPr id="7169" name="矩形 1"/>
          <p:cNvSpPr/>
          <p:nvPr/>
        </p:nvSpPr>
        <p:spPr>
          <a:xfrm>
            <a:off x="1366520" y="981393"/>
            <a:ext cx="11058525" cy="52622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高美：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你知道学校南边有一家沃尔玛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      超市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吗？超市旁边就是花店。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马克：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什么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时候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开门？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高美：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八点半开门。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马克：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太好了！谢谢你。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高美：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不客气。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告诉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艾米丽，我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祝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她生日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快乐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！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马克：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好的！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再见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！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549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33680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859790" y="373380"/>
            <a:ext cx="211899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背</a:t>
            </a:r>
            <a:r>
              <a:rPr altLang="zh-CN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 </a:t>
            </a:r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6146" name="文本框 3"/>
          <p:cNvSpPr txBox="1"/>
          <p:nvPr/>
        </p:nvSpPr>
        <p:spPr>
          <a:xfrm>
            <a:off x="1347470" y="1370013"/>
            <a:ext cx="10329863" cy="45231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高美：马克，你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Mangal" panose="0204050305020303020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马克：我要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Mangal" panose="0204050305020303020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，可是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Mangal" panose="0204050305020303020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，十点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Mangal" panose="0204050305020303020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高美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：（笑）你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Mangal" panose="02040503050203030202"/>
                <a:sym typeface="Wingdings" panose="05000000000000000000" pitchFamily="2" charset="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！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马克：今天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Mangal" panose="02040503050203030202"/>
                <a:sym typeface="Wingdings" panose="05000000000000000000" pitchFamily="2" charset="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，我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Mangal" panose="02040503050203030202"/>
                <a:sym typeface="Wingdings" panose="05000000000000000000" pitchFamily="2" charset="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高美：我知道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Mangal" panose="02040503050203030202"/>
                <a:sym typeface="Wingdings" panose="05000000000000000000" pitchFamily="2" charset="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，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Mangal" panose="02040503050203030202"/>
                <a:sym typeface="Wingdings" panose="05000000000000000000" pitchFamily="2" charset="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。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马克：在哪儿啊？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15645" y="224790"/>
            <a:ext cx="233680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5"/>
            </p:custDataLst>
          </p:nvPr>
        </p:nvSpPr>
        <p:spPr>
          <a:xfrm>
            <a:off x="859790" y="373380"/>
            <a:ext cx="211899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背</a:t>
            </a:r>
            <a:r>
              <a:rPr altLang="zh-CN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 </a:t>
            </a:r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8193" name="矩形 3"/>
          <p:cNvSpPr/>
          <p:nvPr/>
        </p:nvSpPr>
        <p:spPr>
          <a:xfrm>
            <a:off x="1523365" y="1370013"/>
            <a:ext cx="7594600" cy="45231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高美：你知道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Mangal" panose="02040503050203030202"/>
                <a:sym typeface="Wingdings" panose="05000000000000000000" pitchFamily="2" charset="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吗？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Mangal" panose="02040503050203030202"/>
                <a:sym typeface="Wingdings" panose="05000000000000000000" pitchFamily="2" charset="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。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马克：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Mangal" panose="02040503050203030202"/>
                <a:sym typeface="Wingdings" panose="05000000000000000000" pitchFamily="2" charset="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开门？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高美：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Mangal" panose="02040503050203030202"/>
                <a:sym typeface="Wingdings" panose="05000000000000000000" pitchFamily="2" charset="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。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马克：太好了！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Mangal" panose="02040503050203030202"/>
                <a:sym typeface="Wingdings" panose="05000000000000000000" pitchFamily="2" charset="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高美：不客气。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Mangal" panose="02040503050203030202"/>
                <a:sym typeface="Wingdings" panose="05000000000000000000" pitchFamily="2" charset="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，我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Mangal" panose="02040503050203030202"/>
                <a:sym typeface="Wingdings" panose="05000000000000000000" pitchFamily="2" charset="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！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马克：好的！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！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67727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499110" y="441325"/>
            <a:ext cx="89547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课文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听力练习（</a:t>
            </a:r>
            <a:r>
              <a:rPr altLang="zh-CN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</a:t>
            </a:r>
            <a:r>
              <a:rPr altLang="zh-CN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选择题</a:t>
            </a: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：第</a:t>
            </a:r>
            <a:r>
              <a:rPr alt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116</a:t>
            </a: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36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8"/>
          <a:srcRect l="-2" t="20351" r="768" b="2213"/>
          <a:stretch>
            <a:fillRect/>
          </a:stretch>
        </p:blipFill>
        <p:spPr bwMode="auto">
          <a:xfrm>
            <a:off x="923925" y="1623695"/>
            <a:ext cx="9941560" cy="489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07-07.wav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9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39173" y="1062801"/>
            <a:ext cx="596954" cy="596954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9885680" y="1625918"/>
            <a:ext cx="944563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843770" y="3247390"/>
            <a:ext cx="944563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885680" y="4828540"/>
            <a:ext cx="944563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4278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740029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rcRect t="8656"/>
          <a:stretch>
            <a:fillRect/>
          </a:stretch>
        </p:blipFill>
        <p:spPr bwMode="auto">
          <a:xfrm>
            <a:off x="967105" y="1497965"/>
            <a:ext cx="10438130" cy="4411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528955" y="426085"/>
            <a:ext cx="932497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预习作业检查</a:t>
            </a:r>
            <a:r>
              <a:rPr altLang="zh-CN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2——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组词：第</a:t>
            </a:r>
            <a:r>
              <a:rPr altLang="zh-CN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104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36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39900" y="4061778"/>
            <a:ext cx="871538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喜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940425" y="4061778"/>
            <a:ext cx="871538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物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9703753" y="4046538"/>
            <a:ext cx="871537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意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739900" y="4811395"/>
            <a:ext cx="871538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蛋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940425" y="4811395"/>
            <a:ext cx="871538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3" grpId="0"/>
      <p:bldP spid="14" grpId="0"/>
      <p:bldP spid="16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92505" y="1684655"/>
            <a:ext cx="9750425" cy="4192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496570" y="399415"/>
            <a:ext cx="7237372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521970" y="464185"/>
            <a:ext cx="89547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听力实践（</a:t>
            </a:r>
            <a:r>
              <a:rPr lang="en-US"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7-8</a:t>
            </a:r>
            <a:r>
              <a:rPr lang="zh-CN" altLang="en-US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）：第</a:t>
            </a:r>
            <a:r>
              <a:rPr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117</a:t>
            </a:r>
            <a:r>
              <a:rPr lang="zh-CN" altLang="en-US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794240" y="3362643"/>
            <a:ext cx="958850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10" name="矩形 9"/>
          <p:cNvSpPr/>
          <p:nvPr/>
        </p:nvSpPr>
        <p:spPr>
          <a:xfrm>
            <a:off x="9794240" y="3972243"/>
            <a:ext cx="958850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11" name="矩形 10"/>
          <p:cNvSpPr/>
          <p:nvPr/>
        </p:nvSpPr>
        <p:spPr>
          <a:xfrm>
            <a:off x="9820910" y="4599940"/>
            <a:ext cx="958850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12" name="矩形 11"/>
          <p:cNvSpPr/>
          <p:nvPr/>
        </p:nvSpPr>
        <p:spPr>
          <a:xfrm>
            <a:off x="9712325" y="5263833"/>
            <a:ext cx="90328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pic>
        <p:nvPicPr>
          <p:cNvPr id="14" name="07-08.wav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9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422734" y="1665283"/>
            <a:ext cx="662391" cy="662399"/>
          </a:xfrm>
          <a:prstGeom prst="rect">
            <a:avLst/>
          </a:prstGeom>
        </p:spPr>
      </p:pic>
      <p:sp>
        <p:nvSpPr>
          <p:cNvPr id="10249" name="文本框 4"/>
          <p:cNvSpPr txBox="1"/>
          <p:nvPr/>
        </p:nvSpPr>
        <p:spPr>
          <a:xfrm>
            <a:off x="9610725" y="1824038"/>
            <a:ext cx="1209675" cy="41592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2351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7280102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12825" y="1348740"/>
            <a:ext cx="9497695" cy="497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521970" y="464185"/>
            <a:ext cx="89547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听力实践（</a:t>
            </a:r>
            <a:r>
              <a:rPr lang="en-US"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7-9</a:t>
            </a:r>
            <a:r>
              <a:rPr lang="zh-CN" altLang="en-US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）：第</a:t>
            </a:r>
            <a:r>
              <a:rPr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117</a:t>
            </a:r>
            <a:r>
              <a:rPr lang="zh-CN" altLang="en-US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84800" y="3252153"/>
            <a:ext cx="100965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5" name="矩形 14"/>
          <p:cNvSpPr/>
          <p:nvPr/>
        </p:nvSpPr>
        <p:spPr>
          <a:xfrm>
            <a:off x="5413375" y="3939540"/>
            <a:ext cx="877888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6" name="矩形 15"/>
          <p:cNvSpPr/>
          <p:nvPr/>
        </p:nvSpPr>
        <p:spPr>
          <a:xfrm>
            <a:off x="1623060" y="4918393"/>
            <a:ext cx="930275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7" name="矩形 16"/>
          <p:cNvSpPr/>
          <p:nvPr/>
        </p:nvSpPr>
        <p:spPr>
          <a:xfrm>
            <a:off x="5394960" y="5798185"/>
            <a:ext cx="100965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1272" name="文本框 9"/>
          <p:cNvSpPr txBox="1"/>
          <p:nvPr/>
        </p:nvSpPr>
        <p:spPr>
          <a:xfrm>
            <a:off x="9624378" y="1442720"/>
            <a:ext cx="1209675" cy="41592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18" name="07-09.wav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9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846285" y="1335083"/>
            <a:ext cx="696992" cy="69699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67265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7" grpId="0"/>
      <p:bldP spid="15" grpId="0"/>
      <p:bldP spid="16" grpId="0"/>
      <p:bldP spid="17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37222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654050" y="464185"/>
            <a:ext cx="89547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阅读实践（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1)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：第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118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35685" y="1424940"/>
            <a:ext cx="9363710" cy="4916170"/>
          </a:xfrm>
          <a:prstGeom prst="rect">
            <a:avLst/>
          </a:prstGeom>
          <a:noFill/>
          <a:ln w="28575"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昨天我和朋友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聊天儿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，朋友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说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下周一是他妈妈的生日，他要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回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家给妈妈过生日。他想给妈妈买两个礼物，一个是蛋糕，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另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一个礼物他不知道送什么好，现在很着急。</a:t>
            </a:r>
            <a:endParaRPr kumimoji="1" lang="en-US" altLang="zh-CN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我告诉他可送的很多啊，比如巧克力、照片、花什么的。朋友说，巧克力太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甜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了，他妈妈不喜欢吃。他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觉得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送花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最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好。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67727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537210" y="479425"/>
            <a:ext cx="89547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阅读实践（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选择题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：第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118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rcRect r="8421"/>
          <a:stretch>
            <a:fillRect/>
          </a:stretch>
        </p:blipFill>
        <p:spPr bwMode="auto">
          <a:xfrm>
            <a:off x="952500" y="2019935"/>
            <a:ext cx="10685145" cy="333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>
            <a:off x="7063740" y="3048635"/>
            <a:ext cx="1400175" cy="7699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0" name="矩形 9"/>
          <p:cNvSpPr/>
          <p:nvPr/>
        </p:nvSpPr>
        <p:spPr>
          <a:xfrm>
            <a:off x="4467860" y="4555173"/>
            <a:ext cx="10604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67727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537210" y="479425"/>
            <a:ext cx="89547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阅读实践（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选择题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：第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118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rcRect r="4549"/>
          <a:stretch>
            <a:fillRect/>
          </a:stretch>
        </p:blipFill>
        <p:spPr bwMode="auto">
          <a:xfrm>
            <a:off x="981075" y="1840230"/>
            <a:ext cx="9996170" cy="3547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4165600" y="2701925"/>
            <a:ext cx="1952625" cy="7699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1" name="矩形 10"/>
          <p:cNvSpPr/>
          <p:nvPr/>
        </p:nvSpPr>
        <p:spPr>
          <a:xfrm>
            <a:off x="1647508" y="4812348"/>
            <a:ext cx="1452562" cy="7699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37222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654050" y="464185"/>
            <a:ext cx="89547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阅读实践（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2)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：第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118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030605" y="1463675"/>
            <a:ext cx="9463405" cy="4246245"/>
          </a:xfrm>
          <a:prstGeom prst="rect">
            <a:avLst/>
          </a:prstGeom>
          <a:noFill/>
          <a:ln w="28575">
            <a:noFill/>
            <a:miter lim="800000"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朋友去蛋糕店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订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蛋糕。他问店里的人，什么时候可以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取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蛋糕。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服务员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说：“今天人不多，很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快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就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可以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取。”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晚上我和朋友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见面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，朋友告诉我，他妈妈今天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收到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生日礼物很高兴。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71550" y="1363980"/>
            <a:ext cx="9929495" cy="417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496570" y="399415"/>
            <a:ext cx="867727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537210" y="479425"/>
            <a:ext cx="89547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阅读实践（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选择题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：第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118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862138" y="2671763"/>
            <a:ext cx="10350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0" name="矩形 9"/>
          <p:cNvSpPr/>
          <p:nvPr/>
        </p:nvSpPr>
        <p:spPr>
          <a:xfrm>
            <a:off x="1804988" y="4478338"/>
            <a:ext cx="1270000" cy="7699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9685" y="2367280"/>
            <a:ext cx="12172315" cy="2282825"/>
          </a:xfrm>
          <a:prstGeom prst="rect">
            <a:avLst/>
          </a:prstGeom>
          <a:solidFill>
            <a:schemeClr val="tx2">
              <a:alpha val="42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>
              <a:solidFill>
                <a:schemeClr val="lt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551430" y="2818130"/>
            <a:ext cx="8032750" cy="1568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sz="9600" i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下课</a:t>
            </a:r>
            <a:r>
              <a:rPr lang="zh-CN" sz="6600" i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！</a:t>
            </a:r>
          </a:p>
        </p:txBody>
      </p:sp>
      <p:sp>
        <p:nvSpPr>
          <p:cNvPr id="23" name="矩形 22"/>
          <p:cNvSpPr/>
          <p:nvPr/>
        </p:nvSpPr>
        <p:spPr>
          <a:xfrm>
            <a:off x="-19050" y="-3175"/>
            <a:ext cx="879475" cy="684022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r="83420" b="1"/>
          <a:stretch>
            <a:fillRect/>
          </a:stretch>
        </p:blipFill>
        <p:spPr>
          <a:xfrm>
            <a:off x="-146685" y="2360930"/>
            <a:ext cx="1336675" cy="4497070"/>
          </a:xfrm>
          <a:prstGeom prst="rect">
            <a:avLst/>
          </a:prstGeom>
        </p:spPr>
      </p:pic>
      <p:pic>
        <p:nvPicPr>
          <p:cNvPr id="2" name="图片 1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l="25780" t="-1077" r="57640" b="1919"/>
          <a:stretch>
            <a:fillRect/>
          </a:stretch>
        </p:blipFill>
        <p:spPr>
          <a:xfrm>
            <a:off x="178435" y="-2223135"/>
            <a:ext cx="1336675" cy="449707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22579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528955" y="426085"/>
            <a:ext cx="932497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预习作业检查</a:t>
            </a:r>
            <a:r>
              <a:rPr altLang="zh-CN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3——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朗读句子：第</a:t>
            </a:r>
            <a:r>
              <a:rPr altLang="zh-CN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104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36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/>
          <a:srcRect l="1135" t="3996" r="294" b="3732"/>
          <a:stretch>
            <a:fillRect/>
          </a:stretch>
        </p:blipFill>
        <p:spPr bwMode="auto">
          <a:xfrm>
            <a:off x="1154113" y="2005965"/>
            <a:ext cx="9693275" cy="330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1369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生词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35843" name="矩形 1"/>
          <p:cNvSpPr/>
          <p:nvPr/>
        </p:nvSpPr>
        <p:spPr>
          <a:xfrm>
            <a:off x="689927" y="1411926"/>
            <a:ext cx="10812145" cy="435119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生日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岁  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月 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日  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女孩儿</a:t>
            </a:r>
            <a:endParaRPr lang="en-US" altLang="zh-CN" sz="48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礼物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蛋糕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花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巧克力</a:t>
            </a:r>
            <a:endParaRPr lang="en-US" altLang="zh-CN" sz="48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送 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喜欢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主意</a:t>
            </a:r>
            <a:endParaRPr lang="en-US" altLang="zh-CN" sz="48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可  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比如  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什么的 </a:t>
            </a:r>
            <a:endParaRPr lang="en-US" altLang="zh-CN" sz="48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DOCER_TEMPLATE_OPEN_ONCE_MARK" val="1"/>
  <p:tag name="COMMONDATA" val="eyJoZGlkIjoiMGFlMDNhN2M1N2Q5Y2ZiNDhkODZhODY4NjExZWRkYTE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3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4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5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6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7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8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210,&quot;width&quot;:15265}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70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70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204703"/>
  <p:tag name="KSO_WM_TEMPLATE_SUBCATEGORY" val="0"/>
  <p:tag name="KSO_WM_TEMPLATE_MASTER_TYPE" val="1"/>
  <p:tag name="KSO_WM_TEMPLATE_COLOR_TYPE" val="1"/>
  <p:tag name="KSO_WM_TEMPLATE_MASTER_THUMB_INDEX" val="12"/>
  <p:tag name="KSO_WM_TEMPLATE_THUMBS_INDEX" val="1、4、7、8、9、10、11、12、13、14、15、16、17、18、21、24、27、2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自定义 646">
      <a:dk1>
        <a:srgbClr val="000000"/>
      </a:dk1>
      <a:lt1>
        <a:srgbClr val="FFFFFF"/>
      </a:lt1>
      <a:dk2>
        <a:srgbClr val="FDE4E2"/>
      </a:dk2>
      <a:lt2>
        <a:srgbClr val="FFFFFF"/>
      </a:lt2>
      <a:accent1>
        <a:srgbClr val="E94032"/>
      </a:accent1>
      <a:accent2>
        <a:srgbClr val="E57220"/>
      </a:accent2>
      <a:accent3>
        <a:srgbClr val="EB910C"/>
      </a:accent3>
      <a:accent4>
        <a:srgbClr val="EEAB02"/>
      </a:accent4>
      <a:accent5>
        <a:srgbClr val="F4C002"/>
      </a:accent5>
      <a:accent6>
        <a:srgbClr val="E5C505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2286</Words>
  <Application>Microsoft Office PowerPoint</Application>
  <PresentationFormat>宽屏</PresentationFormat>
  <Paragraphs>389</Paragraphs>
  <Slides>77</Slides>
  <Notes>22</Notes>
  <HiddenSlides>0</HiddenSlides>
  <MMClips>9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77</vt:i4>
      </vt:variant>
    </vt:vector>
  </HeadingPairs>
  <TitlesOfParts>
    <vt:vector size="93" baseType="lpstr">
      <vt:lpstr>等线</vt:lpstr>
      <vt:lpstr>汉仪尚巍手书W</vt:lpstr>
      <vt:lpstr>楷体</vt:lpstr>
      <vt:lpstr>隶书</vt:lpstr>
      <vt:lpstr>思源黑体 CN Heavy</vt:lpstr>
      <vt:lpstr>宋体</vt:lpstr>
      <vt:lpstr>微软雅黑</vt:lpstr>
      <vt:lpstr>字魂105号-简雅黑</vt:lpstr>
      <vt:lpstr>Arial</vt:lpstr>
      <vt:lpstr>Calibri</vt:lpstr>
      <vt:lpstr>Mangal</vt:lpstr>
      <vt:lpstr>Segoe UI</vt:lpstr>
      <vt:lpstr>Times New Roman</vt:lpstr>
      <vt:lpstr>Wingdings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HQU</dc:creator>
  <cp:lastModifiedBy>HQU</cp:lastModifiedBy>
  <cp:revision>665</cp:revision>
  <dcterms:created xsi:type="dcterms:W3CDTF">2019-06-19T02:08:00Z</dcterms:created>
  <dcterms:modified xsi:type="dcterms:W3CDTF">2022-10-07T04:23:08Z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2052-11.1.0.11636</vt:lpwstr>
  </property>
  <property fmtid="{D5CDD505-2E9C-101B-9397-08002B2CF9AE}" pid="3" name="ICV">
    <vt:lpwstr>AF0662A4CAD2496D82E330B92708A3EA</vt:lpwstr>
  </property>
</Properties>
</file>