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heme/theme3.xml" ContentType="application/vnd.openxmlformats-officedocument.them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notesSlides/notesSlide1.xml" ContentType="application/vnd.openxmlformats-officedocument.presentationml.notesSlide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notesSlides/notesSlide2.xml" ContentType="application/vnd.openxmlformats-officedocument.presentationml.notesSlide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notesSlides/notesSlide3.xml" ContentType="application/vnd.openxmlformats-officedocument.presentationml.notesSlide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notesSlides/notesSlide4.xml" ContentType="application/vnd.openxmlformats-officedocument.presentationml.notesSlide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notesSlides/notesSlide5.xml" ContentType="application/vnd.openxmlformats-officedocument.presentationml.notesSlide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notesSlides/notesSlide6.xml" ContentType="application/vnd.openxmlformats-officedocument.presentationml.notesSlide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notesSlides/notesSlide7.xml" ContentType="application/vnd.openxmlformats-officedocument.presentationml.notesSlide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notesSlides/notesSlide8.xml" ContentType="application/vnd.openxmlformats-officedocument.presentationml.notesSlide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notesSlides/notesSlide9.xml" ContentType="application/vnd.openxmlformats-officedocument.presentationml.notesSlide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notesSlides/notesSlide10.xml" ContentType="application/vnd.openxmlformats-officedocument.presentationml.notesSlide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notesSlides/notesSlide11.xml" ContentType="application/vnd.openxmlformats-officedocument.presentationml.notesSlide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notesSlides/notesSlide12.xml" ContentType="application/vnd.openxmlformats-officedocument.presentationml.notesSlide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notesSlides/notesSlide13.xml" ContentType="application/vnd.openxmlformats-officedocument.presentationml.notesSlide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notesSlides/notesSlide14.xml" ContentType="application/vnd.openxmlformats-officedocument.presentationml.notesSlide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notesSlides/notesSlide15.xml" ContentType="application/vnd.openxmlformats-officedocument.presentationml.notesSlide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notesSlides/notesSlide16.xml" ContentType="application/vnd.openxmlformats-officedocument.presentationml.notesSlide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notesSlides/notesSlide17.xml" ContentType="application/vnd.openxmlformats-officedocument.presentationml.notesSlide+xml"/>
  <Override PartName="/ppt/tags/tag364.xml" ContentType="application/vnd.openxmlformats-officedocument.presentationml.tags+xml"/>
  <Override PartName="/ppt/notesSlides/notesSlide18.xml" ContentType="application/vnd.openxmlformats-officedocument.presentationml.notesSlide+xml"/>
  <Override PartName="/ppt/tags/tag365.xml" ContentType="application/vnd.openxmlformats-officedocument.presentationml.tags+xml"/>
  <Override PartName="/ppt/notesSlides/notesSlide19.xml" ContentType="application/vnd.openxmlformats-officedocument.presentationml.notesSlide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notesSlides/notesSlide20.xml" ContentType="application/vnd.openxmlformats-officedocument.presentationml.notesSlide+xml"/>
  <Override PartName="/ppt/tags/tag370.xml" ContentType="application/vnd.openxmlformats-officedocument.presentationml.tags+xml"/>
  <Override PartName="/ppt/notesSlides/notesSlide21.xml" ContentType="application/vnd.openxmlformats-officedocument.presentationml.notesSlide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notesSlides/notesSlide22.xml" ContentType="application/vnd.openxmlformats-officedocument.presentationml.notesSlide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notesSlides/notesSlide23.xml" ContentType="application/vnd.openxmlformats-officedocument.presentationml.notesSlide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notesSlides/notesSlide24.xml" ContentType="application/vnd.openxmlformats-officedocument.presentationml.notesSlide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notesSlides/notesSlide25.xml" ContentType="application/vnd.openxmlformats-officedocument.presentationml.notesSlide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notesSlides/notesSlide26.xml" ContentType="application/vnd.openxmlformats-officedocument.presentationml.notesSlide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notesSlides/notesSlide27.xml" ContentType="application/vnd.openxmlformats-officedocument.presentationml.notesSlide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notesSlides/notesSlide28.xml" ContentType="application/vnd.openxmlformats-officedocument.presentationml.notesSlide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notesSlides/notesSlide29.xml" ContentType="application/vnd.openxmlformats-officedocument.presentationml.notesSlide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notesSlides/notesSlide30.xml" ContentType="application/vnd.openxmlformats-officedocument.presentationml.notesSlide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notesSlides/notesSlide31.xml" ContentType="application/vnd.openxmlformats-officedocument.presentationml.notesSlide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notesSlides/notesSlide32.xml" ContentType="application/vnd.openxmlformats-officedocument.presentationml.notesSlide+xml"/>
  <Override PartName="/ppt/tags/tag44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86"/>
  </p:notesMasterIdLst>
  <p:sldIdLst>
    <p:sldId id="321" r:id="rId3"/>
    <p:sldId id="471" r:id="rId4"/>
    <p:sldId id="289" r:id="rId5"/>
    <p:sldId id="472" r:id="rId6"/>
    <p:sldId id="266" r:id="rId7"/>
    <p:sldId id="473" r:id="rId8"/>
    <p:sldId id="315" r:id="rId9"/>
    <p:sldId id="474" r:id="rId10"/>
    <p:sldId id="475" r:id="rId11"/>
    <p:sldId id="476" r:id="rId12"/>
    <p:sldId id="287" r:id="rId13"/>
    <p:sldId id="550" r:id="rId14"/>
    <p:sldId id="551" r:id="rId15"/>
    <p:sldId id="479" r:id="rId16"/>
    <p:sldId id="290" r:id="rId17"/>
    <p:sldId id="480" r:id="rId18"/>
    <p:sldId id="407" r:id="rId19"/>
    <p:sldId id="481" r:id="rId20"/>
    <p:sldId id="482" r:id="rId21"/>
    <p:sldId id="483" r:id="rId22"/>
    <p:sldId id="484" r:id="rId23"/>
    <p:sldId id="485" r:id="rId24"/>
    <p:sldId id="486" r:id="rId25"/>
    <p:sldId id="487" r:id="rId26"/>
    <p:sldId id="488" r:id="rId27"/>
    <p:sldId id="489" r:id="rId28"/>
    <p:sldId id="490" r:id="rId29"/>
    <p:sldId id="491" r:id="rId30"/>
    <p:sldId id="492" r:id="rId31"/>
    <p:sldId id="493" r:id="rId32"/>
    <p:sldId id="494" r:id="rId33"/>
    <p:sldId id="498" r:id="rId34"/>
    <p:sldId id="553" r:id="rId35"/>
    <p:sldId id="555" r:id="rId36"/>
    <p:sldId id="554" r:id="rId37"/>
    <p:sldId id="570" r:id="rId38"/>
    <p:sldId id="499" r:id="rId39"/>
    <p:sldId id="571" r:id="rId40"/>
    <p:sldId id="500" r:id="rId41"/>
    <p:sldId id="502" r:id="rId42"/>
    <p:sldId id="503" r:id="rId43"/>
    <p:sldId id="504" r:id="rId44"/>
    <p:sldId id="505" r:id="rId45"/>
    <p:sldId id="506" r:id="rId46"/>
    <p:sldId id="507" r:id="rId47"/>
    <p:sldId id="508" r:id="rId48"/>
    <p:sldId id="509" r:id="rId49"/>
    <p:sldId id="510" r:id="rId50"/>
    <p:sldId id="511" r:id="rId51"/>
    <p:sldId id="512" r:id="rId52"/>
    <p:sldId id="557" r:id="rId53"/>
    <p:sldId id="558" r:id="rId54"/>
    <p:sldId id="515" r:id="rId55"/>
    <p:sldId id="559" r:id="rId56"/>
    <p:sldId id="517" r:id="rId57"/>
    <p:sldId id="518" r:id="rId58"/>
    <p:sldId id="560" r:id="rId59"/>
    <p:sldId id="561" r:id="rId60"/>
    <p:sldId id="562" r:id="rId61"/>
    <p:sldId id="563" r:id="rId62"/>
    <p:sldId id="521" r:id="rId63"/>
    <p:sldId id="564" r:id="rId64"/>
    <p:sldId id="523" r:id="rId65"/>
    <p:sldId id="524" r:id="rId66"/>
    <p:sldId id="525" r:id="rId67"/>
    <p:sldId id="566" r:id="rId68"/>
    <p:sldId id="568" r:id="rId69"/>
    <p:sldId id="567" r:id="rId70"/>
    <p:sldId id="569" r:id="rId71"/>
    <p:sldId id="530" r:id="rId72"/>
    <p:sldId id="531" r:id="rId73"/>
    <p:sldId id="572" r:id="rId74"/>
    <p:sldId id="532" r:id="rId75"/>
    <p:sldId id="533" r:id="rId76"/>
    <p:sldId id="534" r:id="rId77"/>
    <p:sldId id="535" r:id="rId78"/>
    <p:sldId id="536" r:id="rId79"/>
    <p:sldId id="537" r:id="rId80"/>
    <p:sldId id="538" r:id="rId81"/>
    <p:sldId id="539" r:id="rId82"/>
    <p:sldId id="540" r:id="rId83"/>
    <p:sldId id="541" r:id="rId84"/>
    <p:sldId id="318" r:id="rId85"/>
  </p:sldIdLst>
  <p:sldSz cx="12192000" cy="6858000"/>
  <p:notesSz cx="6858000" cy="9144000"/>
  <p:custDataLst>
    <p:tags r:id="rId8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1">
          <p15:clr>
            <a:srgbClr val="A4A3A4"/>
          </p15:clr>
        </p15:guide>
        <p15:guide id="2" pos="3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94032"/>
    <a:srgbClr val="BB313E"/>
    <a:srgbClr val="AB2C22"/>
    <a:srgbClr val="C00000"/>
    <a:srgbClr val="D9D9D9"/>
    <a:srgbClr val="AA1414"/>
    <a:srgbClr val="FFFFF5"/>
    <a:srgbClr val="D51919"/>
    <a:srgbClr val="EC60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86" y="300"/>
      </p:cViewPr>
      <p:guideLst>
        <p:guide orient="horz" pos="2321"/>
        <p:guide pos="389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viewProps" Target="viewProp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theme" Target="theme/theme1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tags" Target="tags/tag1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381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72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image" Target="../media/image3.png"/><Relationship Id="rId5" Type="http://schemas.openxmlformats.org/officeDocument/2006/relationships/tags" Target="../tags/tag80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79.xml"/><Relationship Id="rId9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10" Type="http://schemas.openxmlformats.org/officeDocument/2006/relationships/image" Target="file:///C:\Users\1V994W2\PycharmProjects\PPT_Background_Generation/pic_temp/pic_half_top.png" TargetMode="External"/><Relationship Id="rId4" Type="http://schemas.openxmlformats.org/officeDocument/2006/relationships/tags" Target="../tags/tag86.xml"/><Relationship Id="rId9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12" Type="http://schemas.openxmlformats.org/officeDocument/2006/relationships/image" Target="../media/image3.png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94.xml"/><Relationship Id="rId10" Type="http://schemas.openxmlformats.org/officeDocument/2006/relationships/image" Target="../media/image2.png"/><Relationship Id="rId4" Type="http://schemas.openxmlformats.org/officeDocument/2006/relationships/tags" Target="../tags/tag93.xml"/><Relationship Id="rId9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13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12" Type="http://schemas.openxmlformats.org/officeDocument/2006/relationships/image" Target="../media/image2.png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02.xml"/><Relationship Id="rId15" Type="http://schemas.openxmlformats.org/officeDocument/2006/relationships/image" Target="file:///C:\Users\1V994W2\PycharmProjects\PPT_Background_Generation/pic_temp/1_pic_quater_right_down.png" TargetMode="External"/><Relationship Id="rId10" Type="http://schemas.openxmlformats.org/officeDocument/2006/relationships/tags" Target="../tags/tag107.xml"/><Relationship Id="rId4" Type="http://schemas.openxmlformats.org/officeDocument/2006/relationships/tags" Target="../tags/tag101.xml"/><Relationship Id="rId9" Type="http://schemas.openxmlformats.org/officeDocument/2006/relationships/tags" Target="../tags/tag106.xml"/><Relationship Id="rId1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1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12.xml"/><Relationship Id="rId10" Type="http://schemas.openxmlformats.org/officeDocument/2006/relationships/image" Target="../media/image3.png"/><Relationship Id="rId4" Type="http://schemas.openxmlformats.org/officeDocument/2006/relationships/tags" Target="../tags/tag111.xml"/><Relationship Id="rId9" Type="http://schemas.openxmlformats.org/officeDocument/2006/relationships/image" Target="file:///C:\Users\1V994W2\Documents\Tencent%20Files\574576071\FileRecv\&#25340;&#35013;&#32032;&#26448;\sup\14\subject.png" TargetMode="Externa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124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19.xml"/><Relationship Id="rId7" Type="http://schemas.openxmlformats.org/officeDocument/2006/relationships/tags" Target="../tags/tag123.xml"/><Relationship Id="rId12" Type="http://schemas.openxmlformats.org/officeDocument/2006/relationships/image" Target="../media/image3.png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21.xml"/><Relationship Id="rId10" Type="http://schemas.openxmlformats.org/officeDocument/2006/relationships/image" Target="../media/image2.png"/><Relationship Id="rId4" Type="http://schemas.openxmlformats.org/officeDocument/2006/relationships/tags" Target="../tags/tag120.xml"/><Relationship Id="rId9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11" Type="http://schemas.openxmlformats.org/officeDocument/2006/relationships/image" Target="../media/image3.png"/><Relationship Id="rId5" Type="http://schemas.openxmlformats.org/officeDocument/2006/relationships/tags" Target="../tags/tag129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128.xml"/><Relationship Id="rId9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34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36.xml"/><Relationship Id="rId10" Type="http://schemas.openxmlformats.org/officeDocument/2006/relationships/image" Target="../media/image3.png"/><Relationship Id="rId4" Type="http://schemas.openxmlformats.org/officeDocument/2006/relationships/tags" Target="../tags/tag135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14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tags" Target="../tags/tag143.xml"/><Relationship Id="rId5" Type="http://schemas.openxmlformats.org/officeDocument/2006/relationships/tags" Target="../tags/tag142.xml"/><Relationship Id="rId4" Type="http://schemas.openxmlformats.org/officeDocument/2006/relationships/tags" Target="../tags/tag141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4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48.xml"/><Relationship Id="rId10" Type="http://schemas.openxmlformats.org/officeDocument/2006/relationships/image" Target="../media/image3.png"/><Relationship Id="rId4" Type="http://schemas.openxmlformats.org/officeDocument/2006/relationships/tags" Target="../tags/tag147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52.xml"/><Relationship Id="rId7" Type="http://schemas.openxmlformats.org/officeDocument/2006/relationships/tags" Target="../tags/tag156.xml"/><Relationship Id="rId12" Type="http://schemas.openxmlformats.org/officeDocument/2006/relationships/image" Target="../media/image3.png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tags" Target="../tags/tag15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54.xml"/><Relationship Id="rId10" Type="http://schemas.openxmlformats.org/officeDocument/2006/relationships/image" Target="../media/image2.png"/><Relationship Id="rId4" Type="http://schemas.openxmlformats.org/officeDocument/2006/relationships/tags" Target="../tags/tag153.xml"/><Relationship Id="rId9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62.xml"/><Relationship Id="rId10" Type="http://schemas.openxmlformats.org/officeDocument/2006/relationships/image" Target="../media/image2.png"/><Relationship Id="rId4" Type="http://schemas.openxmlformats.org/officeDocument/2006/relationships/tags" Target="../tags/tag161.xml"/><Relationship Id="rId9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image" Target="../media/image3.png"/><Relationship Id="rId3" Type="http://schemas.openxmlformats.org/officeDocument/2006/relationships/tags" Target="../tags/tag168.xml"/><Relationship Id="rId7" Type="http://schemas.openxmlformats.org/officeDocument/2006/relationships/tags" Target="../tags/tag172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image" Target="../media/image2.png"/><Relationship Id="rId5" Type="http://schemas.openxmlformats.org/officeDocument/2006/relationships/tags" Target="../tags/tag170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82.xml"/><Relationship Id="rId13" Type="http://schemas.openxmlformats.org/officeDocument/2006/relationships/image" Target="../media/image3.png"/><Relationship Id="rId3" Type="http://schemas.openxmlformats.org/officeDocument/2006/relationships/tags" Target="../tags/tag177.xml"/><Relationship Id="rId7" Type="http://schemas.openxmlformats.org/officeDocument/2006/relationships/tags" Target="../tags/tag181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6" Type="http://schemas.openxmlformats.org/officeDocument/2006/relationships/tags" Target="../tags/tag180.xml"/><Relationship Id="rId11" Type="http://schemas.openxmlformats.org/officeDocument/2006/relationships/image" Target="../media/image2.png"/><Relationship Id="rId5" Type="http://schemas.openxmlformats.org/officeDocument/2006/relationships/tags" Target="../tags/tag179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78.xml"/><Relationship Id="rId9" Type="http://schemas.openxmlformats.org/officeDocument/2006/relationships/tags" Target="../tags/tag183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191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186.xml"/><Relationship Id="rId7" Type="http://schemas.openxmlformats.org/officeDocument/2006/relationships/tags" Target="../tags/tag190.xml"/><Relationship Id="rId12" Type="http://schemas.openxmlformats.org/officeDocument/2006/relationships/image" Target="../media/image6.png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6" Type="http://schemas.openxmlformats.org/officeDocument/2006/relationships/tags" Target="../tags/tag189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88.xml"/><Relationship Id="rId10" Type="http://schemas.openxmlformats.org/officeDocument/2006/relationships/tags" Target="../tags/tag193.xml"/><Relationship Id="rId4" Type="http://schemas.openxmlformats.org/officeDocument/2006/relationships/tags" Target="../tags/tag187.xml"/><Relationship Id="rId9" Type="http://schemas.openxmlformats.org/officeDocument/2006/relationships/tags" Target="../tags/tag192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201.xml"/><Relationship Id="rId13" Type="http://schemas.openxmlformats.org/officeDocument/2006/relationships/image" Target="file:///C:\Users\1V994W2\PycharmProjects\PPT_Background_Generation/pic_temp/1_pic_quater_left_down.png" TargetMode="External"/><Relationship Id="rId3" Type="http://schemas.openxmlformats.org/officeDocument/2006/relationships/tags" Target="../tags/tag196.xml"/><Relationship Id="rId7" Type="http://schemas.openxmlformats.org/officeDocument/2006/relationships/tags" Target="../tags/tag200.xml"/><Relationship Id="rId12" Type="http://schemas.openxmlformats.org/officeDocument/2006/relationships/image" Target="../media/image8.png"/><Relationship Id="rId2" Type="http://schemas.openxmlformats.org/officeDocument/2006/relationships/tags" Target="../tags/tag195.xml"/><Relationship Id="rId1" Type="http://schemas.openxmlformats.org/officeDocument/2006/relationships/tags" Target="../tags/tag194.xml"/><Relationship Id="rId6" Type="http://schemas.openxmlformats.org/officeDocument/2006/relationships/tags" Target="../tags/tag199.xml"/><Relationship Id="rId11" Type="http://schemas.openxmlformats.org/officeDocument/2006/relationships/image" Target="file:///C:\Users\1V994W2\PycharmProjects\PPT_Background_Generation/pic_temp/0_pic_quater_right_up.png" TargetMode="External"/><Relationship Id="rId5" Type="http://schemas.openxmlformats.org/officeDocument/2006/relationships/tags" Target="../tags/tag198.xml"/><Relationship Id="rId10" Type="http://schemas.openxmlformats.org/officeDocument/2006/relationships/image" Target="../media/image7.png"/><Relationship Id="rId4" Type="http://schemas.openxmlformats.org/officeDocument/2006/relationships/tags" Target="../tags/tag197.xml"/><Relationship Id="rId9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4" hasCustomPrompt="1"/>
            <p:custDataLst>
              <p:tags r:id="rId5"/>
            </p:custDataLst>
          </p:nvPr>
        </p:nvSpPr>
        <p:spPr>
          <a:xfrm>
            <a:off x="6571615" y="3339465"/>
            <a:ext cx="5382895" cy="6877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2400" b="0" spc="300"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6"/>
            </p:custDataLst>
          </p:nvPr>
        </p:nvSpPr>
        <p:spPr>
          <a:xfrm>
            <a:off x="6571615" y="2126615"/>
            <a:ext cx="5382895" cy="11195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7200"/>
              <a:buFont typeface="Arial" panose="020B0604020202020204" pitchFamily="34" charset="0"/>
              <a:buNone/>
              <a:defRPr sz="7200" b="0" spc="300" baseline="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4826000"/>
            <a:ext cx="4064000" cy="2032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Id5"/>
            </p:custDataLst>
          </p:nvPr>
        </p:nvSpPr>
        <p:spPr>
          <a:xfrm>
            <a:off x="2116456" y="2378205"/>
            <a:ext cx="5767705" cy="83566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4800"/>
              <a:buFont typeface="Arial" panose="020B0604020202020204" pitchFamily="34" charset="0"/>
              <a:buNone/>
              <a:defRPr sz="4800" b="0" spc="500">
                <a:solidFill>
                  <a:schemeClr val="tx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Id6"/>
            </p:custDataLst>
          </p:nvPr>
        </p:nvSpPr>
        <p:spPr>
          <a:xfrm>
            <a:off x="2116456" y="3625346"/>
            <a:ext cx="5767705" cy="32194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600"/>
              <a:buFont typeface="Arial" panose="020B0604020202020204" pitchFamily="34" charset="0"/>
              <a:buNone/>
              <a:defRPr sz="1600" b="0" spc="2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单击此处编辑副标题</a:t>
            </a:r>
          </a:p>
        </p:txBody>
      </p:sp>
      <p:cxnSp>
        <p:nvCxnSpPr>
          <p:cNvPr id="8" name="直接连接符 7"/>
          <p:cNvCxnSpPr/>
          <p:nvPr userDrawn="1">
            <p:custDataLst>
              <p:tags r:id="rId7"/>
            </p:custDataLst>
          </p:nvPr>
        </p:nvCxnSpPr>
        <p:spPr>
          <a:xfrm>
            <a:off x="2116455" y="3430400"/>
            <a:ext cx="643509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38877" y="952508"/>
            <a:ext cx="5283242" cy="5388907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1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4" r:link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69930" y="952508"/>
            <a:ext cx="5283242" cy="381003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1234440"/>
            <a:ext cx="4389120" cy="438912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2022/10/26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3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69930" y="952508"/>
            <a:ext cx="10852237" cy="5388907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idx="14" hasCustomPrompt="1"/>
            <p:custDataLst>
              <p:tags r:id="rId5"/>
            </p:custDataLst>
          </p:nvPr>
        </p:nvSpPr>
        <p:spPr>
          <a:xfrm>
            <a:off x="6826679" y="3402739"/>
            <a:ext cx="4572036" cy="37020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l" rtl="0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Arial" panose="020B0604020202020204" pitchFamily="34" charset="0"/>
              <a:buNone/>
              <a:defRPr sz="2000" b="0" spc="20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marL="22860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65000"/>
                  <a:lumOff val="35000"/>
                </a:schemeClr>
              </a:buClr>
              <a:buSzPts val="2000"/>
              <a:buFont typeface="Arial" panose="020B0604020202020204" pitchFamily="34" charset="0"/>
              <a:buNone/>
            </a:pPr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6"/>
            </p:custDataLst>
          </p:nvPr>
        </p:nvSpPr>
        <p:spPr>
          <a:xfrm>
            <a:off x="6826679" y="2026059"/>
            <a:ext cx="4572036" cy="117221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6600"/>
              <a:buFont typeface="Arial" panose="020B0604020202020204" pitchFamily="34" charset="0"/>
              <a:buNone/>
              <a:defRPr sz="6600" b="0" spc="70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wrap="square" anchor="ctr">
            <a:normAutofit/>
          </a:bodyPr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 anchorCtr="0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 anchorCtr="0">
            <a:normAutofit/>
          </a:bodyPr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797" y="0"/>
            <a:ext cx="1620202" cy="1620202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7797"/>
            <a:ext cx="1620202" cy="162020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2022/10/26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ags" Target="../tags/tag6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tags" Target="../tags/tag69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ags" Target="../tags/tag64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68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ags" Target="../tags/tag67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ags" Target="../tags/tag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1.png"/><Relationship Id="rId3" Type="http://schemas.openxmlformats.org/officeDocument/2006/relationships/tags" Target="../tags/tag204.xml"/><Relationship Id="rId7" Type="http://schemas.openxmlformats.org/officeDocument/2006/relationships/tags" Target="../tags/tag208.xml"/><Relationship Id="rId12" Type="http://schemas.openxmlformats.org/officeDocument/2006/relationships/image" Target="../media/image10.png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6" Type="http://schemas.openxmlformats.org/officeDocument/2006/relationships/tags" Target="../tags/tag207.xml"/><Relationship Id="rId11" Type="http://schemas.openxmlformats.org/officeDocument/2006/relationships/image" Target="file:///C:\Users\1V994W2\PycharmProjects\PPT_Background_Generation/pic_temp/0_pic_quater_right_up.png" TargetMode="External"/><Relationship Id="rId5" Type="http://schemas.openxmlformats.org/officeDocument/2006/relationships/tags" Target="../tags/tag206.xml"/><Relationship Id="rId10" Type="http://schemas.openxmlformats.org/officeDocument/2006/relationships/image" Target="../media/image7.png"/><Relationship Id="rId4" Type="http://schemas.openxmlformats.org/officeDocument/2006/relationships/tags" Target="../tags/tag205.xml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47.xml"/><Relationship Id="rId7" Type="http://schemas.openxmlformats.org/officeDocument/2006/relationships/image" Target="../media/image12.png"/><Relationship Id="rId2" Type="http://schemas.openxmlformats.org/officeDocument/2006/relationships/tags" Target="../tags/tag246.xml"/><Relationship Id="rId1" Type="http://schemas.openxmlformats.org/officeDocument/2006/relationships/tags" Target="../tags/tag245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4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251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250.xml"/><Relationship Id="rId1" Type="http://schemas.openxmlformats.org/officeDocument/2006/relationships/tags" Target="../tags/tag249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253.xml"/><Relationship Id="rId10" Type="http://schemas.openxmlformats.org/officeDocument/2006/relationships/image" Target="../media/image11.png"/><Relationship Id="rId4" Type="http://schemas.openxmlformats.org/officeDocument/2006/relationships/tags" Target="../tags/tag252.xml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256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255.xml"/><Relationship Id="rId1" Type="http://schemas.openxmlformats.org/officeDocument/2006/relationships/tags" Target="../tags/tag254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258.xml"/><Relationship Id="rId10" Type="http://schemas.openxmlformats.org/officeDocument/2006/relationships/image" Target="../media/image11.png"/><Relationship Id="rId4" Type="http://schemas.openxmlformats.org/officeDocument/2006/relationships/tags" Target="../tags/tag257.xml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61.xml"/><Relationship Id="rId7" Type="http://schemas.openxmlformats.org/officeDocument/2006/relationships/image" Target="../media/image12.png"/><Relationship Id="rId2" Type="http://schemas.openxmlformats.org/officeDocument/2006/relationships/tags" Target="../tags/tag260.xml"/><Relationship Id="rId1" Type="http://schemas.openxmlformats.org/officeDocument/2006/relationships/tags" Target="../tags/tag259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262.xml"/><Relationship Id="rId9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64.xml"/><Relationship Id="rId1" Type="http://schemas.openxmlformats.org/officeDocument/2006/relationships/tags" Target="../tags/tag263.xml"/><Relationship Id="rId6" Type="http://schemas.openxmlformats.org/officeDocument/2006/relationships/image" Target="../media/image10.png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267.xml"/><Relationship Id="rId7" Type="http://schemas.openxmlformats.org/officeDocument/2006/relationships/image" Target="../media/image11.png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26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271.xml"/><Relationship Id="rId7" Type="http://schemas.openxmlformats.org/officeDocument/2006/relationships/image" Target="../media/image11.png"/><Relationship Id="rId2" Type="http://schemas.openxmlformats.org/officeDocument/2006/relationships/tags" Target="../tags/tag270.xml"/><Relationship Id="rId1" Type="http://schemas.openxmlformats.org/officeDocument/2006/relationships/tags" Target="../tags/tag269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27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3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4.xml"/><Relationship Id="rId6" Type="http://schemas.openxmlformats.org/officeDocument/2006/relationships/image" Target="../media/image19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277.xml"/><Relationship Id="rId7" Type="http://schemas.openxmlformats.org/officeDocument/2006/relationships/image" Target="../media/image11.png"/><Relationship Id="rId2" Type="http://schemas.openxmlformats.org/officeDocument/2006/relationships/tags" Target="../tags/tag276.xml"/><Relationship Id="rId1" Type="http://schemas.openxmlformats.org/officeDocument/2006/relationships/tags" Target="../tags/tag275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27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16.xml"/><Relationship Id="rId13" Type="http://schemas.openxmlformats.org/officeDocument/2006/relationships/tags" Target="../tags/tag221.xml"/><Relationship Id="rId18" Type="http://schemas.openxmlformats.org/officeDocument/2006/relationships/tags" Target="../tags/tag226.xml"/><Relationship Id="rId3" Type="http://schemas.openxmlformats.org/officeDocument/2006/relationships/tags" Target="../tags/tag211.xml"/><Relationship Id="rId21" Type="http://schemas.openxmlformats.org/officeDocument/2006/relationships/image" Target="../media/image10.png"/><Relationship Id="rId7" Type="http://schemas.openxmlformats.org/officeDocument/2006/relationships/tags" Target="../tags/tag215.xml"/><Relationship Id="rId12" Type="http://schemas.openxmlformats.org/officeDocument/2006/relationships/tags" Target="../tags/tag220.xml"/><Relationship Id="rId17" Type="http://schemas.openxmlformats.org/officeDocument/2006/relationships/tags" Target="../tags/tag225.xml"/><Relationship Id="rId2" Type="http://schemas.openxmlformats.org/officeDocument/2006/relationships/tags" Target="../tags/tag210.xml"/><Relationship Id="rId16" Type="http://schemas.openxmlformats.org/officeDocument/2006/relationships/tags" Target="../tags/tag224.xml"/><Relationship Id="rId20" Type="http://schemas.openxmlformats.org/officeDocument/2006/relationships/image" Target="../media/image12.png"/><Relationship Id="rId1" Type="http://schemas.openxmlformats.org/officeDocument/2006/relationships/tags" Target="../tags/tag209.xml"/><Relationship Id="rId6" Type="http://schemas.openxmlformats.org/officeDocument/2006/relationships/tags" Target="../tags/tag214.xml"/><Relationship Id="rId11" Type="http://schemas.openxmlformats.org/officeDocument/2006/relationships/tags" Target="../tags/tag219.xml"/><Relationship Id="rId5" Type="http://schemas.openxmlformats.org/officeDocument/2006/relationships/tags" Target="../tags/tag213.xml"/><Relationship Id="rId15" Type="http://schemas.openxmlformats.org/officeDocument/2006/relationships/tags" Target="../tags/tag223.xml"/><Relationship Id="rId23" Type="http://schemas.openxmlformats.org/officeDocument/2006/relationships/image" Target="../media/image14.jpeg"/><Relationship Id="rId10" Type="http://schemas.openxmlformats.org/officeDocument/2006/relationships/tags" Target="../tags/tag218.xml"/><Relationship Id="rId19" Type="http://schemas.openxmlformats.org/officeDocument/2006/relationships/slideLayout" Target="../slideLayouts/slideLayout13.xml"/><Relationship Id="rId4" Type="http://schemas.openxmlformats.org/officeDocument/2006/relationships/tags" Target="../tags/tag212.xml"/><Relationship Id="rId9" Type="http://schemas.openxmlformats.org/officeDocument/2006/relationships/tags" Target="../tags/tag217.xml"/><Relationship Id="rId14" Type="http://schemas.openxmlformats.org/officeDocument/2006/relationships/tags" Target="../tags/tag222.xml"/><Relationship Id="rId22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9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0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283.xml"/><Relationship Id="rId7" Type="http://schemas.openxmlformats.org/officeDocument/2006/relationships/image" Target="../media/image25.jpeg"/><Relationship Id="rId2" Type="http://schemas.openxmlformats.org/officeDocument/2006/relationships/tags" Target="../tags/tag282.xml"/><Relationship Id="rId1" Type="http://schemas.openxmlformats.org/officeDocument/2006/relationships/tags" Target="../tags/tag28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86.xml"/><Relationship Id="rId7" Type="http://schemas.openxmlformats.org/officeDocument/2006/relationships/image" Target="../media/image10.png"/><Relationship Id="rId2" Type="http://schemas.openxmlformats.org/officeDocument/2006/relationships/tags" Target="../tags/tag285.xml"/><Relationship Id="rId1" Type="http://schemas.openxmlformats.org/officeDocument/2006/relationships/tags" Target="../tags/tag284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288.xml"/><Relationship Id="rId4" Type="http://schemas.openxmlformats.org/officeDocument/2006/relationships/tags" Target="../tags/tag287.xml"/><Relationship Id="rId9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9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90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293.xml"/><Relationship Id="rId7" Type="http://schemas.openxmlformats.org/officeDocument/2006/relationships/image" Target="../media/image11.png"/><Relationship Id="rId2" Type="http://schemas.openxmlformats.org/officeDocument/2006/relationships/tags" Target="../tags/tag292.xml"/><Relationship Id="rId1" Type="http://schemas.openxmlformats.org/officeDocument/2006/relationships/tags" Target="../tags/tag291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29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297.xml"/><Relationship Id="rId7" Type="http://schemas.openxmlformats.org/officeDocument/2006/relationships/image" Target="../media/image12.png"/><Relationship Id="rId2" Type="http://schemas.openxmlformats.org/officeDocument/2006/relationships/tags" Target="../tags/tag296.xml"/><Relationship Id="rId1" Type="http://schemas.openxmlformats.org/officeDocument/2006/relationships/tags" Target="../tags/tag29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98.xml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99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28.xml"/><Relationship Id="rId1" Type="http://schemas.openxmlformats.org/officeDocument/2006/relationships/tags" Target="../tags/tag227.xml"/><Relationship Id="rId6" Type="http://schemas.openxmlformats.org/officeDocument/2006/relationships/image" Target="../media/image10.png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01.xml"/><Relationship Id="rId1" Type="http://schemas.openxmlformats.org/officeDocument/2006/relationships/tags" Target="../tags/tag300.xml"/><Relationship Id="rId5" Type="http://schemas.openxmlformats.org/officeDocument/2006/relationships/image" Target="../media/image30.png"/><Relationship Id="rId4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03.xml"/><Relationship Id="rId1" Type="http://schemas.openxmlformats.org/officeDocument/2006/relationships/tags" Target="../tags/tag302.xml"/><Relationship Id="rId6" Type="http://schemas.openxmlformats.org/officeDocument/2006/relationships/image" Target="../media/image10.png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4.xml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07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306.xml"/><Relationship Id="rId1" Type="http://schemas.openxmlformats.org/officeDocument/2006/relationships/tags" Target="../tags/tag305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09.xml"/><Relationship Id="rId10" Type="http://schemas.openxmlformats.org/officeDocument/2006/relationships/image" Target="../media/image12.png"/><Relationship Id="rId4" Type="http://schemas.openxmlformats.org/officeDocument/2006/relationships/tags" Target="../tags/tag308.xml"/><Relationship Id="rId9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12.xml"/><Relationship Id="rId7" Type="http://schemas.openxmlformats.org/officeDocument/2006/relationships/image" Target="../media/image10.png"/><Relationship Id="rId2" Type="http://schemas.openxmlformats.org/officeDocument/2006/relationships/tags" Target="../tags/tag311.xml"/><Relationship Id="rId1" Type="http://schemas.openxmlformats.org/officeDocument/2006/relationships/tags" Target="../tags/tag310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313.xml"/><Relationship Id="rId9" Type="http://schemas.openxmlformats.org/officeDocument/2006/relationships/image" Target="../media/image1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16.xml"/><Relationship Id="rId7" Type="http://schemas.openxmlformats.org/officeDocument/2006/relationships/image" Target="../media/image10.png"/><Relationship Id="rId2" Type="http://schemas.openxmlformats.org/officeDocument/2006/relationships/tags" Target="../tags/tag315.xml"/><Relationship Id="rId1" Type="http://schemas.openxmlformats.org/officeDocument/2006/relationships/tags" Target="../tags/tag314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317.xml"/><Relationship Id="rId9" Type="http://schemas.openxmlformats.org/officeDocument/2006/relationships/image" Target="../media/image1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20.xml"/><Relationship Id="rId7" Type="http://schemas.openxmlformats.org/officeDocument/2006/relationships/image" Target="../media/image10.png"/><Relationship Id="rId2" Type="http://schemas.openxmlformats.org/officeDocument/2006/relationships/tags" Target="../tags/tag319.xml"/><Relationship Id="rId1" Type="http://schemas.openxmlformats.org/officeDocument/2006/relationships/tags" Target="../tags/tag318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321.xml"/><Relationship Id="rId9" Type="http://schemas.openxmlformats.org/officeDocument/2006/relationships/image" Target="../media/image1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3.xml"/><Relationship Id="rId1" Type="http://schemas.openxmlformats.org/officeDocument/2006/relationships/tags" Target="../tags/tag322.xml"/><Relationship Id="rId4" Type="http://schemas.openxmlformats.org/officeDocument/2006/relationships/image" Target="../media/image1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5.xml"/><Relationship Id="rId1" Type="http://schemas.openxmlformats.org/officeDocument/2006/relationships/tags" Target="../tags/tag324.xml"/><Relationship Id="rId4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28.xml"/><Relationship Id="rId7" Type="http://schemas.openxmlformats.org/officeDocument/2006/relationships/image" Target="../media/image12.png"/><Relationship Id="rId2" Type="http://schemas.openxmlformats.org/officeDocument/2006/relationships/tags" Target="../tags/tag327.xml"/><Relationship Id="rId1" Type="http://schemas.openxmlformats.org/officeDocument/2006/relationships/tags" Target="../tags/tag326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30.xml"/><Relationship Id="rId1" Type="http://schemas.openxmlformats.org/officeDocument/2006/relationships/tags" Target="../tags/tag229.xml"/><Relationship Id="rId6" Type="http://schemas.openxmlformats.org/officeDocument/2006/relationships/image" Target="../media/image10.png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1.xml"/><Relationship Id="rId1" Type="http://schemas.openxmlformats.org/officeDocument/2006/relationships/tags" Target="../tags/tag330.xml"/><Relationship Id="rId6" Type="http://schemas.openxmlformats.org/officeDocument/2006/relationships/image" Target="../media/image10.png"/><Relationship Id="rId5" Type="http://schemas.openxmlformats.org/officeDocument/2006/relationships/image" Target="../media/image32.jpeg"/><Relationship Id="rId4" Type="http://schemas.openxmlformats.org/officeDocument/2006/relationships/image" Target="../media/image1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3.xml"/><Relationship Id="rId1" Type="http://schemas.openxmlformats.org/officeDocument/2006/relationships/tags" Target="../tags/tag332.xml"/><Relationship Id="rId6" Type="http://schemas.openxmlformats.org/officeDocument/2006/relationships/image" Target="../media/image10.png"/><Relationship Id="rId5" Type="http://schemas.openxmlformats.org/officeDocument/2006/relationships/image" Target="../media/image32.jpeg"/><Relationship Id="rId4" Type="http://schemas.openxmlformats.org/officeDocument/2006/relationships/image" Target="../media/image11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36.xml"/><Relationship Id="rId7" Type="http://schemas.openxmlformats.org/officeDocument/2006/relationships/image" Target="../media/image12.png"/><Relationship Id="rId2" Type="http://schemas.openxmlformats.org/officeDocument/2006/relationships/tags" Target="../tags/tag335.xml"/><Relationship Id="rId1" Type="http://schemas.openxmlformats.org/officeDocument/2006/relationships/tags" Target="../tags/tag334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37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40.xml"/><Relationship Id="rId7" Type="http://schemas.openxmlformats.org/officeDocument/2006/relationships/image" Target="../media/image12.png"/><Relationship Id="rId2" Type="http://schemas.openxmlformats.org/officeDocument/2006/relationships/tags" Target="../tags/tag339.xml"/><Relationship Id="rId1" Type="http://schemas.openxmlformats.org/officeDocument/2006/relationships/tags" Target="../tags/tag338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4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43.xml"/><Relationship Id="rId1" Type="http://schemas.openxmlformats.org/officeDocument/2006/relationships/tags" Target="../tags/tag342.xml"/><Relationship Id="rId5" Type="http://schemas.openxmlformats.org/officeDocument/2006/relationships/image" Target="../media/image33.png"/><Relationship Id="rId4" Type="http://schemas.openxmlformats.org/officeDocument/2006/relationships/image" Target="../media/image1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45.xml"/><Relationship Id="rId1" Type="http://schemas.openxmlformats.org/officeDocument/2006/relationships/tags" Target="../tags/tag344.xml"/><Relationship Id="rId5" Type="http://schemas.openxmlformats.org/officeDocument/2006/relationships/image" Target="../media/image34.png"/><Relationship Id="rId4" Type="http://schemas.openxmlformats.org/officeDocument/2006/relationships/image" Target="../media/image1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47.xml"/><Relationship Id="rId1" Type="http://schemas.openxmlformats.org/officeDocument/2006/relationships/tags" Target="../tags/tag346.xml"/><Relationship Id="rId6" Type="http://schemas.openxmlformats.org/officeDocument/2006/relationships/image" Target="../media/image10.png"/><Relationship Id="rId5" Type="http://schemas.openxmlformats.org/officeDocument/2006/relationships/image" Target="../media/image32.jpeg"/><Relationship Id="rId4" Type="http://schemas.openxmlformats.org/officeDocument/2006/relationships/image" Target="../media/image11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50.xml"/><Relationship Id="rId7" Type="http://schemas.openxmlformats.org/officeDocument/2006/relationships/image" Target="../media/image12.png"/><Relationship Id="rId2" Type="http://schemas.openxmlformats.org/officeDocument/2006/relationships/tags" Target="../tags/tag349.xml"/><Relationship Id="rId1" Type="http://schemas.openxmlformats.org/officeDocument/2006/relationships/tags" Target="../tags/tag348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51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54.xml"/><Relationship Id="rId7" Type="http://schemas.openxmlformats.org/officeDocument/2006/relationships/image" Target="../media/image12.png"/><Relationship Id="rId2" Type="http://schemas.openxmlformats.org/officeDocument/2006/relationships/tags" Target="../tags/tag353.xml"/><Relationship Id="rId1" Type="http://schemas.openxmlformats.org/officeDocument/2006/relationships/tags" Target="../tags/tag352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55.xml"/><Relationship Id="rId9" Type="http://schemas.openxmlformats.org/officeDocument/2006/relationships/image" Target="../media/image35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58.xml"/><Relationship Id="rId7" Type="http://schemas.openxmlformats.org/officeDocument/2006/relationships/image" Target="../media/image12.png"/><Relationship Id="rId2" Type="http://schemas.openxmlformats.org/officeDocument/2006/relationships/tags" Target="../tags/tag357.xml"/><Relationship Id="rId1" Type="http://schemas.openxmlformats.org/officeDocument/2006/relationships/tags" Target="../tags/tag356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5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33.xml"/><Relationship Id="rId7" Type="http://schemas.openxmlformats.org/officeDocument/2006/relationships/image" Target="../media/image12.png"/><Relationship Id="rId2" Type="http://schemas.openxmlformats.org/officeDocument/2006/relationships/tags" Target="../tags/tag232.xml"/><Relationship Id="rId1" Type="http://schemas.openxmlformats.org/officeDocument/2006/relationships/tags" Target="../tags/tag23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34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62.xml"/><Relationship Id="rId7" Type="http://schemas.openxmlformats.org/officeDocument/2006/relationships/image" Target="../media/image12.png"/><Relationship Id="rId2" Type="http://schemas.openxmlformats.org/officeDocument/2006/relationships/tags" Target="../tags/tag361.xml"/><Relationship Id="rId1" Type="http://schemas.openxmlformats.org/officeDocument/2006/relationships/tags" Target="../tags/tag360.xml"/><Relationship Id="rId6" Type="http://schemas.openxmlformats.org/officeDocument/2006/relationships/notesSlide" Target="../notesSlides/notesSlide17.xml"/><Relationship Id="rId11" Type="http://schemas.openxmlformats.org/officeDocument/2006/relationships/image" Target="../media/image38.png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37.jpeg"/><Relationship Id="rId4" Type="http://schemas.openxmlformats.org/officeDocument/2006/relationships/tags" Target="../tags/tag363.xml"/><Relationship Id="rId9" Type="http://schemas.openxmlformats.org/officeDocument/2006/relationships/image" Target="../media/image36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6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1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65.xml"/><Relationship Id="rId5" Type="http://schemas.openxmlformats.org/officeDocument/2006/relationships/image" Target="../media/image40.jpeg"/><Relationship Id="rId4" Type="http://schemas.openxmlformats.org/officeDocument/2006/relationships/image" Target="../media/image10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68.xml"/><Relationship Id="rId7" Type="http://schemas.openxmlformats.org/officeDocument/2006/relationships/image" Target="../media/image12.png"/><Relationship Id="rId2" Type="http://schemas.openxmlformats.org/officeDocument/2006/relationships/tags" Target="../tags/tag367.xml"/><Relationship Id="rId1" Type="http://schemas.openxmlformats.org/officeDocument/2006/relationships/tags" Target="../tags/tag366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69.xml"/><Relationship Id="rId9" Type="http://schemas.openxmlformats.org/officeDocument/2006/relationships/image" Target="../media/image4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44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70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10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73.xml"/><Relationship Id="rId7" Type="http://schemas.openxmlformats.org/officeDocument/2006/relationships/image" Target="../media/image12.png"/><Relationship Id="rId2" Type="http://schemas.openxmlformats.org/officeDocument/2006/relationships/tags" Target="../tags/tag372.xml"/><Relationship Id="rId1" Type="http://schemas.openxmlformats.org/officeDocument/2006/relationships/tags" Target="../tags/tag371.x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74.xml"/><Relationship Id="rId9" Type="http://schemas.openxmlformats.org/officeDocument/2006/relationships/image" Target="../media/image4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76.xml"/><Relationship Id="rId1" Type="http://schemas.openxmlformats.org/officeDocument/2006/relationships/tags" Target="../tags/tag375.xml"/><Relationship Id="rId6" Type="http://schemas.openxmlformats.org/officeDocument/2006/relationships/image" Target="../media/image10.png"/><Relationship Id="rId5" Type="http://schemas.openxmlformats.org/officeDocument/2006/relationships/image" Target="../media/image32.jpeg"/><Relationship Id="rId4" Type="http://schemas.openxmlformats.org/officeDocument/2006/relationships/image" Target="../media/image11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79.xml"/><Relationship Id="rId7" Type="http://schemas.openxmlformats.org/officeDocument/2006/relationships/image" Target="../media/image12.png"/><Relationship Id="rId2" Type="http://schemas.openxmlformats.org/officeDocument/2006/relationships/tags" Target="../tags/tag378.xml"/><Relationship Id="rId1" Type="http://schemas.openxmlformats.org/officeDocument/2006/relationships/tags" Target="../tags/tag377.x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80.xml"/><Relationship Id="rId9" Type="http://schemas.openxmlformats.org/officeDocument/2006/relationships/image" Target="../media/image46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tags" Target="../tags/tag383.xml"/><Relationship Id="rId7" Type="http://schemas.openxmlformats.org/officeDocument/2006/relationships/image" Target="../media/image10.png"/><Relationship Id="rId2" Type="http://schemas.openxmlformats.org/officeDocument/2006/relationships/tags" Target="../tags/tag382.xml"/><Relationship Id="rId1" Type="http://schemas.openxmlformats.org/officeDocument/2006/relationships/tags" Target="../tags/tag381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tags" Target="../tags/tag386.xml"/><Relationship Id="rId7" Type="http://schemas.openxmlformats.org/officeDocument/2006/relationships/image" Target="../media/image10.png"/><Relationship Id="rId2" Type="http://schemas.openxmlformats.org/officeDocument/2006/relationships/tags" Target="../tags/tag385.xml"/><Relationship Id="rId1" Type="http://schemas.openxmlformats.org/officeDocument/2006/relationships/tags" Target="../tags/tag384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4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37.xml"/><Relationship Id="rId7" Type="http://schemas.openxmlformats.org/officeDocument/2006/relationships/image" Target="../media/image12.png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3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tags" Target="../tags/tag389.xml"/><Relationship Id="rId7" Type="http://schemas.openxmlformats.org/officeDocument/2006/relationships/image" Target="../media/image10.png"/><Relationship Id="rId2" Type="http://schemas.openxmlformats.org/officeDocument/2006/relationships/tags" Target="../tags/tag388.xml"/><Relationship Id="rId1" Type="http://schemas.openxmlformats.org/officeDocument/2006/relationships/tags" Target="../tags/tag387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91.xml"/><Relationship Id="rId1" Type="http://schemas.openxmlformats.org/officeDocument/2006/relationships/tags" Target="../tags/tag390.xml"/><Relationship Id="rId5" Type="http://schemas.openxmlformats.org/officeDocument/2006/relationships/image" Target="../media/image50.png"/><Relationship Id="rId4" Type="http://schemas.openxmlformats.org/officeDocument/2006/relationships/image" Target="../media/image10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94.xml"/><Relationship Id="rId7" Type="http://schemas.openxmlformats.org/officeDocument/2006/relationships/image" Target="../media/image12.png"/><Relationship Id="rId2" Type="http://schemas.openxmlformats.org/officeDocument/2006/relationships/tags" Target="../tags/tag393.xml"/><Relationship Id="rId1" Type="http://schemas.openxmlformats.org/officeDocument/2006/relationships/tags" Target="../tags/tag392.x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9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97.xml"/><Relationship Id="rId1" Type="http://schemas.openxmlformats.org/officeDocument/2006/relationships/tags" Target="../tags/tag396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1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99.xml"/><Relationship Id="rId1" Type="http://schemas.openxmlformats.org/officeDocument/2006/relationships/tags" Target="../tags/tag398.xml"/><Relationship Id="rId6" Type="http://schemas.openxmlformats.org/officeDocument/2006/relationships/image" Target="../media/image10.png"/><Relationship Id="rId5" Type="http://schemas.openxmlformats.org/officeDocument/2006/relationships/image" Target="../media/image32.jpeg"/><Relationship Id="rId4" Type="http://schemas.openxmlformats.org/officeDocument/2006/relationships/image" Target="../media/image11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microsoft.com/office/2007/relationships/media" Target="../media/media1.WAV"/><Relationship Id="rId7" Type="http://schemas.openxmlformats.org/officeDocument/2006/relationships/image" Target="../media/image53.png"/><Relationship Id="rId2" Type="http://schemas.openxmlformats.org/officeDocument/2006/relationships/tags" Target="../tags/tag401.xml"/><Relationship Id="rId1" Type="http://schemas.openxmlformats.org/officeDocument/2006/relationships/tags" Target="../tags/tag400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audio" Target="../media/media1.WAV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04.xml"/><Relationship Id="rId7" Type="http://schemas.openxmlformats.org/officeDocument/2006/relationships/notesSlide" Target="../notesSlides/notesSlide28.xml"/><Relationship Id="rId2" Type="http://schemas.openxmlformats.org/officeDocument/2006/relationships/tags" Target="../tags/tag403.xml"/><Relationship Id="rId1" Type="http://schemas.openxmlformats.org/officeDocument/2006/relationships/tags" Target="../tags/tag402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406.xml"/><Relationship Id="rId10" Type="http://schemas.openxmlformats.org/officeDocument/2006/relationships/image" Target="../media/image12.png"/><Relationship Id="rId4" Type="http://schemas.openxmlformats.org/officeDocument/2006/relationships/tags" Target="../tags/tag405.xml"/><Relationship Id="rId9" Type="http://schemas.openxmlformats.org/officeDocument/2006/relationships/image" Target="../media/image11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409.xml"/><Relationship Id="rId7" Type="http://schemas.openxmlformats.org/officeDocument/2006/relationships/image" Target="../media/image10.png"/><Relationship Id="rId2" Type="http://schemas.openxmlformats.org/officeDocument/2006/relationships/tags" Target="../tags/tag408.xml"/><Relationship Id="rId1" Type="http://schemas.openxmlformats.org/officeDocument/2006/relationships/tags" Target="../tags/tag407.xml"/><Relationship Id="rId6" Type="http://schemas.openxmlformats.org/officeDocument/2006/relationships/notesSlide" Target="../notesSlides/notesSlide29.xml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410.xml"/><Relationship Id="rId9" Type="http://schemas.openxmlformats.org/officeDocument/2006/relationships/image" Target="../media/image12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413.xml"/><Relationship Id="rId7" Type="http://schemas.openxmlformats.org/officeDocument/2006/relationships/image" Target="../media/image10.png"/><Relationship Id="rId2" Type="http://schemas.openxmlformats.org/officeDocument/2006/relationships/tags" Target="../tags/tag412.xml"/><Relationship Id="rId1" Type="http://schemas.openxmlformats.org/officeDocument/2006/relationships/tags" Target="../tags/tag411.xml"/><Relationship Id="rId6" Type="http://schemas.openxmlformats.org/officeDocument/2006/relationships/notesSlide" Target="../notesSlides/notesSlide30.xml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414.xml"/><Relationship Id="rId9" Type="http://schemas.openxmlformats.org/officeDocument/2006/relationships/image" Target="../media/image12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417.xml"/><Relationship Id="rId7" Type="http://schemas.openxmlformats.org/officeDocument/2006/relationships/image" Target="../media/image10.png"/><Relationship Id="rId2" Type="http://schemas.openxmlformats.org/officeDocument/2006/relationships/tags" Target="../tags/tag416.xml"/><Relationship Id="rId1" Type="http://schemas.openxmlformats.org/officeDocument/2006/relationships/tags" Target="../tags/tag415.xml"/><Relationship Id="rId6" Type="http://schemas.openxmlformats.org/officeDocument/2006/relationships/notesSlide" Target="../notesSlides/notesSlide31.xml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418.xml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0.xml"/><Relationship Id="rId1" Type="http://schemas.openxmlformats.org/officeDocument/2006/relationships/tags" Target="../tags/tag239.xml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20.xml"/><Relationship Id="rId1" Type="http://schemas.openxmlformats.org/officeDocument/2006/relationships/tags" Target="../tags/tag419.xml"/><Relationship Id="rId5" Type="http://schemas.openxmlformats.org/officeDocument/2006/relationships/image" Target="../media/image55.png"/><Relationship Id="rId4" Type="http://schemas.openxmlformats.org/officeDocument/2006/relationships/image" Target="../media/image10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tags" Target="../tags/tag423.xml"/><Relationship Id="rId2" Type="http://schemas.openxmlformats.org/officeDocument/2006/relationships/tags" Target="../tags/tag422.xml"/><Relationship Id="rId1" Type="http://schemas.openxmlformats.org/officeDocument/2006/relationships/tags" Target="../tags/tag42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tags" Target="../tags/tag426.xml"/><Relationship Id="rId2" Type="http://schemas.openxmlformats.org/officeDocument/2006/relationships/tags" Target="../tags/tag425.xml"/><Relationship Id="rId1" Type="http://schemas.openxmlformats.org/officeDocument/2006/relationships/tags" Target="../tags/tag424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28.xml"/><Relationship Id="rId1" Type="http://schemas.openxmlformats.org/officeDocument/2006/relationships/tags" Target="../tags/tag427.xml"/><Relationship Id="rId5" Type="http://schemas.openxmlformats.org/officeDocument/2006/relationships/image" Target="../media/image56.png"/><Relationship Id="rId4" Type="http://schemas.openxmlformats.org/officeDocument/2006/relationships/image" Target="../media/image10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29.xml"/><Relationship Id="rId4" Type="http://schemas.openxmlformats.org/officeDocument/2006/relationships/image" Target="../media/image57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31.xml"/><Relationship Id="rId1" Type="http://schemas.openxmlformats.org/officeDocument/2006/relationships/tags" Target="../tags/tag430.xml"/><Relationship Id="rId5" Type="http://schemas.openxmlformats.org/officeDocument/2006/relationships/image" Target="../media/image58.png"/><Relationship Id="rId4" Type="http://schemas.openxmlformats.org/officeDocument/2006/relationships/image" Target="../media/image10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33.xml"/><Relationship Id="rId1" Type="http://schemas.openxmlformats.org/officeDocument/2006/relationships/tags" Target="../tags/tag432.xml"/><Relationship Id="rId5" Type="http://schemas.openxmlformats.org/officeDocument/2006/relationships/image" Target="../media/image59.png"/><Relationship Id="rId4" Type="http://schemas.openxmlformats.org/officeDocument/2006/relationships/image" Target="../media/image10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WAV"/><Relationship Id="rId7" Type="http://schemas.openxmlformats.org/officeDocument/2006/relationships/image" Target="../media/image54.png"/><Relationship Id="rId2" Type="http://schemas.microsoft.com/office/2007/relationships/media" Target="../media/media2.WAV"/><Relationship Id="rId1" Type="http://schemas.openxmlformats.org/officeDocument/2006/relationships/tags" Target="../tags/tag434.xml"/><Relationship Id="rId6" Type="http://schemas.openxmlformats.org/officeDocument/2006/relationships/image" Target="../media/image60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tags" Target="../tags/tag437.xml"/><Relationship Id="rId2" Type="http://schemas.openxmlformats.org/officeDocument/2006/relationships/tags" Target="../tags/tag436.xml"/><Relationship Id="rId1" Type="http://schemas.openxmlformats.org/officeDocument/2006/relationships/tags" Target="../tags/tag435.xml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38.xml"/><Relationship Id="rId4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2.xml"/><Relationship Id="rId1" Type="http://schemas.openxmlformats.org/officeDocument/2006/relationships/tags" Target="../tags/tag24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tags" Target="../tags/tag441.xml"/><Relationship Id="rId2" Type="http://schemas.openxmlformats.org/officeDocument/2006/relationships/tags" Target="../tags/tag440.xml"/><Relationship Id="rId1" Type="http://schemas.openxmlformats.org/officeDocument/2006/relationships/tags" Target="../tags/tag439.xml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42.xml"/><Relationship Id="rId4" Type="http://schemas.openxmlformats.org/officeDocument/2006/relationships/image" Target="../media/image62.png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45.xml"/><Relationship Id="rId7" Type="http://schemas.openxmlformats.org/officeDocument/2006/relationships/image" Target="../media/image12.png"/><Relationship Id="rId2" Type="http://schemas.openxmlformats.org/officeDocument/2006/relationships/tags" Target="../tags/tag444.xml"/><Relationship Id="rId1" Type="http://schemas.openxmlformats.org/officeDocument/2006/relationships/tags" Target="../tags/tag443.xml"/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44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4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4.xml"/><Relationship Id="rId1" Type="http://schemas.openxmlformats.org/officeDocument/2006/relationships/tags" Target="../tags/tag243.xml"/><Relationship Id="rId6" Type="http://schemas.openxmlformats.org/officeDocument/2006/relationships/image" Target="../media/image10.png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29781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85000" lnSpcReduction="10000"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0" y="6534785"/>
            <a:ext cx="12192000" cy="32321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0000" lnSpcReduction="10000"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029075" y="1408430"/>
            <a:ext cx="4271645" cy="4271645"/>
          </a:xfrm>
          <a:prstGeom prst="ellipse">
            <a:avLst/>
          </a:prstGeom>
          <a:solidFill>
            <a:srgbClr val="BB313E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-文本框 61"/>
          <p:cNvSpPr txBox="1"/>
          <p:nvPr>
            <p:custDataLst>
              <p:tags r:id="rId4"/>
            </p:custDataLst>
          </p:nvPr>
        </p:nvSpPr>
        <p:spPr>
          <a:xfrm>
            <a:off x="4983246" y="2413738"/>
            <a:ext cx="23641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基础课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4205529" y="3283646"/>
            <a:ext cx="3919538" cy="91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-文本框 61"/>
          <p:cNvSpPr txBox="1"/>
          <p:nvPr>
            <p:custDataLst>
              <p:tags r:id="rId5"/>
            </p:custDataLst>
          </p:nvPr>
        </p:nvSpPr>
        <p:spPr>
          <a:xfrm>
            <a:off x="4491439" y="3532992"/>
            <a:ext cx="3347720" cy="8655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28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 </a:t>
            </a:r>
            <a:r>
              <a:rPr lang="zh-CN" altLang="zh-CN" sz="28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第九课 </a:t>
            </a:r>
          </a:p>
          <a:p>
            <a:pPr algn="ctr">
              <a:lnSpc>
                <a:spcPct val="90000"/>
              </a:lnSpc>
            </a:pPr>
            <a:r>
              <a:rPr lang="zh-CN" altLang="zh-CN" sz="28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你星期天有课吗？</a:t>
            </a:r>
          </a:p>
        </p:txBody>
      </p:sp>
      <p:sp>
        <p:nvSpPr>
          <p:cNvPr id="10" name="椭圆 9"/>
          <p:cNvSpPr/>
          <p:nvPr/>
        </p:nvSpPr>
        <p:spPr>
          <a:xfrm>
            <a:off x="3806825" y="1185545"/>
            <a:ext cx="4718050" cy="4718050"/>
          </a:xfrm>
          <a:prstGeom prst="ellipse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/>
          <p:nvPr>
            <p:custDataLst>
              <p:tags r:id="rId6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010" y="3750310"/>
            <a:ext cx="2153285" cy="2153285"/>
          </a:xfrm>
          <a:prstGeom prst="rect">
            <a:avLst/>
          </a:prstGeom>
        </p:spPr>
      </p:pic>
      <p:pic>
        <p:nvPicPr>
          <p:cNvPr id="41" name="图片 40"/>
          <p:cNvPicPr/>
          <p:nvPr/>
        </p:nvPicPr>
        <p:blipFill>
          <a:blip r:embed="rId12"/>
          <a:stretch>
            <a:fillRect/>
          </a:stretch>
        </p:blipFill>
        <p:spPr>
          <a:xfrm>
            <a:off x="9432981" y="-534443"/>
            <a:ext cx="2441302" cy="2438718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15" name="图片 14" descr="中国元素10_画板 1"/>
            <p:cNvPicPr>
              <a:picLocks noChangeAspect="1"/>
            </p:cNvPicPr>
            <p:nvPr/>
          </p:nvPicPr>
          <p:blipFill>
            <a:blip r:embed="rId13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12" name="图片 11" descr="中国元素10_画板 1"/>
            <p:cNvPicPr>
              <a:picLocks noChangeAspect="1"/>
            </p:cNvPicPr>
            <p:nvPr/>
          </p:nvPicPr>
          <p:blipFill>
            <a:blip r:embed="rId13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46990" y="-200025"/>
            <a:ext cx="12145010" cy="673100"/>
            <a:chOff x="74" y="9939"/>
            <a:chExt cx="19126" cy="1060"/>
          </a:xfrm>
        </p:grpSpPr>
        <p:pic>
          <p:nvPicPr>
            <p:cNvPr id="17" name="图片 16" descr="中国元素10_画板 1"/>
            <p:cNvPicPr>
              <a:picLocks noChangeAspect="1"/>
            </p:cNvPicPr>
            <p:nvPr/>
          </p:nvPicPr>
          <p:blipFill>
            <a:blip r:embed="rId13">
              <a:alphaModFix amt="30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19" name="图片 18" descr="中国元素10_画板 1"/>
            <p:cNvPicPr>
              <a:picLocks noChangeAspect="1"/>
            </p:cNvPicPr>
            <p:nvPr/>
          </p:nvPicPr>
          <p:blipFill>
            <a:blip r:embed="rId13">
              <a:alphaModFix amt="27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5569351" y="4565015"/>
            <a:ext cx="1382110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徐心瑶</a:t>
            </a:r>
            <a:endParaRPr lang="zh-CN" sz="2800" b="1" spc="300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PA-文本框 61"/>
          <p:cNvSpPr txBox="1"/>
          <p:nvPr>
            <p:custDataLst>
              <p:tags r:id="rId7"/>
            </p:custDataLst>
          </p:nvPr>
        </p:nvSpPr>
        <p:spPr>
          <a:xfrm>
            <a:off x="4559963" y="1891768"/>
            <a:ext cx="279654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BASIC COURSE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矩形 1"/>
          <p:cNvSpPr/>
          <p:nvPr/>
        </p:nvSpPr>
        <p:spPr>
          <a:xfrm>
            <a:off x="1038225" y="1517655"/>
            <a:ext cx="9951446" cy="407226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23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敲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敲门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和 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跟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一样   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3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空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有空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打算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事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星期天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3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清华大学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生词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>
            <p:custDataLst>
              <p:tags r:id="rId2"/>
            </p:custDataLst>
          </p:nvPr>
        </p:nvSpPr>
        <p:spPr>
          <a:xfrm>
            <a:off x="991870" y="1617345"/>
            <a:ext cx="10852150" cy="4841240"/>
          </a:xfrm>
          <a:prstGeom prst="rect">
            <a:avLst/>
          </a:prstGeom>
          <a:noFill/>
        </p:spPr>
        <p:txBody>
          <a:bodyPr wrap="none" lIns="101600" tIns="38100" rIns="76200" bIns="38100" rtlCol="0"/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342900" indent="-342900" algn="l" fontAlgn="ctr">
              <a:lnSpc>
                <a:spcPct val="100000"/>
              </a:lnSpc>
              <a:buClr>
                <a:srgbClr val="D6DCE5"/>
              </a:buClr>
              <a:buSzPct val="130000"/>
              <a:buFont typeface="Wingdings" panose="05000000000000000000" pitchFamily="2" charset="2"/>
              <a:buChar char="Ø"/>
            </a:pPr>
            <a:r>
              <a:rPr lang="zh-CN" altLang="en-US" sz="36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有时间</a:t>
            </a:r>
            <a:r>
              <a:rPr lang="en-US" altLang="zh-CN" sz="36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=</a:t>
            </a:r>
            <a:r>
              <a:rPr lang="zh-CN" altLang="en-US" sz="36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有空</a:t>
            </a:r>
            <a:r>
              <a:rPr lang="en-US" altLang="zh-CN" sz="36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=</a:t>
            </a:r>
            <a:r>
              <a:rPr lang="zh-CN" altLang="en-US" sz="36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没有事</a:t>
            </a:r>
          </a:p>
          <a:p>
            <a:pPr indent="0" algn="l" fontAlgn="ctr">
              <a:lnSpc>
                <a:spcPct val="100000"/>
              </a:lnSpc>
              <a:buClr>
                <a:srgbClr val="D6DCE5"/>
              </a:buClr>
              <a:buSzPct val="130000"/>
              <a:buFont typeface="Wingdings" panose="05000000000000000000" pitchFamily="2" charset="2"/>
              <a:buNone/>
            </a:pPr>
            <a:endParaRPr lang="en-US" altLang="zh-CN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0" algn="l" fontAlgn="ctr">
              <a:lnSpc>
                <a:spcPct val="100000"/>
              </a:lnSpc>
              <a:buClr>
                <a:srgbClr val="D6DCE5"/>
              </a:buClr>
              <a:buSzPct val="130000"/>
              <a:buFont typeface="Wingdings" panose="05000000000000000000" pitchFamily="2" charset="2"/>
              <a:buNone/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 :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你星期天</a:t>
            </a:r>
            <a:r>
              <a:rPr lang="zh-CN" altLang="en-US" sz="3200" b="1" u="sng" dirty="0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有时间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吗？          </a:t>
            </a:r>
            <a:endParaRPr lang="en-US" altLang="zh-CN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 algn="l" fontAlgn="ctr">
              <a:lnSpc>
                <a:spcPct val="100000"/>
              </a:lnSpc>
              <a:buClr>
                <a:srgbClr val="D6DCE5"/>
              </a:buClr>
              <a:buSzPct val="130000"/>
              <a:buFont typeface="Wingdings" panose="05000000000000000000" pitchFamily="2" charset="2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</a:t>
            </a:r>
            <a:r>
              <a:rPr lang="en-US" altLang="zh-CN" sz="32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你星期天</a:t>
            </a:r>
            <a:r>
              <a:rPr lang="zh-CN" altLang="en-US" sz="32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有空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吗？          </a:t>
            </a:r>
          </a:p>
          <a:p>
            <a:pPr indent="0" algn="l" fontAlgn="ctr">
              <a:lnSpc>
                <a:spcPct val="100000"/>
              </a:lnSpc>
              <a:buClr>
                <a:srgbClr val="D6DCE5"/>
              </a:buClr>
              <a:buSzPct val="130000"/>
              <a:buFont typeface="Wingdings" panose="05000000000000000000" pitchFamily="2" charset="2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A2 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你星期天</a:t>
            </a:r>
            <a:r>
              <a:rPr lang="zh-CN" altLang="en-US" sz="32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有事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吗？         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 algn="l" fontAlgn="ctr">
              <a:lnSpc>
                <a:spcPct val="100000"/>
              </a:lnSpc>
              <a:buClr>
                <a:srgbClr val="D6DCE5"/>
              </a:buClr>
              <a:buSzPct val="130000"/>
              <a:buFont typeface="Wingdings" panose="05000000000000000000" pitchFamily="2" charset="2"/>
              <a:buNone/>
            </a:pPr>
            <a:endParaRPr lang="en-US" altLang="zh-CN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0" algn="l" fontAlgn="ctr">
              <a:lnSpc>
                <a:spcPct val="100000"/>
              </a:lnSpc>
              <a:buClr>
                <a:srgbClr val="D6DCE5"/>
              </a:buClr>
              <a:buSzPct val="130000"/>
              <a:buFont typeface="Wingdings" panose="05000000000000000000" pitchFamily="2" charset="2"/>
              <a:buNone/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B :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</a:t>
            </a:r>
            <a:r>
              <a:rPr lang="zh-CN" altLang="en-US" sz="3200" b="1" dirty="0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有时间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 algn="l" fontAlgn="ctr">
              <a:lnSpc>
                <a:spcPct val="100000"/>
              </a:lnSpc>
              <a:buClr>
                <a:srgbClr val="D6DCE5"/>
              </a:buClr>
              <a:buSzPct val="130000"/>
              <a:buFont typeface="Wingdings" panose="05000000000000000000" pitchFamily="2" charset="2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B</a:t>
            </a:r>
            <a:r>
              <a:rPr lang="en-US" altLang="zh-CN" sz="32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</a:t>
            </a:r>
            <a:r>
              <a:rPr lang="zh-CN" altLang="en-US" sz="32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有空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  <a:p>
            <a:pPr indent="0" algn="l" fontAlgn="ctr">
              <a:lnSpc>
                <a:spcPct val="100000"/>
              </a:lnSpc>
              <a:buClr>
                <a:srgbClr val="D6DCE5"/>
              </a:buClr>
              <a:buSzPct val="130000"/>
              <a:buFont typeface="Wingdings" panose="05000000000000000000" pitchFamily="2" charset="2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B</a:t>
            </a:r>
            <a:r>
              <a:rPr lang="en-US" altLang="zh-CN" sz="32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我星期天</a:t>
            </a:r>
            <a:r>
              <a:rPr lang="zh-CN" altLang="en-US" sz="32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没有事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 algn="l" fontAlgn="ctr">
              <a:lnSpc>
                <a:spcPct val="100000"/>
              </a:lnSpc>
              <a:buClr>
                <a:srgbClr val="D6DCE5"/>
              </a:buClr>
              <a:buSzPct val="130000"/>
              <a:buFont typeface="Wingdings" panose="05000000000000000000" pitchFamily="2" charset="2"/>
              <a:buNone/>
            </a:pPr>
            <a:endParaRPr lang="en-US" altLang="zh-CN" sz="28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 algn="l" fontAlgn="ctr">
              <a:lnSpc>
                <a:spcPct val="100000"/>
              </a:lnSpc>
              <a:buClr>
                <a:srgbClr val="D6DCE5"/>
              </a:buClr>
              <a:buSzPct val="130000"/>
              <a:buFont typeface="Wingdings" panose="05000000000000000000" pitchFamily="2" charset="2"/>
              <a:buNone/>
            </a:pPr>
            <a:endParaRPr lang="en-US" altLang="zh-CN" sz="2800" b="1" dirty="0">
              <a:solidFill>
                <a:schemeClr val="tx1"/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fontAlgn="ctr">
              <a:buClr>
                <a:srgbClr val="D6DCE5"/>
              </a:buClr>
              <a:buSzPct val="130000"/>
              <a:buFont typeface="Wingdings" panose="05000000000000000000" pitchFamily="2" charset="2"/>
              <a:buNone/>
            </a:pPr>
            <a:endParaRPr lang="en-US" altLang="zh-CN" sz="2800" b="1" dirty="0">
              <a:solidFill>
                <a:schemeClr val="tx1"/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15645" y="123190"/>
            <a:ext cx="192722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itle 6"/>
          <p:cNvSpPr txBox="1"/>
          <p:nvPr>
            <p:custDataLst>
              <p:tags r:id="rId4"/>
            </p:custDataLst>
          </p:nvPr>
        </p:nvSpPr>
        <p:spPr>
          <a:xfrm>
            <a:off x="749935" y="241300"/>
            <a:ext cx="310578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400" b="1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1.</a:t>
            </a:r>
            <a:r>
              <a:rPr lang="zh-CN" altLang="en-US" sz="4400" b="1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有空</a:t>
            </a:r>
            <a:endParaRPr lang="zh-CN" altLang="en-US" sz="4400" b="1" spc="150" dirty="0">
              <a:ln w="3175">
                <a:noFill/>
                <a:prstDash val="dash"/>
              </a:ln>
              <a:solidFill>
                <a:schemeClr val="bg2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字魂105号-简雅黑" panose="00000500000000000000" pitchFamily="2" charset="-122"/>
            </a:endParaRPr>
          </a:p>
        </p:txBody>
      </p:sp>
      <p:pic>
        <p:nvPicPr>
          <p:cNvPr id="5" name="图片 4"/>
          <p:cNvPicPr/>
          <p:nvPr>
            <p:custDataLst>
              <p:tags r:id="rId5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967105"/>
            <a:ext cx="2100580" cy="49244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226175" y="2630805"/>
            <a:ext cx="440817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←→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没有时间</a:t>
            </a:r>
          </a:p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←→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没（有）空</a:t>
            </a:r>
          </a:p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←→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没有事</a:t>
            </a:r>
            <a:endParaRPr lang="zh-CN" altLang="en-US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allAtOnce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3"/>
            </p:custDataLst>
          </p:nvPr>
        </p:nvSpPr>
        <p:spPr>
          <a:xfrm>
            <a:off x="749935" y="241300"/>
            <a:ext cx="310578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400" b="1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1.</a:t>
            </a:r>
            <a:r>
              <a:rPr lang="zh-CN" altLang="en-US" sz="4400" b="1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有空</a:t>
            </a:r>
            <a:endParaRPr lang="zh-CN" altLang="en-US" sz="4400" b="1" spc="150" dirty="0">
              <a:ln w="3175">
                <a:noFill/>
                <a:prstDash val="dash"/>
              </a:ln>
              <a:solidFill>
                <a:schemeClr val="bg2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字魂105号-简雅黑" panose="00000500000000000000" pitchFamily="2" charset="-122"/>
            </a:endParaRPr>
          </a:p>
        </p:txBody>
      </p:sp>
      <p:pic>
        <p:nvPicPr>
          <p:cNvPr id="5" name="图片 4"/>
          <p:cNvPicPr/>
          <p:nvPr>
            <p:custDataLst>
              <p:tags r:id="rId4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967105"/>
            <a:ext cx="2100580" cy="4924425"/>
          </a:xfrm>
          <a:prstGeom prst="rect">
            <a:avLst/>
          </a:prstGeom>
        </p:spPr>
      </p:pic>
      <p:sp>
        <p:nvSpPr>
          <p:cNvPr id="21" name="矩形 20"/>
          <p:cNvSpPr/>
          <p:nvPr>
            <p:custDataLst>
              <p:tags r:id="rId5"/>
            </p:custDataLst>
          </p:nvPr>
        </p:nvSpPr>
        <p:spPr>
          <a:xfrm>
            <a:off x="1774190" y="527685"/>
            <a:ext cx="8031480" cy="5287645"/>
          </a:xfrm>
          <a:prstGeom prst="rect">
            <a:avLst/>
          </a:prstGeom>
          <a:noFill/>
          <a:ln w="28575"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你周日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有空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吗？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我们一起去北京大学玩啊？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B: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对不起，我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有事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有什么事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B: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我有很多作业。</a:t>
            </a:r>
            <a:endParaRPr kumimoji="1"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15645" y="123190"/>
            <a:ext cx="301053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itle 6"/>
          <p:cNvSpPr txBox="1"/>
          <p:nvPr>
            <p:custDataLst>
              <p:tags r:id="rId3"/>
            </p:custDataLst>
          </p:nvPr>
        </p:nvSpPr>
        <p:spPr>
          <a:xfrm>
            <a:off x="793659" y="158115"/>
            <a:ext cx="310578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400" b="1" spc="300" dirty="0">
                <a:solidFill>
                  <a:schemeClr val="bg1"/>
                </a:solidFill>
                <a:uFillTx/>
                <a:latin typeface="楷体" panose="02010609060101010101" charset="-122"/>
                <a:ea typeface="楷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altLang="zh-CN" sz="4400" b="1" spc="300" dirty="0">
                <a:solidFill>
                  <a:schemeClr val="bg1"/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.</a:t>
            </a:r>
            <a:r>
              <a:rPr lang="zh-CN" altLang="en-US" sz="4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打算</a:t>
            </a:r>
            <a:r>
              <a:rPr altLang="zh-CN" sz="4400" b="1" baseline="-250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400" b="1" baseline="-250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altLang="zh-CN" sz="4400" b="1" baseline="-250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zh-CN" altLang="en-US" sz="4400" b="1" spc="150" dirty="0">
              <a:ln w="3175">
                <a:noFill/>
                <a:prstDash val="dash"/>
              </a:ln>
              <a:solidFill>
                <a:schemeClr val="bg2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字魂105号-简雅黑" panose="00000500000000000000" pitchFamily="2" charset="-122"/>
            </a:endParaRPr>
          </a:p>
        </p:txBody>
      </p:sp>
      <p:pic>
        <p:nvPicPr>
          <p:cNvPr id="5" name="图片 4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967105"/>
            <a:ext cx="2100580" cy="4924425"/>
          </a:xfrm>
          <a:prstGeom prst="rect">
            <a:avLst/>
          </a:prstGeom>
        </p:spPr>
      </p:pic>
      <p:sp>
        <p:nvSpPr>
          <p:cNvPr id="10" name="矩形 2"/>
          <p:cNvSpPr/>
          <p:nvPr/>
        </p:nvSpPr>
        <p:spPr>
          <a:xfrm>
            <a:off x="1199833" y="1290003"/>
            <a:ext cx="9523412" cy="47694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你今天</a:t>
            </a: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打算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干什么？</a:t>
            </a:r>
            <a:endParaRPr lang="zh-CN" altLang="en-US" sz="4000" b="1" dirty="0">
              <a:solidFill>
                <a:srgbClr val="0066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打算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去北京大学看朋友。你呢？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我没有什么</a:t>
            </a:r>
            <a:r>
              <a:rPr lang="zh-CN" altLang="en-US" sz="40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打算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我在宿舍睡觉。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706995" y="1853565"/>
            <a:ext cx="35883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70AD47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打算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+V....</a:t>
            </a: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42865" y="2850515"/>
            <a:ext cx="1923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Part 03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373948" y="3615690"/>
            <a:ext cx="746125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语言点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-6350"/>
            <a:ext cx="6385560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86055" y="127000"/>
            <a:ext cx="70167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altLang="zh-CN" sz="4000" b="1" spc="30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</a:t>
            </a:r>
            <a:r>
              <a:rPr lang="zh-CN" altLang="en-US" sz="4000" b="1" spc="30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</a:t>
            </a:r>
            <a:r>
              <a:rPr altLang="zh-CN" sz="40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 V≈ V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一下</a:t>
            </a:r>
            <a:endParaRPr altLang="zh-CN" sz="4000" b="1" spc="300" dirty="0">
              <a:ln w="3175">
                <a:noFill/>
                <a:prstDash val="dash"/>
              </a:ln>
              <a:solidFill>
                <a:schemeClr val="bg2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19" name="图片 18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7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7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755015" y="1275715"/>
            <a:ext cx="11204575" cy="33401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我周末没有作业，想去外边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玩玩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我也没什么事，就是想去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看看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周末我没什么打算，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写写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作业、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看看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书、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听听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音乐。</a:t>
            </a:r>
          </a:p>
        </p:txBody>
      </p:sp>
      <p:pic>
        <p:nvPicPr>
          <p:cNvPr id="2" name="图片 1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6743700" y="359727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-6350"/>
            <a:ext cx="301053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281305" y="203200"/>
            <a:ext cx="70167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altLang="zh-CN" sz="4000" b="1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  <a:sym typeface="+mn-ea"/>
              </a:rPr>
              <a:t>V  →  VV</a:t>
            </a:r>
            <a:endParaRPr altLang="zh-CN" sz="4000" b="1" spc="300" dirty="0">
              <a:ln w="3175">
                <a:noFill/>
                <a:prstDash val="dash"/>
              </a:ln>
              <a:solidFill>
                <a:schemeClr val="bg1"/>
              </a:solidFill>
              <a:latin typeface="华文楷体" pitchFamily="2" charset="-122"/>
              <a:ea typeface="华文楷体" pitchFamily="2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9" name="图片 18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7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7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4" name="Rectangle 7"/>
          <p:cNvSpPr>
            <a:spLocks noGrp="1" noRot="1"/>
          </p:cNvSpPr>
          <p:nvPr/>
        </p:nvSpPr>
        <p:spPr>
          <a:xfrm>
            <a:off x="4701858" y="887095"/>
            <a:ext cx="4451350" cy="2633663"/>
          </a:xfrm>
          <a:prstGeom prst="rect">
            <a:avLst/>
          </a:prstGeom>
          <a:noFill/>
          <a:ln w="44450">
            <a:noFill/>
            <a:miter/>
          </a:ln>
        </p:spPr>
        <p:txBody>
          <a:bodyPr vert="horz" wrap="square" lIns="91440" tIns="45720" rIns="91440" bIns="45720" anchor="t"/>
          <a:lstStyle>
            <a:lvl1pPr lvl="0">
              <a:buClr>
                <a:schemeClr val="folHlink"/>
              </a:buClr>
              <a:buSzPct val="85000"/>
              <a:buFont typeface="Wingdings 2" pitchFamily="18" charset="2"/>
              <a:defRPr sz="2800"/>
            </a:lvl1pPr>
            <a:lvl2pPr lvl="1">
              <a:buClr>
                <a:schemeClr val="folHlink"/>
              </a:buClr>
              <a:buSzPct val="85000"/>
              <a:buFont typeface="Wingdings 2" pitchFamily="18" charset="2"/>
              <a:defRPr sz="2400"/>
            </a:lvl2pPr>
            <a:lvl3pPr lvl="2">
              <a:buClr>
                <a:schemeClr val="folHlink"/>
              </a:buClr>
              <a:buSzPct val="85000"/>
              <a:buFont typeface="Wingdings 2" pitchFamily="18" charset="2"/>
              <a:defRPr sz="2000"/>
            </a:lvl3pPr>
            <a:lvl4pPr lvl="3">
              <a:buClr>
                <a:schemeClr val="folHlink"/>
              </a:buClr>
              <a:buSzPct val="85000"/>
              <a:buFont typeface="Wingdings 2" pitchFamily="18" charset="2"/>
              <a:defRPr sz="1800"/>
            </a:lvl4pPr>
            <a:lvl5pPr lvl="4">
              <a:buClr>
                <a:schemeClr val="folHlink"/>
              </a:buClr>
              <a:buSzPct val="85000"/>
              <a:buFont typeface="Wingdings 2" pitchFamily="18" charset="2"/>
              <a:defRPr sz="1800"/>
            </a:lvl5pPr>
          </a:lstStyle>
          <a:p>
            <a:pPr marL="0" lvl="0" indent="0" eaLnBrk="1" hangingPunct="1">
              <a:buNone/>
            </a:pPr>
            <a:r>
              <a:rPr lang="en-US" altLang="zh-CN" sz="3400" b="1" dirty="0">
                <a:latin typeface="楷体" panose="02010609060101010101" charset="-122"/>
                <a:ea typeface="楷体" panose="02010609060101010101" charset="-122"/>
              </a:rPr>
              <a:t>   AB       ABAB</a:t>
            </a:r>
          </a:p>
          <a:p>
            <a:pPr marL="0" lvl="0" indent="0" eaLnBrk="1" hangingPunct="1"/>
            <a:r>
              <a:rPr lang="zh-CN" altLang="en-US" sz="3400" b="1" dirty="0">
                <a:latin typeface="楷体" panose="02010609060101010101" charset="-122"/>
                <a:ea typeface="楷体" panose="02010609060101010101" charset="-122"/>
              </a:rPr>
              <a:t>休息</a:t>
            </a:r>
          </a:p>
          <a:p>
            <a:pPr marL="0" lvl="0" indent="0" eaLnBrk="1" hangingPunct="1"/>
            <a:r>
              <a:rPr lang="zh-CN" altLang="en-US" sz="3400" b="1" dirty="0">
                <a:latin typeface="楷体" panose="02010609060101010101" charset="-122"/>
                <a:ea typeface="楷体" panose="02010609060101010101" charset="-122"/>
              </a:rPr>
              <a:t>打算</a:t>
            </a:r>
            <a:endParaRPr lang="en-US" altLang="zh-CN" sz="34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/>
            <a:r>
              <a:rPr lang="zh-CN" altLang="en-US" sz="3400" b="1" dirty="0">
                <a:latin typeface="楷体" panose="02010609060101010101" charset="-122"/>
                <a:ea typeface="楷体" panose="02010609060101010101" charset="-122"/>
              </a:rPr>
              <a:t>介绍</a:t>
            </a:r>
          </a:p>
        </p:txBody>
      </p:sp>
      <p:sp>
        <p:nvSpPr>
          <p:cNvPr id="12" name="Text Box 5"/>
          <p:cNvSpPr txBox="1"/>
          <p:nvPr/>
        </p:nvSpPr>
        <p:spPr>
          <a:xfrm>
            <a:off x="2882265" y="1572260"/>
            <a:ext cx="1284288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看看</a:t>
            </a:r>
          </a:p>
        </p:txBody>
      </p:sp>
      <p:sp>
        <p:nvSpPr>
          <p:cNvPr id="15" name="Line 6"/>
          <p:cNvSpPr/>
          <p:nvPr/>
        </p:nvSpPr>
        <p:spPr>
          <a:xfrm>
            <a:off x="2080578" y="1877060"/>
            <a:ext cx="8382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6" name="Line 8"/>
          <p:cNvSpPr/>
          <p:nvPr/>
        </p:nvSpPr>
        <p:spPr>
          <a:xfrm>
            <a:off x="2080578" y="2562860"/>
            <a:ext cx="8382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4" name="Line 9"/>
          <p:cNvSpPr/>
          <p:nvPr/>
        </p:nvSpPr>
        <p:spPr>
          <a:xfrm>
            <a:off x="2080578" y="3248660"/>
            <a:ext cx="8382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5" name="Line 10"/>
          <p:cNvSpPr/>
          <p:nvPr/>
        </p:nvSpPr>
        <p:spPr>
          <a:xfrm>
            <a:off x="2080578" y="3858260"/>
            <a:ext cx="8382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6" name="Line 11"/>
          <p:cNvSpPr/>
          <p:nvPr/>
        </p:nvSpPr>
        <p:spPr>
          <a:xfrm>
            <a:off x="2080578" y="4544060"/>
            <a:ext cx="8382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7" name="Text Box 12"/>
          <p:cNvSpPr txBox="1"/>
          <p:nvPr/>
        </p:nvSpPr>
        <p:spPr>
          <a:xfrm>
            <a:off x="2882265" y="2243773"/>
            <a:ext cx="129540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听听</a:t>
            </a:r>
          </a:p>
        </p:txBody>
      </p:sp>
      <p:sp>
        <p:nvSpPr>
          <p:cNvPr id="28" name="Text Box 13"/>
          <p:cNvSpPr txBox="1"/>
          <p:nvPr/>
        </p:nvSpPr>
        <p:spPr>
          <a:xfrm>
            <a:off x="2882265" y="2902585"/>
            <a:ext cx="14478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说说</a:t>
            </a:r>
          </a:p>
        </p:txBody>
      </p:sp>
      <p:sp>
        <p:nvSpPr>
          <p:cNvPr id="29" name="Text Box 14"/>
          <p:cNvSpPr txBox="1"/>
          <p:nvPr/>
        </p:nvSpPr>
        <p:spPr>
          <a:xfrm>
            <a:off x="2882265" y="3555048"/>
            <a:ext cx="1227138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读读</a:t>
            </a:r>
          </a:p>
        </p:txBody>
      </p:sp>
      <p:sp>
        <p:nvSpPr>
          <p:cNvPr id="32" name="Text Box 15"/>
          <p:cNvSpPr txBox="1"/>
          <p:nvPr/>
        </p:nvSpPr>
        <p:spPr>
          <a:xfrm>
            <a:off x="2882265" y="4218623"/>
            <a:ext cx="1198563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写写</a:t>
            </a:r>
          </a:p>
        </p:txBody>
      </p:sp>
      <p:sp>
        <p:nvSpPr>
          <p:cNvPr id="33" name="Line 21"/>
          <p:cNvSpPr/>
          <p:nvPr/>
        </p:nvSpPr>
        <p:spPr>
          <a:xfrm>
            <a:off x="6159500" y="1135698"/>
            <a:ext cx="8890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34" name="Line 22"/>
          <p:cNvSpPr/>
          <p:nvPr/>
        </p:nvSpPr>
        <p:spPr>
          <a:xfrm>
            <a:off x="6159500" y="1732598"/>
            <a:ext cx="8890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35" name="Line 23"/>
          <p:cNvSpPr/>
          <p:nvPr/>
        </p:nvSpPr>
        <p:spPr>
          <a:xfrm>
            <a:off x="6159500" y="2203768"/>
            <a:ext cx="8890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39" name="Line 24"/>
          <p:cNvSpPr/>
          <p:nvPr/>
        </p:nvSpPr>
        <p:spPr>
          <a:xfrm>
            <a:off x="6159500" y="2780348"/>
            <a:ext cx="8890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40" name="Text Box 25"/>
          <p:cNvSpPr txBox="1"/>
          <p:nvPr/>
        </p:nvSpPr>
        <p:spPr>
          <a:xfrm>
            <a:off x="7213283" y="1382713"/>
            <a:ext cx="1939925" cy="581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休息休息</a:t>
            </a:r>
          </a:p>
        </p:txBody>
      </p:sp>
      <p:sp>
        <p:nvSpPr>
          <p:cNvPr id="41" name="Text Box 26"/>
          <p:cNvSpPr txBox="1"/>
          <p:nvPr/>
        </p:nvSpPr>
        <p:spPr>
          <a:xfrm>
            <a:off x="7213283" y="1963738"/>
            <a:ext cx="1939925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打算打算</a:t>
            </a:r>
          </a:p>
        </p:txBody>
      </p:sp>
      <p:sp>
        <p:nvSpPr>
          <p:cNvPr id="42" name="Text Box 29"/>
          <p:cNvSpPr txBox="1"/>
          <p:nvPr/>
        </p:nvSpPr>
        <p:spPr>
          <a:xfrm>
            <a:off x="7213283" y="2547938"/>
            <a:ext cx="1939925" cy="581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介绍介绍</a:t>
            </a:r>
          </a:p>
        </p:txBody>
      </p:sp>
      <p:sp>
        <p:nvSpPr>
          <p:cNvPr id="43" name="Line 11"/>
          <p:cNvSpPr/>
          <p:nvPr/>
        </p:nvSpPr>
        <p:spPr>
          <a:xfrm>
            <a:off x="2056765" y="5185410"/>
            <a:ext cx="8382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44" name="Text Box 15"/>
          <p:cNvSpPr txBox="1"/>
          <p:nvPr/>
        </p:nvSpPr>
        <p:spPr>
          <a:xfrm>
            <a:off x="2898140" y="4829810"/>
            <a:ext cx="1198563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玩玩</a:t>
            </a:r>
          </a:p>
        </p:txBody>
      </p:sp>
      <p:sp>
        <p:nvSpPr>
          <p:cNvPr id="47" name="Line 22"/>
          <p:cNvSpPr/>
          <p:nvPr/>
        </p:nvSpPr>
        <p:spPr>
          <a:xfrm>
            <a:off x="6169978" y="4563110"/>
            <a:ext cx="8890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48" name="Line 23"/>
          <p:cNvSpPr/>
          <p:nvPr/>
        </p:nvSpPr>
        <p:spPr>
          <a:xfrm>
            <a:off x="6169978" y="5248910"/>
            <a:ext cx="8890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49" name="Line 24"/>
          <p:cNvSpPr/>
          <p:nvPr/>
        </p:nvSpPr>
        <p:spPr>
          <a:xfrm>
            <a:off x="6169978" y="5858510"/>
            <a:ext cx="8890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0" name="Text Box 25"/>
          <p:cNvSpPr txBox="1"/>
          <p:nvPr/>
        </p:nvSpPr>
        <p:spPr>
          <a:xfrm>
            <a:off x="7105015" y="4258310"/>
            <a:ext cx="1939925" cy="5857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上上课</a:t>
            </a:r>
          </a:p>
        </p:txBody>
      </p:sp>
      <p:sp>
        <p:nvSpPr>
          <p:cNvPr id="51" name="Text Box 26"/>
          <p:cNvSpPr txBox="1"/>
          <p:nvPr/>
        </p:nvSpPr>
        <p:spPr>
          <a:xfrm>
            <a:off x="7105015" y="4867910"/>
            <a:ext cx="1939925" cy="5857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睡睡觉</a:t>
            </a:r>
          </a:p>
        </p:txBody>
      </p:sp>
      <p:sp>
        <p:nvSpPr>
          <p:cNvPr id="52" name="Text Box 29"/>
          <p:cNvSpPr txBox="1"/>
          <p:nvPr/>
        </p:nvSpPr>
        <p:spPr>
          <a:xfrm>
            <a:off x="7105015" y="5477510"/>
            <a:ext cx="1939925" cy="5857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SzTx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聊聊天</a:t>
            </a:r>
          </a:p>
        </p:txBody>
      </p:sp>
      <p:pic>
        <p:nvPicPr>
          <p:cNvPr id="3" name="图片 2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6743700" y="359727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2" grpId="0"/>
      <p:bldP spid="27" grpId="0"/>
      <p:bldP spid="28" grpId="0"/>
      <p:bldP spid="29" grpId="0"/>
      <p:bldP spid="32" grpId="0"/>
      <p:bldP spid="40" grpId="0"/>
      <p:bldP spid="41" grpId="0"/>
      <p:bldP spid="42" grpId="0"/>
      <p:bldP spid="44" grpId="0"/>
      <p:bldP spid="50" grpId="0"/>
      <p:bldP spid="51" grpId="0"/>
      <p:bldP spid="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rcRect l="1910"/>
          <a:stretch>
            <a:fillRect/>
          </a:stretch>
        </p:blipFill>
        <p:spPr bwMode="auto">
          <a:xfrm>
            <a:off x="1541780" y="1282065"/>
            <a:ext cx="9175115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2809875" y="2614930"/>
            <a:ext cx="57594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我在宿舍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看看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书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上上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网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2837180" y="4117975"/>
            <a:ext cx="6400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大部分都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吃吃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蛋糕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唱唱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歌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 4"/>
          <p:cNvGrpSpPr/>
          <p:nvPr/>
        </p:nvGrpSpPr>
        <p:grpSpPr>
          <a:xfrm>
            <a:off x="1569085" y="1187450"/>
            <a:ext cx="9157335" cy="4096385"/>
            <a:chOff x="928047" y="855292"/>
            <a:chExt cx="10058400" cy="4498192"/>
          </a:xfrm>
        </p:grpSpPr>
        <p:pic>
          <p:nvPicPr>
            <p:cNvPr id="9" name="图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8047" y="1822813"/>
              <a:ext cx="10058400" cy="160159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" name="图片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8047" y="3682242"/>
              <a:ext cx="10058400" cy="167124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" name="图片 3"/>
            <p:cNvPicPr>
              <a:picLocks noChangeAspect="1"/>
            </p:cNvPicPr>
            <p:nvPr/>
          </p:nvPicPr>
          <p:blipFill>
            <a:blip r:embed="rId6"/>
            <a:srcRect l="1492" t="1811" r="1086" b="80576"/>
            <a:stretch>
              <a:fillRect/>
            </a:stretch>
          </p:blipFill>
          <p:spPr>
            <a:xfrm>
              <a:off x="928047" y="855292"/>
              <a:ext cx="9799093" cy="70968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932113" y="2793683"/>
            <a:ext cx="65246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和朋友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聊聊天儿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吃吃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饭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2932113" y="3738245"/>
            <a:ext cx="3508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我来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介绍介绍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-6350"/>
            <a:ext cx="4057650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86055" y="127000"/>
            <a:ext cx="70167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altLang="zh-CN" sz="4000" b="1" spc="30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2:V</a:t>
            </a:r>
            <a:r>
              <a:rPr lang="zh-CN" altLang="en-US" sz="4000" b="1" spc="30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不</a:t>
            </a:r>
            <a:r>
              <a:rPr altLang="zh-CN" sz="4000" b="1" spc="30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V</a:t>
            </a:r>
            <a:endParaRPr altLang="zh-CN" sz="4000" b="1" spc="300" dirty="0">
              <a:ln w="3175">
                <a:noFill/>
                <a:prstDash val="dash"/>
              </a:ln>
              <a:solidFill>
                <a:schemeClr val="bg2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19" name="图片 18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7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7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1381125" y="1438275"/>
            <a:ext cx="4972050" cy="2232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你去北京吗？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北京？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去。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660650" y="2105025"/>
            <a:ext cx="173037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2662555" y="2911475"/>
            <a:ext cx="24333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1381125" y="3988753"/>
            <a:ext cx="7558088" cy="15678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明天有个聚会，你来吗？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明天有个聚会，你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来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来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cxnSp>
        <p:nvCxnSpPr>
          <p:cNvPr id="31" name="直接连接符 30"/>
          <p:cNvCxnSpPr/>
          <p:nvPr/>
        </p:nvCxnSpPr>
        <p:spPr>
          <a:xfrm flipV="1">
            <a:off x="5436870" y="4669790"/>
            <a:ext cx="1268730" cy="101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5892165" y="5490845"/>
            <a:ext cx="1568450" cy="88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6699250" y="1438275"/>
            <a:ext cx="5549900" cy="15678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你看电影吗？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baseline="-25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看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看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电影？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8015605" y="2162175"/>
            <a:ext cx="16840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8007350" y="2959100"/>
            <a:ext cx="242887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6743700" y="359727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0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>
            <p:custDataLst>
              <p:tags r:id="rId3"/>
            </p:custDataLst>
          </p:nvPr>
        </p:nvSpPr>
        <p:spPr bwMode="auto">
          <a:xfrm>
            <a:off x="6375400" y="1694815"/>
            <a:ext cx="3270250" cy="81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4382770" y="1825625"/>
            <a:ext cx="1247775" cy="554990"/>
            <a:chOff x="6903" y="2875"/>
            <a:chExt cx="1965" cy="874"/>
          </a:xfrm>
        </p:grpSpPr>
        <p:sp>
          <p:nvSpPr>
            <p:cNvPr id="24" name="任意多边形 4"/>
            <p:cNvSpPr/>
            <p:nvPr>
              <p:custDataLst>
                <p:tags r:id="rId16"/>
              </p:custDataLst>
            </p:nvPr>
          </p:nvSpPr>
          <p:spPr bwMode="auto">
            <a:xfrm>
              <a:off x="6903" y="2875"/>
              <a:ext cx="194" cy="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任意多边形 12"/>
            <p:cNvSpPr/>
            <p:nvPr>
              <p:custDataLst>
                <p:tags r:id="rId17"/>
              </p:custDataLst>
            </p:nvPr>
          </p:nvSpPr>
          <p:spPr bwMode="auto">
            <a:xfrm>
              <a:off x="8670" y="2875"/>
              <a:ext cx="198" cy="874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矩形 25"/>
            <p:cNvSpPr/>
            <p:nvPr>
              <p:custDataLst>
                <p:tags r:id="rId18"/>
              </p:custDataLst>
            </p:nvPr>
          </p:nvSpPr>
          <p:spPr>
            <a:xfrm>
              <a:off x="7353" y="2987"/>
              <a:ext cx="1062" cy="651"/>
            </a:xfrm>
            <a:prstGeom prst="rect">
              <a:avLst/>
            </a:prstGeom>
            <a:solidFill>
              <a:srgbClr val="BB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Autofit/>
            </a:bodyPr>
            <a:lstStyle/>
            <a:p>
              <a:pPr lvl="0" algn="ctr" fontAlgn="auto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sp>
        <p:nvSpPr>
          <p:cNvPr id="27" name="文本框 26"/>
          <p:cNvSpPr txBox="1"/>
          <p:nvPr>
            <p:custDataLst>
              <p:tags r:id="rId4"/>
            </p:custDataLst>
          </p:nvPr>
        </p:nvSpPr>
        <p:spPr bwMode="auto">
          <a:xfrm>
            <a:off x="6375400" y="2783205"/>
            <a:ext cx="3270250" cy="81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生词</a:t>
            </a:r>
          </a:p>
        </p:txBody>
      </p:sp>
      <p:sp>
        <p:nvSpPr>
          <p:cNvPr id="31" name="文本框 30"/>
          <p:cNvSpPr txBox="1"/>
          <p:nvPr>
            <p:custDataLst>
              <p:tags r:id="rId5"/>
            </p:custDataLst>
          </p:nvPr>
        </p:nvSpPr>
        <p:spPr bwMode="auto">
          <a:xfrm>
            <a:off x="6375400" y="3837940"/>
            <a:ext cx="3270250" cy="81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语言点</a:t>
            </a:r>
          </a:p>
        </p:txBody>
      </p:sp>
      <p:sp>
        <p:nvSpPr>
          <p:cNvPr id="35" name="文本框 34"/>
          <p:cNvSpPr txBox="1"/>
          <p:nvPr>
            <p:custDataLst>
              <p:tags r:id="rId6"/>
            </p:custDataLst>
          </p:nvPr>
        </p:nvSpPr>
        <p:spPr bwMode="auto">
          <a:xfrm>
            <a:off x="6375400" y="4874895"/>
            <a:ext cx="3270250" cy="81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l">
              <a:lnSpc>
                <a:spcPct val="120000"/>
              </a:lnSpc>
              <a:buClrTx/>
              <a:buSzTx/>
              <a:buFontTx/>
            </a:pPr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课文</a:t>
            </a:r>
          </a:p>
        </p:txBody>
      </p:sp>
      <p:sp>
        <p:nvSpPr>
          <p:cNvPr id="40" name="矩形 39"/>
          <p:cNvSpPr/>
          <p:nvPr/>
        </p:nvSpPr>
        <p:spPr>
          <a:xfrm>
            <a:off x="-4445" y="-13335"/>
            <a:ext cx="3246120" cy="688403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994910" y="6985"/>
            <a:ext cx="10795" cy="6845935"/>
            <a:chOff x="7611" y="0"/>
            <a:chExt cx="17" cy="1078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7628" y="1755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7628" y="0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7628" y="3709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628" y="5372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628" y="7019"/>
              <a:ext cx="0" cy="954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7611" y="8665"/>
              <a:ext cx="17" cy="2117"/>
            </a:xfrm>
            <a:prstGeom prst="line">
              <a:avLst/>
            </a:prstGeom>
            <a:ln w="28575">
              <a:solidFill>
                <a:srgbClr val="BB31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" name="图片 40"/>
          <p:cNvPicPr/>
          <p:nvPr/>
        </p:nvPicPr>
        <p:blipFill>
          <a:blip r:embed="rId21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10" name="横卷形 9"/>
          <p:cNvSpPr/>
          <p:nvPr/>
        </p:nvSpPr>
        <p:spPr>
          <a:xfrm>
            <a:off x="4361180" y="434975"/>
            <a:ext cx="1424305" cy="795655"/>
          </a:xfrm>
          <a:prstGeom prst="horizontalScroll">
            <a:avLst/>
          </a:prstGeom>
          <a:solidFill>
            <a:schemeClr val="bg1"/>
          </a:solidFill>
          <a:ln w="25400">
            <a:solidFill>
              <a:srgbClr val="BB31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中国元素_画板 1"/>
          <p:cNvPicPr>
            <a:picLocks noChangeAspect="1"/>
          </p:cNvPicPr>
          <p:nvPr/>
        </p:nvPicPr>
        <p:blipFill>
          <a:blip r:embed="rId22">
            <a:alphaModFix amt="21000"/>
          </a:blip>
          <a:srcRect l="54682" t="-1889" r="16338"/>
          <a:stretch>
            <a:fillRect/>
          </a:stretch>
        </p:blipFill>
        <p:spPr>
          <a:xfrm>
            <a:off x="-88265" y="77470"/>
            <a:ext cx="3533140" cy="6987540"/>
          </a:xfrm>
          <a:prstGeom prst="rect">
            <a:avLst/>
          </a:prstGeom>
        </p:spPr>
      </p:pic>
      <p:sp>
        <p:nvSpPr>
          <p:cNvPr id="62" name="矩形 61"/>
          <p:cNvSpPr/>
          <p:nvPr/>
        </p:nvSpPr>
        <p:spPr>
          <a:xfrm rot="16200000">
            <a:off x="6775450" y="-82550"/>
            <a:ext cx="412115" cy="211836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0" name="矩形 59"/>
          <p:cNvSpPr/>
          <p:nvPr/>
        </p:nvSpPr>
        <p:spPr>
          <a:xfrm rot="16200000">
            <a:off x="6717030" y="-141605"/>
            <a:ext cx="412115" cy="2118360"/>
          </a:xfrm>
          <a:prstGeom prst="rect">
            <a:avLst/>
          </a:prstGeom>
          <a:solidFill>
            <a:srgbClr val="BB313E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 rot="16200000">
            <a:off x="6610350" y="42545"/>
            <a:ext cx="553720" cy="16706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19075" y="676275"/>
            <a:ext cx="3402965" cy="5530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366260" y="536575"/>
            <a:ext cx="14382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</a:rPr>
              <a:t>目</a:t>
            </a:r>
            <a:r>
              <a:rPr lang="en-US" altLang="zh-CN" sz="3600" b="1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</a:rPr>
              <a:t>录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4382770" y="2914015"/>
            <a:ext cx="1247775" cy="554990"/>
            <a:chOff x="6903" y="2875"/>
            <a:chExt cx="1965" cy="874"/>
          </a:xfrm>
        </p:grpSpPr>
        <p:sp>
          <p:nvSpPr>
            <p:cNvPr id="44" name="任意多边形 4"/>
            <p:cNvSpPr/>
            <p:nvPr>
              <p:custDataLst>
                <p:tags r:id="rId13"/>
              </p:custDataLst>
            </p:nvPr>
          </p:nvSpPr>
          <p:spPr bwMode="auto">
            <a:xfrm>
              <a:off x="6903" y="2875"/>
              <a:ext cx="194" cy="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任意多边形 12"/>
            <p:cNvSpPr/>
            <p:nvPr>
              <p:custDataLst>
                <p:tags r:id="rId14"/>
              </p:custDataLst>
            </p:nvPr>
          </p:nvSpPr>
          <p:spPr bwMode="auto">
            <a:xfrm>
              <a:off x="8670" y="2875"/>
              <a:ext cx="198" cy="874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>
              <p:custDataLst>
                <p:tags r:id="rId15"/>
              </p:custDataLst>
            </p:nvPr>
          </p:nvSpPr>
          <p:spPr>
            <a:xfrm>
              <a:off x="7353" y="2987"/>
              <a:ext cx="1062" cy="651"/>
            </a:xfrm>
            <a:prstGeom prst="rect">
              <a:avLst/>
            </a:prstGeom>
            <a:solidFill>
              <a:srgbClr val="BB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Autofit/>
            </a:bodyPr>
            <a:lstStyle/>
            <a:p>
              <a:pPr lvl="0" algn="ctr" fontAlgn="auto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382770" y="3968750"/>
            <a:ext cx="1247775" cy="554990"/>
            <a:chOff x="6903" y="2875"/>
            <a:chExt cx="1965" cy="874"/>
          </a:xfrm>
        </p:grpSpPr>
        <p:sp>
          <p:nvSpPr>
            <p:cNvPr id="49" name="任意多边形 4"/>
            <p:cNvSpPr/>
            <p:nvPr>
              <p:custDataLst>
                <p:tags r:id="rId10"/>
              </p:custDataLst>
            </p:nvPr>
          </p:nvSpPr>
          <p:spPr bwMode="auto">
            <a:xfrm>
              <a:off x="6903" y="2875"/>
              <a:ext cx="194" cy="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任意多边形 12"/>
            <p:cNvSpPr/>
            <p:nvPr>
              <p:custDataLst>
                <p:tags r:id="rId11"/>
              </p:custDataLst>
            </p:nvPr>
          </p:nvSpPr>
          <p:spPr bwMode="auto">
            <a:xfrm>
              <a:off x="8670" y="2875"/>
              <a:ext cx="198" cy="874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矩形 50"/>
            <p:cNvSpPr/>
            <p:nvPr>
              <p:custDataLst>
                <p:tags r:id="rId12"/>
              </p:custDataLst>
            </p:nvPr>
          </p:nvSpPr>
          <p:spPr>
            <a:xfrm>
              <a:off x="7353" y="2987"/>
              <a:ext cx="1062" cy="651"/>
            </a:xfrm>
            <a:prstGeom prst="rect">
              <a:avLst/>
            </a:prstGeom>
            <a:solidFill>
              <a:srgbClr val="BB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Autofit/>
            </a:bodyPr>
            <a:lstStyle/>
            <a:p>
              <a:pPr lvl="0" algn="ctr" fontAlgn="auto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382770" y="5005705"/>
            <a:ext cx="1247775" cy="554990"/>
            <a:chOff x="6903" y="2875"/>
            <a:chExt cx="1965" cy="874"/>
          </a:xfrm>
        </p:grpSpPr>
        <p:sp>
          <p:nvSpPr>
            <p:cNvPr id="53" name="任意多边形 4"/>
            <p:cNvSpPr/>
            <p:nvPr>
              <p:custDataLst>
                <p:tags r:id="rId7"/>
              </p:custDataLst>
            </p:nvPr>
          </p:nvSpPr>
          <p:spPr bwMode="auto">
            <a:xfrm>
              <a:off x="6903" y="2875"/>
              <a:ext cx="194" cy="8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9" y="0"/>
                </a:cxn>
                <a:cxn ang="0">
                  <a:pos x="185" y="2"/>
                </a:cxn>
                <a:cxn ang="0">
                  <a:pos x="186" y="7"/>
                </a:cxn>
                <a:cxn ang="0">
                  <a:pos x="185" y="13"/>
                </a:cxn>
                <a:cxn ang="0">
                  <a:pos x="179" y="15"/>
                </a:cxn>
                <a:cxn ang="0">
                  <a:pos x="114" y="15"/>
                </a:cxn>
                <a:cxn ang="0">
                  <a:pos x="114" y="935"/>
                </a:cxn>
                <a:cxn ang="0">
                  <a:pos x="179" y="935"/>
                </a:cxn>
                <a:cxn ang="0">
                  <a:pos x="183" y="936"/>
                </a:cxn>
                <a:cxn ang="0">
                  <a:pos x="185" y="943"/>
                </a:cxn>
                <a:cxn ang="0">
                  <a:pos x="179" y="953"/>
                </a:cxn>
                <a:cxn ang="0">
                  <a:pos x="0" y="953"/>
                </a:cxn>
                <a:cxn ang="0">
                  <a:pos x="0" y="0"/>
                </a:cxn>
              </a:cxnLst>
              <a:rect l="0" t="0" r="r" b="b"/>
              <a:pathLst>
                <a:path w="186" h="953">
                  <a:moveTo>
                    <a:pt x="0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2" y="0"/>
                    <a:pt x="183" y="1"/>
                    <a:pt x="185" y="2"/>
                  </a:cubicBezTo>
                  <a:cubicBezTo>
                    <a:pt x="186" y="3"/>
                    <a:pt x="186" y="5"/>
                    <a:pt x="186" y="7"/>
                  </a:cubicBezTo>
                  <a:cubicBezTo>
                    <a:pt x="186" y="10"/>
                    <a:pt x="186" y="12"/>
                    <a:pt x="185" y="13"/>
                  </a:cubicBezTo>
                  <a:cubicBezTo>
                    <a:pt x="183" y="15"/>
                    <a:pt x="182" y="15"/>
                    <a:pt x="179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935"/>
                    <a:pt x="114" y="935"/>
                    <a:pt x="114" y="935"/>
                  </a:cubicBezTo>
                  <a:cubicBezTo>
                    <a:pt x="179" y="935"/>
                    <a:pt x="179" y="935"/>
                    <a:pt x="179" y="935"/>
                  </a:cubicBezTo>
                  <a:cubicBezTo>
                    <a:pt x="183" y="936"/>
                    <a:pt x="183" y="936"/>
                    <a:pt x="183" y="936"/>
                  </a:cubicBezTo>
                  <a:cubicBezTo>
                    <a:pt x="184" y="938"/>
                    <a:pt x="185" y="940"/>
                    <a:pt x="185" y="943"/>
                  </a:cubicBezTo>
                  <a:cubicBezTo>
                    <a:pt x="185" y="947"/>
                    <a:pt x="183" y="950"/>
                    <a:pt x="179" y="953"/>
                  </a:cubicBezTo>
                  <a:cubicBezTo>
                    <a:pt x="0" y="953"/>
                    <a:pt x="0" y="953"/>
                    <a:pt x="0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任意多边形 12"/>
            <p:cNvSpPr/>
            <p:nvPr>
              <p:custDataLst>
                <p:tags r:id="rId8"/>
              </p:custDataLst>
            </p:nvPr>
          </p:nvSpPr>
          <p:spPr bwMode="auto">
            <a:xfrm>
              <a:off x="8670" y="2875"/>
              <a:ext cx="198" cy="874"/>
            </a:xfrm>
            <a:custGeom>
              <a:avLst/>
              <a:gdLst/>
              <a:ahLst/>
              <a:cxnLst>
                <a:cxn ang="0">
                  <a:pos x="77" y="15"/>
                </a:cxn>
                <a:cxn ang="0">
                  <a:pos x="8" y="15"/>
                </a:cxn>
                <a:cxn ang="0">
                  <a:pos x="4" y="8"/>
                </a:cxn>
                <a:cxn ang="0">
                  <a:pos x="8" y="0"/>
                </a:cxn>
                <a:cxn ang="0">
                  <a:pos x="190" y="0"/>
                </a:cxn>
                <a:cxn ang="0">
                  <a:pos x="190" y="953"/>
                </a:cxn>
                <a:cxn ang="0">
                  <a:pos x="8" y="953"/>
                </a:cxn>
                <a:cxn ang="0">
                  <a:pos x="2" y="950"/>
                </a:cxn>
                <a:cxn ang="0">
                  <a:pos x="0" y="944"/>
                </a:cxn>
                <a:cxn ang="0">
                  <a:pos x="2" y="937"/>
                </a:cxn>
                <a:cxn ang="0">
                  <a:pos x="8" y="935"/>
                </a:cxn>
                <a:cxn ang="0">
                  <a:pos x="77" y="935"/>
                </a:cxn>
                <a:cxn ang="0">
                  <a:pos x="77" y="15"/>
                </a:cxn>
              </a:cxnLst>
              <a:rect l="0" t="0" r="r" b="b"/>
              <a:pathLst>
                <a:path w="190" h="953">
                  <a:moveTo>
                    <a:pt x="77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6" y="13"/>
                    <a:pt x="4" y="10"/>
                    <a:pt x="4" y="8"/>
                  </a:cubicBezTo>
                  <a:cubicBezTo>
                    <a:pt x="4" y="5"/>
                    <a:pt x="6" y="2"/>
                    <a:pt x="8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953"/>
                    <a:pt x="190" y="953"/>
                    <a:pt x="190" y="953"/>
                  </a:cubicBezTo>
                  <a:cubicBezTo>
                    <a:pt x="8" y="953"/>
                    <a:pt x="8" y="953"/>
                    <a:pt x="8" y="953"/>
                  </a:cubicBezTo>
                  <a:cubicBezTo>
                    <a:pt x="6" y="953"/>
                    <a:pt x="4" y="952"/>
                    <a:pt x="2" y="950"/>
                  </a:cubicBezTo>
                  <a:cubicBezTo>
                    <a:pt x="1" y="949"/>
                    <a:pt x="0" y="947"/>
                    <a:pt x="0" y="944"/>
                  </a:cubicBezTo>
                  <a:cubicBezTo>
                    <a:pt x="0" y="941"/>
                    <a:pt x="1" y="939"/>
                    <a:pt x="2" y="937"/>
                  </a:cubicBezTo>
                  <a:cubicBezTo>
                    <a:pt x="4" y="935"/>
                    <a:pt x="6" y="935"/>
                    <a:pt x="8" y="935"/>
                  </a:cubicBezTo>
                  <a:cubicBezTo>
                    <a:pt x="77" y="935"/>
                    <a:pt x="77" y="935"/>
                    <a:pt x="77" y="935"/>
                  </a:cubicBezTo>
                  <a:lnTo>
                    <a:pt x="77" y="15"/>
                  </a:lnTo>
                  <a:close/>
                </a:path>
              </a:pathLst>
            </a:custGeom>
            <a:solidFill>
              <a:srgbClr val="BB313E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矩形 54"/>
            <p:cNvSpPr/>
            <p:nvPr>
              <p:custDataLst>
                <p:tags r:id="rId9"/>
              </p:custDataLst>
            </p:nvPr>
          </p:nvSpPr>
          <p:spPr>
            <a:xfrm>
              <a:off x="7353" y="2987"/>
              <a:ext cx="1062" cy="651"/>
            </a:xfrm>
            <a:prstGeom prst="rect">
              <a:avLst/>
            </a:prstGeom>
            <a:solidFill>
              <a:srgbClr val="BB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Autofit/>
            </a:bodyPr>
            <a:lstStyle/>
            <a:p>
              <a:pPr lvl="0" algn="ctr" fontAlgn="auto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74320" y="744855"/>
            <a:ext cx="3303905" cy="5401945"/>
            <a:chOff x="-798238" y="-487680"/>
            <a:chExt cx="4197393" cy="6861175"/>
          </a:xfrm>
        </p:grpSpPr>
        <p:pic>
          <p:nvPicPr>
            <p:cNvPr id="11" name="图片 10" descr="C:\Users\DELL\Desktop\1.jpg1"/>
            <p:cNvPicPr>
              <a:picLocks noChangeAspect="1"/>
            </p:cNvPicPr>
            <p:nvPr/>
          </p:nvPicPr>
          <p:blipFill rotWithShape="1">
            <a:blip r:embed="rId23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914" name="组 4"/>
          <p:cNvGrpSpPr/>
          <p:nvPr/>
        </p:nvGrpSpPr>
        <p:grpSpPr>
          <a:xfrm>
            <a:off x="1570355" y="1285875"/>
            <a:ext cx="9108440" cy="4287520"/>
            <a:chOff x="834788" y="1396366"/>
            <a:chExt cx="10058400" cy="4734265"/>
          </a:xfrm>
        </p:grpSpPr>
        <p:pic>
          <p:nvPicPr>
            <p:cNvPr id="38915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4788" y="1396366"/>
              <a:ext cx="10058400" cy="295655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8916" name="图片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4788" y="4513920"/>
              <a:ext cx="10058400" cy="161671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文本框 3"/>
          <p:cNvSpPr txBox="1"/>
          <p:nvPr/>
        </p:nvSpPr>
        <p:spPr>
          <a:xfrm>
            <a:off x="2965450" y="3251200"/>
            <a:ext cx="4681538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要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喝咖啡？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965450" y="4722813"/>
            <a:ext cx="4681538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汉语词典？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98600" y="1270635"/>
            <a:ext cx="902589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3016250" y="1991360"/>
            <a:ext cx="57594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你下课以后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图书馆？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035300" y="3435985"/>
            <a:ext cx="57594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想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想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来我们学校玩？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035300" y="4975860"/>
            <a:ext cx="57594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打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打算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去北京看朋友？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9" grpId="0" bldLvl="0" animBg="1"/>
      <p:bldP spid="10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-6350"/>
            <a:ext cx="6722110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86055" y="127000"/>
            <a:ext cx="85915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altLang="zh-CN" sz="4000" b="1" spc="30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跟</a:t>
            </a:r>
            <a:r>
              <a:rPr altLang="zh-CN" sz="40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</a:t>
            </a:r>
            <a:r>
              <a:rPr altLang="zh-CN" sz="40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一起</a:t>
            </a:r>
            <a:r>
              <a:rPr altLang="zh-CN" sz="40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+V</a:t>
            </a:r>
            <a:endParaRPr altLang="zh-CN" sz="4000" b="1" spc="3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90080" y="3627120"/>
            <a:ext cx="4025900" cy="2684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矩形 2"/>
          <p:cNvSpPr/>
          <p:nvPr/>
        </p:nvSpPr>
        <p:spPr>
          <a:xfrm>
            <a:off x="1074103" y="1136015"/>
            <a:ext cx="8321675" cy="23799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你下午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打算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干什么？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打算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清华大学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玩。你呢？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我下午没有事，我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一起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吧。</a:t>
            </a:r>
          </a:p>
        </p:txBody>
      </p:sp>
      <p:sp>
        <p:nvSpPr>
          <p:cNvPr id="4" name="矩形 3"/>
          <p:cNvSpPr/>
          <p:nvPr/>
        </p:nvSpPr>
        <p:spPr>
          <a:xfrm>
            <a:off x="1074103" y="4000183"/>
            <a:ext cx="6140450" cy="1938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我想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一起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北京。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好啊！一起去吧。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-6350"/>
            <a:ext cx="1993900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186055" y="127000"/>
            <a:ext cx="17716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情景：</a:t>
            </a:r>
          </a:p>
        </p:txBody>
      </p:sp>
      <p:pic>
        <p:nvPicPr>
          <p:cNvPr id="19" name="图片 18"/>
          <p:cNvPicPr/>
          <p:nvPr/>
        </p:nvPicPr>
        <p:blipFill>
          <a:blip r:embed="rId7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8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8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>
            <p:custDataLst>
              <p:tags r:id="rId4"/>
            </p:custDataLst>
          </p:nvPr>
        </p:nvSpPr>
        <p:spPr>
          <a:xfrm>
            <a:off x="1755140" y="537845"/>
            <a:ext cx="11574780" cy="5154295"/>
          </a:xfrm>
          <a:prstGeom prst="rect">
            <a:avLst/>
          </a:prstGeom>
          <a:noFill/>
          <a:ln w="28575"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>
              <a:lnSpc>
                <a:spcPct val="180000"/>
              </a:lnSpc>
            </a:pPr>
            <a:r>
              <a:rPr kumimoji="1"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1. </a:t>
            </a:r>
            <a:r>
              <a:rPr kumimoji="1"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买东西</a:t>
            </a:r>
          </a:p>
          <a:p>
            <a:pPr>
              <a:lnSpc>
                <a:spcPct val="180000"/>
              </a:lnSpc>
            </a:pPr>
            <a:r>
              <a:rPr kumimoji="1"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2. </a:t>
            </a:r>
            <a:r>
              <a:rPr kumimoji="1"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写作业</a:t>
            </a:r>
          </a:p>
          <a:p>
            <a:pPr>
              <a:lnSpc>
                <a:spcPct val="180000"/>
              </a:lnSpc>
            </a:pPr>
            <a:r>
              <a:rPr kumimoji="1"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3. </a:t>
            </a:r>
            <a:r>
              <a:rPr kumimoji="1"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动物园 老虎</a:t>
            </a:r>
          </a:p>
          <a:p>
            <a:pPr>
              <a:lnSpc>
                <a:spcPct val="180000"/>
              </a:lnSpc>
            </a:pPr>
            <a:r>
              <a:rPr kumimoji="1"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4. </a:t>
            </a:r>
            <a:r>
              <a:rPr kumimoji="1"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植物园 看花</a:t>
            </a:r>
          </a:p>
        </p:txBody>
      </p:sp>
      <p:pic>
        <p:nvPicPr>
          <p:cNvPr id="4" name="图片 3" descr="1_画板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>
            <a:alphaModFix amt="25000"/>
          </a:blip>
          <a:stretch>
            <a:fillRect/>
          </a:stretch>
        </p:blipFill>
        <p:spPr>
          <a:xfrm>
            <a:off x="6743700" y="359727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13840" y="1465580"/>
            <a:ext cx="933704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351088" y="2815908"/>
            <a:ext cx="75057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我在教学楼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同学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一起</a:t>
            </a:r>
            <a:r>
              <a:rPr lang="zh-CN" altLang="en-US" sz="32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作业。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351088" y="4358323"/>
            <a:ext cx="75057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你要不要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一起</a:t>
            </a:r>
            <a:r>
              <a:rPr lang="zh-CN" altLang="en-US" sz="32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吃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午饭？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12570" y="1210310"/>
            <a:ext cx="9256395" cy="4624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2286953" y="1994535"/>
            <a:ext cx="75057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我打算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朋友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一起</a:t>
            </a:r>
            <a:r>
              <a:rPr lang="zh-CN" altLang="en-US" sz="32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外边玩。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86953" y="3561398"/>
            <a:ext cx="75057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你想不想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一起</a:t>
            </a:r>
            <a:r>
              <a:rPr lang="zh-CN" altLang="en-US" sz="32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北京玩。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286953" y="5080000"/>
            <a:ext cx="75057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你下午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一起</a:t>
            </a:r>
            <a:r>
              <a:rPr lang="zh-CN" altLang="en-US" sz="32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超市买东西吧。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-6350"/>
            <a:ext cx="945578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itle 6"/>
          <p:cNvSpPr txBox="1"/>
          <p:nvPr>
            <p:custDataLst>
              <p:tags r:id="rId3"/>
            </p:custDataLst>
          </p:nvPr>
        </p:nvSpPr>
        <p:spPr>
          <a:xfrm>
            <a:off x="-36830" y="75565"/>
            <a:ext cx="92468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3600" b="1" spc="30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altLang="zh-CN" sz="3600" b="1" spc="300">
                <a:solidFill>
                  <a:schemeClr val="bg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4:</a:t>
            </a:r>
            <a:r>
              <a:rPr lang="zh-CN" altLang="en-US" sz="36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和</a:t>
            </a:r>
            <a:r>
              <a:rPr altLang="zh-CN" sz="36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跟</a:t>
            </a:r>
            <a:r>
              <a:rPr altLang="zh-CN" sz="36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一样；和</a:t>
            </a:r>
            <a:r>
              <a:rPr altLang="zh-CN" sz="36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6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跟</a:t>
            </a:r>
            <a:r>
              <a:rPr altLang="zh-CN" sz="36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6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一样</a:t>
            </a:r>
            <a:r>
              <a:rPr altLang="zh-CN" sz="36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+(A)</a:t>
            </a:r>
            <a:endParaRPr altLang="zh-CN" sz="3600" b="1" spc="3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9" name="图片 18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7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7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29698" name="矩形 2"/>
          <p:cNvSpPr/>
          <p:nvPr/>
        </p:nvSpPr>
        <p:spPr>
          <a:xfrm>
            <a:off x="1494790" y="1253808"/>
            <a:ext cx="8907463" cy="755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艾米丽是留学生，玛利亚也是留学生。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494790" y="2207578"/>
            <a:ext cx="9359900" cy="755650"/>
          </a:xfrm>
          <a:prstGeom prst="rect">
            <a:avLst/>
          </a:prstGeom>
          <a:noFill/>
          <a:ln w="57150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2F0D9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艾米丽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和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玛利亚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一样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，她们都是留学生。</a:t>
            </a:r>
          </a:p>
        </p:txBody>
      </p:sp>
      <p:sp>
        <p:nvSpPr>
          <p:cNvPr id="2" name="矩形 1"/>
          <p:cNvSpPr/>
          <p:nvPr/>
        </p:nvSpPr>
        <p:spPr>
          <a:xfrm>
            <a:off x="1494790" y="3207068"/>
            <a:ext cx="8907463" cy="755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我刚来中国，她也刚来中国。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494790" y="4173855"/>
            <a:ext cx="9359900" cy="755650"/>
          </a:xfrm>
          <a:prstGeom prst="rect">
            <a:avLst/>
          </a:prstGeom>
          <a:noFill/>
          <a:ln w="57150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2F0D9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和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她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一样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，刚来中国。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494790" y="5140325"/>
            <a:ext cx="61010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跟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一样，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......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pic>
        <p:nvPicPr>
          <p:cNvPr id="4" name="图片 3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6743700" y="359727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/>
      <p:bldP spid="12" grpId="0" bldLvl="0" animBg="1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30721" name="矩形 1"/>
          <p:cNvSpPr/>
          <p:nvPr/>
        </p:nvSpPr>
        <p:spPr>
          <a:xfrm>
            <a:off x="1477328" y="1291590"/>
            <a:ext cx="8785225" cy="755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艾米丽很漂亮，玛利亚也很漂亮。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551940" y="2156460"/>
            <a:ext cx="8636000" cy="755650"/>
          </a:xfrm>
          <a:prstGeom prst="rect">
            <a:avLst/>
          </a:prstGeom>
          <a:noFill/>
          <a:ln w="57150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2F0D9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艾米丽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和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玛利亚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一样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2F9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漂亮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sp>
        <p:nvSpPr>
          <p:cNvPr id="15" name="矩形 14"/>
          <p:cNvSpPr/>
          <p:nvPr/>
        </p:nvSpPr>
        <p:spPr>
          <a:xfrm>
            <a:off x="1551940" y="3101340"/>
            <a:ext cx="8783638" cy="755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昨天的考试很难，今天的考试也很难。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551940" y="4020503"/>
            <a:ext cx="8636000" cy="755650"/>
          </a:xfrm>
          <a:prstGeom prst="rect">
            <a:avLst/>
          </a:prstGeom>
          <a:noFill/>
          <a:ln w="57150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2F0D9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昨天的考试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跟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今天的考试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一样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2F9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难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551940" y="4984115"/>
            <a:ext cx="50215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跟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一样</a:t>
            </a:r>
            <a:r>
              <a:rPr 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adj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pic>
        <p:nvPicPr>
          <p:cNvPr id="2" name="图片 1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59727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5" grpId="0"/>
      <p:bldP spid="16" grpId="0" bldLvl="0" animBg="1"/>
      <p:bldP spid="2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1348105"/>
            <a:ext cx="9230995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990850" y="3396615"/>
            <a:ext cx="75057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艾米丽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马克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，都是外国人。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990850" y="4926330"/>
            <a:ext cx="85090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艾米丽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，也不喜欢巧克力。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635" y="1293495"/>
            <a:ext cx="934275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2946083" y="2056765"/>
            <a:ext cx="75057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清华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北大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，也是八点上课。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946083" y="3652203"/>
            <a:ext cx="75057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，都有很多朋友。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946083" y="5208588"/>
            <a:ext cx="75057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阿尔达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，汉语都很好。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373948" y="3615690"/>
            <a:ext cx="746125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第九课第一部分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142865" y="2850515"/>
            <a:ext cx="1923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Part 01</a:t>
            </a:r>
          </a:p>
        </p:txBody>
      </p:sp>
    </p:spTree>
    <p:custDataLst>
      <p:tags r:id="rId1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410845"/>
            <a:ext cx="299275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550545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语法总练习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5105" y="1600200"/>
            <a:ext cx="935228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3562668" y="2839403"/>
            <a:ext cx="177958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在不在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641850" y="3634105"/>
            <a:ext cx="17780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玩玩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825750" y="4359593"/>
            <a:ext cx="224155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和你一样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354445" y="5083810"/>
            <a:ext cx="127476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看书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42865" y="2850515"/>
            <a:ext cx="1923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Part 04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373948" y="3615690"/>
            <a:ext cx="746125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  <a:r>
              <a:rPr lang="en-US" alt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文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r="319" b="2167"/>
          <a:stretch>
            <a:fillRect/>
          </a:stretch>
        </p:blipFill>
        <p:spPr bwMode="auto">
          <a:xfrm>
            <a:off x="1531711" y="871537"/>
            <a:ext cx="9300210" cy="5126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126298" y="5402898"/>
            <a:ext cx="50530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9B906FD-B15A-44C0-AE5B-049A16CC0D8D}"/>
              </a:ext>
            </a:extLst>
          </p:cNvPr>
          <p:cNvSpPr txBox="1"/>
          <p:nvPr/>
        </p:nvSpPr>
        <p:spPr>
          <a:xfrm>
            <a:off x="6208894" y="860108"/>
            <a:ext cx="5053012" cy="584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9-4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7" name="图片 16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9" name="图片 18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15645" y="224790"/>
            <a:ext cx="153860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4"/>
            </p:custDataLst>
          </p:nvPr>
        </p:nvSpPr>
        <p:spPr>
          <a:xfrm>
            <a:off x="885190" y="373380"/>
            <a:ext cx="12636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44033" name="文本框 1"/>
          <p:cNvSpPr txBox="1"/>
          <p:nvPr/>
        </p:nvSpPr>
        <p:spPr>
          <a:xfrm>
            <a:off x="1374140" y="981710"/>
            <a:ext cx="9443720" cy="52622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（玛丽亚来高美的宿舍找高美）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（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敲门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）高美在不在？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在。（开门）玛丽亚，什么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事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没什么，我周末没有作业，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想去外边玩玩，你呢？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一样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，也没有作业。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那你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星期天有空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打算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干什么？</a:t>
            </a:r>
          </a:p>
        </p:txBody>
      </p:sp>
      <p:pic>
        <p:nvPicPr>
          <p:cNvPr id="2" name="图片 1" descr="1_画板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352540" y="3875405"/>
            <a:ext cx="5645150" cy="31769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799955" y="7496810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7" name="图片 16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9" name="图片 18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1" name="图片 20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alphaModFix amt="25000"/>
          </a:blip>
          <a:stretch>
            <a:fillRect/>
          </a:stretch>
        </p:blipFill>
        <p:spPr>
          <a:xfrm>
            <a:off x="6352540" y="3875405"/>
            <a:ext cx="5645150" cy="3176905"/>
          </a:xfrm>
          <a:prstGeom prst="rect">
            <a:avLst/>
          </a:prstGeom>
        </p:spPr>
      </p:pic>
      <p:sp>
        <p:nvSpPr>
          <p:cNvPr id="47105" name="矩形 1"/>
          <p:cNvSpPr/>
          <p:nvPr/>
        </p:nvSpPr>
        <p:spPr>
          <a:xfrm>
            <a:off x="1905000" y="797243"/>
            <a:ext cx="8729663" cy="52622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我打算去北京看朋友。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你想不想去北大？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想，那我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你一起去吧。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我还想去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清华大学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看看。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清华大学？你在清华大学有认识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的朋友吗？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没有，我就是想去看看。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7" name="图片 16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9" name="图片 18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sp>
        <p:nvSpPr>
          <p:cNvPr id="46082" name="文本框 2"/>
          <p:cNvSpPr txBox="1"/>
          <p:nvPr/>
        </p:nvSpPr>
        <p:spPr>
          <a:xfrm>
            <a:off x="1713865" y="817563"/>
            <a:ext cx="10287000" cy="50774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（玛丽亚来高美的宿舍找高美）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：（敲门）高美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美：在。（开门）玛丽亚，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玛丽亚：没什么，我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，想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，你呢？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美：我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，也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玛丽亚：那你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pic>
        <p:nvPicPr>
          <p:cNvPr id="3" name="图片 2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alphaModFix amt="25000"/>
          </a:blip>
          <a:stretch>
            <a:fillRect/>
          </a:stretch>
        </p:blipFill>
        <p:spPr>
          <a:xfrm>
            <a:off x="6352540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7" name="图片 16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9" name="图片 18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1" name="图片 20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alphaModFix amt="25000"/>
          </a:blip>
          <a:stretch>
            <a:fillRect/>
          </a:stretch>
        </p:blipFill>
        <p:spPr>
          <a:xfrm>
            <a:off x="6352540" y="3875405"/>
            <a:ext cx="5645150" cy="3176905"/>
          </a:xfrm>
          <a:prstGeom prst="rect">
            <a:avLst/>
          </a:prstGeom>
        </p:spPr>
      </p:pic>
      <p:sp>
        <p:nvSpPr>
          <p:cNvPr id="47105" name="矩形 1"/>
          <p:cNvSpPr/>
          <p:nvPr/>
        </p:nvSpPr>
        <p:spPr>
          <a:xfrm>
            <a:off x="1905000" y="797243"/>
            <a:ext cx="8729663" cy="52622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我打算去北京看朋友。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你想不想去北大？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想，那我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你一起去吧。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我还想去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清华大学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看看。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清华大学？你在清华大学有认识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的朋友吗？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没有，我就是想去看看。</a:t>
            </a:r>
          </a:p>
        </p:txBody>
      </p:sp>
      <p:sp>
        <p:nvSpPr>
          <p:cNvPr id="2" name="矩形: 圆角 1">
            <a:extLst>
              <a:ext uri="{FF2B5EF4-FFF2-40B4-BE49-F238E27FC236}">
                <a16:creationId xmlns:a16="http://schemas.microsoft.com/office/drawing/2014/main" id="{D7CE5FC0-0DC5-480C-A8C6-93BD14C14714}"/>
              </a:ext>
            </a:extLst>
          </p:cNvPr>
          <p:cNvSpPr/>
          <p:nvPr/>
        </p:nvSpPr>
        <p:spPr>
          <a:xfrm>
            <a:off x="4885509" y="940526"/>
            <a:ext cx="2664822" cy="548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58D719B8-3CE8-4550-B48A-FFBEA12DEE7F}"/>
              </a:ext>
            </a:extLst>
          </p:cNvPr>
          <p:cNvSpPr/>
          <p:nvPr/>
        </p:nvSpPr>
        <p:spPr>
          <a:xfrm>
            <a:off x="4011659" y="1703024"/>
            <a:ext cx="1300570" cy="548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id="{414A3F66-FE67-4807-A80E-60D512C05456}"/>
              </a:ext>
            </a:extLst>
          </p:cNvPr>
          <p:cNvSpPr/>
          <p:nvPr/>
        </p:nvSpPr>
        <p:spPr>
          <a:xfrm>
            <a:off x="5312229" y="2440894"/>
            <a:ext cx="2437037" cy="548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9DED66CF-715E-4F5E-8D04-D336AAB9666D}"/>
              </a:ext>
            </a:extLst>
          </p:cNvPr>
          <p:cNvSpPr/>
          <p:nvPr/>
        </p:nvSpPr>
        <p:spPr>
          <a:xfrm>
            <a:off x="6932022" y="3141980"/>
            <a:ext cx="817243" cy="548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id="{DD2D3C24-707B-4E55-BB25-AEC20B84F5CF}"/>
              </a:ext>
            </a:extLst>
          </p:cNvPr>
          <p:cNvSpPr/>
          <p:nvPr/>
        </p:nvSpPr>
        <p:spPr>
          <a:xfrm>
            <a:off x="5278122" y="5331143"/>
            <a:ext cx="2471143" cy="548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14806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390649" y="989330"/>
            <a:ext cx="10130789" cy="543321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玛利亚周末（    ）作业，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高美（    ）玛利亚（     ）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，也没有作业。高美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星期天（    ）去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北京大学看朋友，玛利亚也想去北大，她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要（    ）高美（    ）去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，她还想去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清华大学（    ） 。</a:t>
            </a:r>
            <a:endParaRPr lang="zh-CN" altLang="en-US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390650" y="989330"/>
            <a:ext cx="920750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玛利亚周末没有作业，高美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玛利亚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一样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，也没有作业。高美星期天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打算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去北京大学看朋友，玛利亚也想去北大，她要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高美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一起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去，她还想去清华大学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看看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72920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内容占位符 2"/>
          <p:cNvSpPr>
            <a:spLocks noGrp="1"/>
          </p:cNvSpPr>
          <p:nvPr/>
        </p:nvSpPr>
        <p:spPr>
          <a:xfrm>
            <a:off x="1239203" y="946785"/>
            <a:ext cx="11329987" cy="5791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1">
              <a:lnSpc>
                <a:spcPct val="110000"/>
              </a:lnSpc>
              <a:buFontTx/>
              <a:buAutoNum type="arabicPeriod"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听写：</a:t>
            </a:r>
            <a:endParaRPr lang="en-US" altLang="zh-CN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10000"/>
              </a:lnSpc>
              <a:buFontTx/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第三课的生词和课文。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第九课的生词和课文。</a:t>
            </a:r>
          </a:p>
          <a:p>
            <a:pPr marL="514350" indent="-514350" eaLnBrk="1" hangingPunct="1">
              <a:lnSpc>
                <a:spcPct val="110000"/>
              </a:lnSpc>
              <a:buFontTx/>
              <a:buAutoNum type="arabicPeriod" startAt="2"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作业本：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写句子（每个语法写一个句子，共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8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个）：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10000"/>
              </a:lnSpc>
              <a:buFontTx/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事、空、打算、和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一起、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10000"/>
              </a:lnSpc>
              <a:buFontTx/>
              <a:buNone/>
            </a:pP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一样、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VV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V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V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、敲。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10000"/>
              </a:lnSpc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写在书上：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（复习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+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预习：建议在自习课上完成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en-US" altLang="zh-CN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10000"/>
              </a:lnSpc>
              <a:buFontTx/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听录音默写课文。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10000"/>
              </a:lnSpc>
              <a:buFontTx/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P153-154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1-4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P154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课文热身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15233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14814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58445" y="269875"/>
            <a:ext cx="14744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作业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42865" y="2850515"/>
            <a:ext cx="1923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Part 01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373948" y="3615690"/>
            <a:ext cx="746125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复</a:t>
            </a:r>
            <a:r>
              <a:rPr lang="en-US" alt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习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7" name="图片 6" descr="IMG_8843"/>
          <p:cNvPicPr>
            <a:picLocks noChangeAspect="1"/>
          </p:cNvPicPr>
          <p:nvPr/>
        </p:nvPicPr>
        <p:blipFill>
          <a:blip r:embed="rId5"/>
          <a:srcRect l="-448" t="31789" r="448" b="6718"/>
          <a:stretch>
            <a:fillRect/>
          </a:stretch>
        </p:blipFill>
        <p:spPr>
          <a:xfrm>
            <a:off x="429895" y="1102360"/>
            <a:ext cx="11331575" cy="46443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373948" y="3615690"/>
            <a:ext cx="746125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第九课第二部分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142865" y="2850515"/>
            <a:ext cx="1923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Part 01</a:t>
            </a:r>
          </a:p>
        </p:txBody>
      </p:sp>
    </p:spTree>
    <p:custDataLst>
      <p:tags r:id="rId1"/>
    </p:custData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7" name="图片 6" descr="IMG_8843"/>
          <p:cNvPicPr>
            <a:picLocks noChangeAspect="1"/>
          </p:cNvPicPr>
          <p:nvPr/>
        </p:nvPicPr>
        <p:blipFill>
          <a:blip r:embed="rId5"/>
          <a:srcRect l="-448" t="31789" r="448" b="6718"/>
          <a:stretch>
            <a:fillRect/>
          </a:stretch>
        </p:blipFill>
        <p:spPr>
          <a:xfrm>
            <a:off x="429895" y="1102360"/>
            <a:ext cx="11331575" cy="46443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42865" y="2850515"/>
            <a:ext cx="1923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Part 01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373948" y="3615690"/>
            <a:ext cx="746125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复</a:t>
            </a:r>
            <a:r>
              <a:rPr lang="en-US" alt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习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矩形 1"/>
          <p:cNvSpPr/>
          <p:nvPr/>
        </p:nvSpPr>
        <p:spPr>
          <a:xfrm>
            <a:off x="1221014" y="1486716"/>
            <a:ext cx="10343969" cy="409785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21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敲 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敲门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和 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跟 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一样   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1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空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有空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打算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事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星期天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1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清华大学</a:t>
            </a:r>
            <a:endParaRPr lang="en-US" altLang="zh-CN" sz="44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66165" y="1162050"/>
            <a:ext cx="10344785" cy="4079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80000"/>
              </a:lnSpc>
            </a:pPr>
            <a:r>
              <a:rPr 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1. VV</a:t>
            </a:r>
          </a:p>
          <a:p>
            <a:pPr>
              <a:lnSpc>
                <a:spcPct val="18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2. V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不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V</a:t>
            </a:r>
          </a:p>
          <a:p>
            <a:pPr>
              <a:lnSpc>
                <a:spcPct val="18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3. ...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和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跟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...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一起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+V</a:t>
            </a:r>
          </a:p>
          <a:p>
            <a:pPr>
              <a:lnSpc>
                <a:spcPct val="18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4. ...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和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...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一样，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....../ ...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和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...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一样（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A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）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96570" y="445135"/>
            <a:ext cx="66147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50673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预习作业练习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1—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153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455" y="2265045"/>
            <a:ext cx="9258935" cy="2331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6"/>
          <p:cNvSpPr txBox="1"/>
          <p:nvPr/>
        </p:nvSpPr>
        <p:spPr>
          <a:xfrm>
            <a:off x="2591277" y="2290763"/>
            <a:ext cx="112553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骑车</a:t>
            </a:r>
          </a:p>
        </p:txBody>
      </p:sp>
      <p:sp>
        <p:nvSpPr>
          <p:cNvPr id="18" name="文本框 6"/>
          <p:cNvSpPr txBox="1"/>
          <p:nvPr/>
        </p:nvSpPr>
        <p:spPr>
          <a:xfrm>
            <a:off x="6551295" y="2277745"/>
            <a:ext cx="20193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骑自行车</a:t>
            </a:r>
          </a:p>
        </p:txBody>
      </p:sp>
      <p:sp>
        <p:nvSpPr>
          <p:cNvPr id="19" name="文本框 6"/>
          <p:cNvSpPr txBox="1"/>
          <p:nvPr/>
        </p:nvSpPr>
        <p:spPr>
          <a:xfrm>
            <a:off x="2591276" y="3071813"/>
            <a:ext cx="112553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坐车</a:t>
            </a:r>
          </a:p>
        </p:txBody>
      </p:sp>
      <p:sp>
        <p:nvSpPr>
          <p:cNvPr id="20" name="文本框 6"/>
          <p:cNvSpPr txBox="1"/>
          <p:nvPr/>
        </p:nvSpPr>
        <p:spPr>
          <a:xfrm>
            <a:off x="4901883" y="3028950"/>
            <a:ext cx="12858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坐下</a:t>
            </a:r>
          </a:p>
        </p:txBody>
      </p:sp>
      <p:sp>
        <p:nvSpPr>
          <p:cNvPr id="21" name="文本框 6"/>
          <p:cNvSpPr txBox="1"/>
          <p:nvPr/>
        </p:nvSpPr>
        <p:spPr>
          <a:xfrm>
            <a:off x="2574608" y="3836988"/>
            <a:ext cx="11588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开车</a:t>
            </a:r>
          </a:p>
        </p:txBody>
      </p:sp>
      <p:sp>
        <p:nvSpPr>
          <p:cNvPr id="22" name="文本框 6"/>
          <p:cNvSpPr txBox="1"/>
          <p:nvPr/>
        </p:nvSpPr>
        <p:spPr>
          <a:xfrm>
            <a:off x="4901883" y="3816350"/>
            <a:ext cx="12858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开门</a:t>
            </a:r>
          </a:p>
        </p:txBody>
      </p:sp>
      <p:sp>
        <p:nvSpPr>
          <p:cNvPr id="23" name="文本框 6"/>
          <p:cNvSpPr txBox="1"/>
          <p:nvPr/>
        </p:nvSpPr>
        <p:spPr>
          <a:xfrm>
            <a:off x="6859270" y="3827463"/>
            <a:ext cx="119221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开心</a:t>
            </a:r>
          </a:p>
        </p:txBody>
      </p:sp>
      <p:sp>
        <p:nvSpPr>
          <p:cNvPr id="24" name="文本框 6"/>
          <p:cNvSpPr txBox="1"/>
          <p:nvPr/>
        </p:nvSpPr>
        <p:spPr>
          <a:xfrm>
            <a:off x="8962708" y="3806508"/>
            <a:ext cx="18065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开玩笑</a:t>
            </a:r>
          </a:p>
        </p:txBody>
      </p:sp>
      <p:sp>
        <p:nvSpPr>
          <p:cNvPr id="25" name="文本框 6"/>
          <p:cNvSpPr txBox="1"/>
          <p:nvPr/>
        </p:nvSpPr>
        <p:spPr>
          <a:xfrm>
            <a:off x="6859270" y="3019425"/>
            <a:ext cx="18351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请坐</a:t>
            </a:r>
          </a:p>
        </p:txBody>
      </p:sp>
      <p:sp>
        <p:nvSpPr>
          <p:cNvPr id="5" name="文本框 6"/>
          <p:cNvSpPr txBox="1"/>
          <p:nvPr/>
        </p:nvSpPr>
        <p:spPr>
          <a:xfrm>
            <a:off x="8557578" y="3024188"/>
            <a:ext cx="272573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坐公共汽车</a:t>
            </a:r>
          </a:p>
        </p:txBody>
      </p:sp>
      <p:sp>
        <p:nvSpPr>
          <p:cNvPr id="27" name="文本框 6"/>
          <p:cNvSpPr txBox="1"/>
          <p:nvPr/>
        </p:nvSpPr>
        <p:spPr>
          <a:xfrm>
            <a:off x="4919345" y="2273300"/>
            <a:ext cx="112553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骑马</a:t>
            </a:r>
          </a:p>
        </p:txBody>
      </p:sp>
      <p:sp>
        <p:nvSpPr>
          <p:cNvPr id="28" name="文本框 6"/>
          <p:cNvSpPr txBox="1"/>
          <p:nvPr/>
        </p:nvSpPr>
        <p:spPr>
          <a:xfrm>
            <a:off x="8751253" y="2270760"/>
            <a:ext cx="20193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骑摩托车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5" grpId="0"/>
      <p:bldP spid="27" grpId="0"/>
      <p:bldP spid="2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445135"/>
            <a:ext cx="853186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506730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预习作业练习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2—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154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读句子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3" t="49049" r="7894" b="7249"/>
          <a:stretch>
            <a:fillRect/>
          </a:stretch>
        </p:blipFill>
        <p:spPr bwMode="auto">
          <a:xfrm>
            <a:off x="1426845" y="2158365"/>
            <a:ext cx="9338310" cy="171577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7" name="图片 6" descr="IMG_8843"/>
          <p:cNvPicPr>
            <a:picLocks noChangeAspect="1"/>
          </p:cNvPicPr>
          <p:nvPr/>
        </p:nvPicPr>
        <p:blipFill>
          <a:blip r:embed="rId5"/>
          <a:srcRect l="-448" t="31789" r="448" b="6718"/>
          <a:stretch>
            <a:fillRect/>
          </a:stretch>
        </p:blipFill>
        <p:spPr>
          <a:xfrm>
            <a:off x="429895" y="1102360"/>
            <a:ext cx="11331575" cy="46443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42865" y="2850515"/>
            <a:ext cx="1923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Part 02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373948" y="3615690"/>
            <a:ext cx="746125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</a:t>
            </a:r>
            <a:r>
              <a:rPr lang="en-US" alt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词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矩形 1"/>
          <p:cNvSpPr/>
          <p:nvPr/>
        </p:nvSpPr>
        <p:spPr>
          <a:xfrm>
            <a:off x="1219199" y="1304380"/>
            <a:ext cx="10490019" cy="456471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9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骑  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自行车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坐 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公共汽车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9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路 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车站   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等  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分钟  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慢  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出发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9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平时  房间号  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开玩笑  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9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先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然后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生词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308283" y="1866265"/>
            <a:ext cx="802957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爸爸，我们什么时候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出发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我们现在就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出发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23241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22987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2882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1.</a:t>
            </a: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出发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pic>
        <p:nvPicPr>
          <p:cNvPr id="12" name="图片 3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7415" y="1362710"/>
            <a:ext cx="3308350" cy="2575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矩形 13"/>
          <p:cNvSpPr/>
          <p:nvPr/>
        </p:nvSpPr>
        <p:spPr>
          <a:xfrm>
            <a:off x="5308283" y="4224020"/>
            <a:ext cx="7405687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出发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2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北大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从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宿舍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出发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2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北大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5" name="矩形 14"/>
          <p:cNvSpPr/>
          <p:nvPr/>
        </p:nvSpPr>
        <p:spPr>
          <a:xfrm>
            <a:off x="1002665" y="4402455"/>
            <a:ext cx="4468813" cy="1568450"/>
          </a:xfrm>
          <a:prstGeom prst="rect">
            <a:avLst/>
          </a:prstGeom>
          <a:noFill/>
          <a:ln w="2857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Arial" panose="020B0604020202020204" pitchFamily="34" charset="0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出发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8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endParaRPr lang="en-US" altLang="zh-CN" sz="4000" b="1" dirty="0">
              <a:solidFill>
                <a:srgbClr val="0066CC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从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出发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ldLvl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288544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286004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2882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2.</a:t>
            </a: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开玩笑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2340" y="2299653"/>
            <a:ext cx="6946900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你知道吗？我明天回国。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啊？明天？回国？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哈哈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开玩笑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呢！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不要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开玩笑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  <p:sp>
        <p:nvSpPr>
          <p:cNvPr id="3" name="矩形 2"/>
          <p:cNvSpPr/>
          <p:nvPr/>
        </p:nvSpPr>
        <p:spPr>
          <a:xfrm>
            <a:off x="942340" y="1419860"/>
            <a:ext cx="456406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开玩笑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129020" y="1203325"/>
            <a:ext cx="5239385" cy="461581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第二部分：</a:t>
            </a:r>
          </a:p>
          <a:p>
            <a:pPr>
              <a:lnSpc>
                <a:spcPct val="150000"/>
              </a:lnSpc>
            </a:pPr>
            <a:endParaRPr lang="zh-CN" altLang="en-US" sz="2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茶    茶馆    宿舍    饺子  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饺子馆    喝 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开</a:t>
            </a:r>
            <a:r>
              <a:rPr lang="zh-CN" altLang="en-US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进    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玩</a:t>
            </a:r>
            <a:r>
              <a:rPr lang="zh-CN" altLang="en-US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带  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忙</a:t>
            </a:r>
            <a:r>
              <a:rPr lang="zh-CN" altLang="en-US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还  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一起</a:t>
            </a:r>
            <a:r>
              <a:rPr lang="zh-CN" altLang="en-US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周末   午饭  外边</a:t>
            </a:r>
          </a:p>
          <a:p>
            <a:pPr>
              <a:lnSpc>
                <a:spcPct val="150000"/>
              </a:lnSpc>
            </a:pPr>
            <a:endParaRPr lang="zh-CN" altLang="en-US" sz="2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77495" y="1203325"/>
            <a:ext cx="5107305" cy="504634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第一部分：</a:t>
            </a:r>
          </a:p>
          <a:p>
            <a:pPr>
              <a:lnSpc>
                <a:spcPct val="150000"/>
              </a:lnSpc>
            </a:pPr>
            <a:endParaRPr lang="zh-CN" altLang="en-US" sz="2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教室  时间   对面   咖啡馆 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（一）点儿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待</a:t>
            </a:r>
            <a:r>
              <a:rPr lang="zh-CN" altLang="en-US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找</a:t>
            </a:r>
            <a:r>
              <a:rPr lang="zh-CN" altLang="en-US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干       正在     写作文</a:t>
            </a:r>
            <a:endParaRPr lang="en-US" altLang="zh-CN" sz="2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快        刚       不太   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一直      抓紧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周小明</a:t>
            </a:r>
            <a:endParaRPr lang="en-US" altLang="zh-CN" sz="28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8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4859655" y="1184275"/>
            <a:ext cx="6898640" cy="18224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250" dirty="0">
                <a:solidFill>
                  <a:schemeClr val="bg2">
                    <a:lumMod val="75000"/>
                    <a:alpha val="20000"/>
                  </a:schemeClr>
                </a:solidFill>
                <a:latin typeface="+mn-ea"/>
              </a:rPr>
              <a:t> HQU</a:t>
            </a:r>
          </a:p>
        </p:txBody>
      </p:sp>
      <p:sp>
        <p:nvSpPr>
          <p:cNvPr id="6" name="矩形 5"/>
          <p:cNvSpPr/>
          <p:nvPr/>
        </p:nvSpPr>
        <p:spPr>
          <a:xfrm>
            <a:off x="200025" y="307975"/>
            <a:ext cx="35642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353822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317500" y="2882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3.</a:t>
            </a: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骑</a:t>
            </a:r>
            <a:r>
              <a:rPr altLang="zh-CN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 VS </a:t>
            </a: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坐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pic>
        <p:nvPicPr>
          <p:cNvPr id="23554" name="Picture 2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contrast="10000"/>
          </a:blip>
          <a:stretch>
            <a:fillRect/>
          </a:stretch>
        </p:blipFill>
        <p:spPr>
          <a:xfrm>
            <a:off x="114935" y="901065"/>
            <a:ext cx="4744720" cy="33293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1454468" y="4545965"/>
            <a:ext cx="206502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自行车</a:t>
            </a:r>
          </a:p>
        </p:txBody>
      </p:sp>
      <p:sp>
        <p:nvSpPr>
          <p:cNvPr id="9" name="矩形 8"/>
          <p:cNvSpPr/>
          <p:nvPr/>
        </p:nvSpPr>
        <p:spPr>
          <a:xfrm>
            <a:off x="654050" y="5616575"/>
            <a:ext cx="39274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自行车太慢了！</a:t>
            </a:r>
          </a:p>
        </p:txBody>
      </p:sp>
      <p:sp>
        <p:nvSpPr>
          <p:cNvPr id="10" name="矩形 9"/>
          <p:cNvSpPr/>
          <p:nvPr/>
        </p:nvSpPr>
        <p:spPr>
          <a:xfrm>
            <a:off x="5611178" y="3999865"/>
            <a:ext cx="485648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坐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公共汽车（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公交车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</a:p>
        </p:txBody>
      </p:sp>
      <p:sp>
        <p:nvSpPr>
          <p:cNvPr id="11" name="矩形 10"/>
          <p:cNvSpPr/>
          <p:nvPr/>
        </p:nvSpPr>
        <p:spPr>
          <a:xfrm>
            <a:off x="6069330" y="4737735"/>
            <a:ext cx="39401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坐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公共汽车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很快！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08575" y="5554980"/>
            <a:ext cx="58616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车站 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- 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公交车站</a:t>
            </a:r>
            <a:r>
              <a:rPr 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火车站</a:t>
            </a:r>
          </a:p>
        </p:txBody>
      </p:sp>
      <p:pic>
        <p:nvPicPr>
          <p:cNvPr id="24578" name="Picture 2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4591"/>
          <a:stretch>
            <a:fillRect/>
          </a:stretch>
        </p:blipFill>
        <p:spPr>
          <a:xfrm>
            <a:off x="6228080" y="1282065"/>
            <a:ext cx="3511550" cy="20199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rcRect b="15583"/>
          <a:stretch>
            <a:fillRect/>
          </a:stretch>
        </p:blipFill>
        <p:spPr>
          <a:xfrm>
            <a:off x="5906135" y="1149350"/>
            <a:ext cx="4266565" cy="2701925"/>
          </a:xfrm>
          <a:prstGeom prst="rect">
            <a:avLst/>
          </a:prstGeom>
          <a:effectLst>
            <a:softEdge rad="508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  <p:bldP spid="1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 b="15583"/>
          <a:stretch>
            <a:fillRect/>
          </a:stretch>
        </p:blipFill>
        <p:spPr>
          <a:xfrm>
            <a:off x="637540" y="1391920"/>
            <a:ext cx="4968240" cy="31457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013075" y="5013325"/>
            <a:ext cx="68694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车站 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- 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公交车站</a:t>
            </a:r>
            <a:r>
              <a:rPr 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火车站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rcRect b="8072"/>
          <a:stretch>
            <a:fillRect/>
          </a:stretch>
        </p:blipFill>
        <p:spPr>
          <a:xfrm>
            <a:off x="6157595" y="1407795"/>
            <a:ext cx="5114290" cy="3130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28674" name="Picture 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4578"/>
          <a:stretch>
            <a:fillRect/>
          </a:stretch>
        </p:blipFill>
        <p:spPr>
          <a:xfrm>
            <a:off x="7343140" y="1917065"/>
            <a:ext cx="3956050" cy="22758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6" name="矩形 3"/>
          <p:cNvSpPr/>
          <p:nvPr/>
        </p:nvSpPr>
        <p:spPr>
          <a:xfrm>
            <a:off x="974408" y="2016125"/>
            <a:ext cx="8235950" cy="39077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我们怎么去学校？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我们坐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公共汽车去吧。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公共汽车很快，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15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分钟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2" name="TextBox 2"/>
          <p:cNvSpPr txBox="1"/>
          <p:nvPr/>
        </p:nvSpPr>
        <p:spPr>
          <a:xfrm>
            <a:off x="10129669" y="3066256"/>
            <a:ext cx="435582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l">
              <a:rot lat="0" lon="0" rev="6600000"/>
            </a:lightRig>
          </a:scene3d>
          <a:sp3d>
            <a:bevelT w="114300" prst="artDeco"/>
          </a:sp3d>
        </p:spPr>
        <p:txBody>
          <a:bodyPr>
            <a:spAutoFit/>
            <a:sp3d extrusionH="25400" contourW="8890">
              <a:bevelT w="38100" h="31750" prst="hardEdg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600" b="1" kern="1200" cap="none" spc="0" normalizeH="0" baseline="0" noProof="0" dirty="0"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endParaRPr kumimoji="0" lang="zh-CN" altLang="en-US" sz="3600" b="1" kern="1200" cap="none" spc="0" normalizeH="0" baseline="0" noProof="0" dirty="0"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anose="020B0604030504040204" pitchFamily="34" charset="0"/>
              <a:ea typeface="Yu Gothic Light" panose="020B03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0118" y="1079500"/>
            <a:ext cx="614045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他们坐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几路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公共汽车？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29546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290957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336550" y="2882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3.</a:t>
            </a: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等</a:t>
            </a:r>
            <a:r>
              <a:rPr altLang="zh-CN" sz="4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lang="zh-CN" altLang="zh-CN" sz="44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641475"/>
            <a:ext cx="4734560" cy="315658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5963920" y="2799715"/>
            <a:ext cx="6424613" cy="2122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校门口就有一个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车站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我在那儿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你。</a:t>
            </a:r>
          </a:p>
        </p:txBody>
      </p:sp>
      <p:sp>
        <p:nvSpPr>
          <p:cNvPr id="14" name="矩形 13"/>
          <p:cNvSpPr/>
          <p:nvPr/>
        </p:nvSpPr>
        <p:spPr>
          <a:xfrm>
            <a:off x="5969635" y="1624013"/>
            <a:ext cx="2395538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等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人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rcRect r="14955"/>
          <a:stretch>
            <a:fillRect/>
          </a:stretch>
        </p:blipFill>
        <p:spPr>
          <a:xfrm>
            <a:off x="1350645" y="1371600"/>
            <a:ext cx="2359025" cy="21837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985385" y="1041718"/>
            <a:ext cx="8010525" cy="58159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她在门口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妈妈回家。</a:t>
            </a: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他一直在饭店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女朋友。</a:t>
            </a: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他们在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等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校车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呢。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00000"/>
              </a:lnSpc>
              <a:spcBef>
                <a:spcPct val="0"/>
              </a:spcBef>
            </a:pP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4140" y="4119245"/>
            <a:ext cx="3001645" cy="19519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7270" y="3909060"/>
            <a:ext cx="3207385" cy="217678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235204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23323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336550" y="2882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altLang="zh-CN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4.</a:t>
            </a: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平时</a:t>
            </a:r>
            <a:endParaRPr lang="zh-CN" altLang="en-US" sz="44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pic>
        <p:nvPicPr>
          <p:cNvPr id="27650" name="图片 3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8970" y="1287145"/>
            <a:ext cx="2730500" cy="28632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3" name="矩形 6"/>
          <p:cNvSpPr/>
          <p:nvPr/>
        </p:nvSpPr>
        <p:spPr>
          <a:xfrm>
            <a:off x="3784600" y="1383348"/>
            <a:ext cx="1052353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平时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不坐公共汽车，我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平时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都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开车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矩形 4"/>
          <p:cNvSpPr/>
          <p:nvPr/>
        </p:nvSpPr>
        <p:spPr>
          <a:xfrm>
            <a:off x="3784283" y="2231390"/>
            <a:ext cx="7331075" cy="3538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平时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都喜欢吃什么？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平时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都喜欢玩什么？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平时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几点起床？几点睡觉？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平时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说汉语吗？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7" name="图片 6" descr="IMG_8843"/>
          <p:cNvPicPr>
            <a:picLocks noChangeAspect="1"/>
          </p:cNvPicPr>
          <p:nvPr/>
        </p:nvPicPr>
        <p:blipFill>
          <a:blip r:embed="rId5"/>
          <a:srcRect l="-448" t="31789" r="448" b="6718"/>
          <a:stretch>
            <a:fillRect/>
          </a:stretch>
        </p:blipFill>
        <p:spPr>
          <a:xfrm>
            <a:off x="429895" y="1102360"/>
            <a:ext cx="11331575" cy="46443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42865" y="2850515"/>
            <a:ext cx="1923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Part 03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373948" y="3615690"/>
            <a:ext cx="746125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语言点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464185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462915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74320" y="273050"/>
            <a:ext cx="441388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altLang="zh-CN" sz="4000" b="1" spc="3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</a:t>
            </a:r>
            <a:r>
              <a:rPr lang="zh-CN" altLang="en-US" sz="4000" b="1" spc="3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：问号码</a:t>
            </a:r>
            <a:endParaRPr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01" t="11552" r="18140" b="11005"/>
          <a:stretch>
            <a:fillRect/>
          </a:stretch>
        </p:blipFill>
        <p:spPr bwMode="auto">
          <a:xfrm>
            <a:off x="7103745" y="1997075"/>
            <a:ext cx="2945765" cy="2895600"/>
          </a:xfrm>
          <a:prstGeom prst="rect">
            <a:avLst/>
          </a:prstGeom>
          <a:noFill/>
          <a:ln>
            <a:noFill/>
          </a:ln>
          <a:effectLst>
            <a:softEdge rad="76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矩形 2"/>
          <p:cNvSpPr/>
          <p:nvPr/>
        </p:nvSpPr>
        <p:spPr>
          <a:xfrm>
            <a:off x="983615" y="1649413"/>
            <a:ext cx="7535863" cy="44119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房间号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是多少？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房间号码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是多少？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房间是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多少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号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房间号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202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房间号码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202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房间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202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/>
          <a:srcRect l="10730" b="17744"/>
          <a:stretch>
            <a:fillRect/>
          </a:stretch>
        </p:blipFill>
        <p:spPr bwMode="auto">
          <a:xfrm>
            <a:off x="5231765" y="2620010"/>
            <a:ext cx="4765675" cy="2987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8351838" y="1755458"/>
            <a:ext cx="202120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楼号：</a:t>
            </a:r>
            <a:r>
              <a:rPr kumimoji="1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7</a:t>
            </a:r>
            <a:r>
              <a:rPr kumimoji="1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号</a:t>
            </a:r>
          </a:p>
        </p:txBody>
      </p:sp>
      <p:sp>
        <p:nvSpPr>
          <p:cNvPr id="4" name="标注: 弯曲线形 2"/>
          <p:cNvSpPr/>
          <p:nvPr/>
        </p:nvSpPr>
        <p:spPr>
          <a:xfrm>
            <a:off x="8371205" y="1730375"/>
            <a:ext cx="2079625" cy="613410"/>
          </a:xfrm>
          <a:prstGeom prst="borderCallout2">
            <a:avLst>
              <a:gd name="adj1" fmla="val 64583"/>
              <a:gd name="adj2" fmla="val -3730"/>
              <a:gd name="adj3" fmla="val 102070"/>
              <a:gd name="adj4" fmla="val -24305"/>
              <a:gd name="adj5" fmla="val 412629"/>
              <a:gd name="adj6" fmla="val -39664"/>
            </a:avLst>
          </a:prstGeom>
          <a:noFill/>
          <a:ln w="38100">
            <a:solidFill>
              <a:srgbClr val="D519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6573" y="1816418"/>
            <a:ext cx="6203950" cy="32238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</a:pP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：这是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几号楼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：这是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号楼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 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8194" name="Rectangle 3"/>
          <p:cNvSpPr>
            <a:spLocks noGrp="1" noChangeArrowheads="1"/>
          </p:cNvSpPr>
          <p:nvPr/>
        </p:nvSpPr>
        <p:spPr>
          <a:xfrm>
            <a:off x="6909435" y="1401128"/>
            <a:ext cx="1455738" cy="65881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手机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            </a:t>
            </a:r>
          </a:p>
        </p:txBody>
      </p:sp>
      <p:pic>
        <p:nvPicPr>
          <p:cNvPr id="30723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0425" y="954405"/>
            <a:ext cx="2372360" cy="19202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2568575" y="2788920"/>
            <a:ext cx="8316913" cy="27997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>
              <a:lnSpc>
                <a:spcPct val="90000"/>
              </a:lnSpc>
              <a:spcBef>
                <a:spcPct val="20000"/>
              </a:spcBef>
              <a:buFontTx/>
              <a:buNone/>
            </a:pPr>
            <a:endParaRPr lang="zh-CN" altLang="en-US" sz="1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90000"/>
              </a:lnSpc>
              <a:spcBef>
                <a:spcPct val="2000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你的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电话号码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是多少？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90000"/>
              </a:lnSpc>
              <a:spcBef>
                <a:spcPct val="2000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你的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电话号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是多少？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90000"/>
              </a:lnSpc>
              <a:spcBef>
                <a:spcPct val="2000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你的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电话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是多少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90000"/>
              </a:lnSpc>
              <a:spcBef>
                <a:spcPct val="20000"/>
              </a:spcBef>
              <a:buFontTx/>
              <a:buNone/>
            </a:pPr>
            <a:endParaRPr lang="en-US" altLang="zh-CN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90000"/>
              </a:lnSpc>
              <a:spcBef>
                <a:spcPct val="2000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办公室的电话号码：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010—85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******</a:t>
            </a:r>
          </a:p>
        </p:txBody>
      </p:sp>
      <p:sp>
        <p:nvSpPr>
          <p:cNvPr id="4" name="矩形 3"/>
          <p:cNvSpPr/>
          <p:nvPr/>
        </p:nvSpPr>
        <p:spPr>
          <a:xfrm rot="1255964">
            <a:off x="9006481" y="946623"/>
            <a:ext cx="1440161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1" i="0" u="none" strike="noStrike" kern="120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  <a:cs typeface="+mn-cs"/>
              </a:rPr>
              <a:t>？</a:t>
            </a:r>
          </a:p>
        </p:txBody>
      </p:sp>
      <p:sp>
        <p:nvSpPr>
          <p:cNvPr id="5" name="矩形 4"/>
          <p:cNvSpPr/>
          <p:nvPr/>
        </p:nvSpPr>
        <p:spPr>
          <a:xfrm>
            <a:off x="3498215" y="1470343"/>
            <a:ext cx="1101090" cy="5892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电话</a:t>
            </a:r>
          </a:p>
        </p:txBody>
      </p:sp>
      <p:pic>
        <p:nvPicPr>
          <p:cNvPr id="30724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534370">
            <a:off x="8134350" y="1085215"/>
            <a:ext cx="1093470" cy="129222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charRg st="42" end="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2445" y="1328420"/>
            <a:ext cx="9907905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1.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正在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在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+V....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（呢）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2.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刚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+V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3.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不太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+Adj/V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4. </a:t>
            </a:r>
            <a:r>
              <a:rPr 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S+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在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地方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+V....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5. adj+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一点儿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/V+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一点儿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+N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163945" y="1158240"/>
            <a:ext cx="5095875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6.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抓紧（时间）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+V</a:t>
            </a:r>
            <a:endParaRPr lang="en-US" altLang="zh-CN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7.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请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（人）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+V</a:t>
            </a:r>
            <a:endParaRPr lang="en-US" altLang="zh-CN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8.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还在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还没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9.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带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+N/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带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谁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（一起）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V</a:t>
            </a:r>
            <a:endParaRPr lang="en-US" altLang="zh-CN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>
              <a:lnSpc>
                <a:spcPct val="200000"/>
              </a:lnSpc>
            </a:pPr>
            <a:endParaRPr lang="zh-CN" altLang="en-US" sz="3200"/>
          </a:p>
        </p:txBody>
      </p:sp>
    </p:spTree>
    <p:custDataLst>
      <p:tags r:id="rId1"/>
    </p:custData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2769" name="Rectangle 3"/>
          <p:cNvSpPr>
            <a:spLocks noGrp="1"/>
          </p:cNvSpPr>
          <p:nvPr/>
        </p:nvSpPr>
        <p:spPr>
          <a:xfrm>
            <a:off x="1048385" y="-85090"/>
            <a:ext cx="9791700" cy="553243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6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号码  ：</a:t>
            </a:r>
          </a:p>
          <a:p>
            <a:pPr>
              <a:lnSpc>
                <a:spcPct val="14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房间号：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201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1207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104</a:t>
            </a:r>
          </a:p>
          <a:p>
            <a:pPr>
              <a:lnSpc>
                <a:spcPct val="14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电话号：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13595670132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63861023</a:t>
            </a:r>
          </a:p>
          <a:p>
            <a:pPr>
              <a:lnSpc>
                <a:spcPct val="14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公共汽车号：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160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路、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125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路、</a:t>
            </a: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19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路、</a:t>
            </a: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25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路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楼号：</a:t>
            </a: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号楼</a:t>
            </a:r>
          </a:p>
        </p:txBody>
      </p:sp>
    </p:spTree>
    <p:custDataLst>
      <p:tags r:id="rId1"/>
    </p:custData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445135"/>
            <a:ext cx="54857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506730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156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08430" y="1746885"/>
            <a:ext cx="9375140" cy="2918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731964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730123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74320" y="273050"/>
            <a:ext cx="706310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altLang="zh-CN" sz="4000" b="1" spc="3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</a:t>
            </a:r>
            <a:r>
              <a:rPr lang="zh-CN" altLang="en-US" sz="4000" b="1" spc="3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：先</a:t>
            </a:r>
            <a:r>
              <a:rPr altLang="zh-CN" sz="4000" b="1" spc="3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……</a:t>
            </a:r>
            <a:r>
              <a:rPr lang="zh-CN" altLang="en-US" sz="4000" b="1" spc="3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，然后</a:t>
            </a:r>
            <a:r>
              <a:rPr altLang="zh-CN" sz="4000" b="1" spc="3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……</a:t>
            </a:r>
            <a:endParaRPr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4" name="Rectangle 3"/>
          <p:cNvSpPr txBox="1"/>
          <p:nvPr/>
        </p:nvSpPr>
        <p:spPr>
          <a:xfrm>
            <a:off x="889635" y="1479233"/>
            <a:ext cx="10172700" cy="384016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22860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老师每天都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听写，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然后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上课。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22860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去找你，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然后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我们一起走。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22860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我打算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去银行取钱，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然后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去商店买东西。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 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445135"/>
            <a:ext cx="550926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506730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155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grpSp>
        <p:nvGrpSpPr>
          <p:cNvPr id="35842" name="组 4"/>
          <p:cNvGrpSpPr/>
          <p:nvPr/>
        </p:nvGrpSpPr>
        <p:grpSpPr>
          <a:xfrm>
            <a:off x="1517015" y="1746885"/>
            <a:ext cx="9158605" cy="3432175"/>
            <a:chOff x="1084699" y="1520436"/>
            <a:chExt cx="10058400" cy="3769567"/>
          </a:xfrm>
        </p:grpSpPr>
        <p:pic>
          <p:nvPicPr>
            <p:cNvPr id="35843" name="图片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4699" y="1520436"/>
              <a:ext cx="10058400" cy="217759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5844" name="图片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84699" y="3698027"/>
              <a:ext cx="10058400" cy="1591976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1"/>
    </p:custData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7" name="图片 6" descr="IMG_8843"/>
          <p:cNvPicPr>
            <a:picLocks noChangeAspect="1"/>
          </p:cNvPicPr>
          <p:nvPr/>
        </p:nvPicPr>
        <p:blipFill>
          <a:blip r:embed="rId5"/>
          <a:srcRect l="-448" t="31789" r="448" b="6718"/>
          <a:stretch>
            <a:fillRect/>
          </a:stretch>
        </p:blipFill>
        <p:spPr>
          <a:xfrm>
            <a:off x="429895" y="1102360"/>
            <a:ext cx="11331575" cy="46443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42865" y="2850515"/>
            <a:ext cx="1923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Part 04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373948" y="3615690"/>
            <a:ext cx="746125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  <a:r>
              <a:rPr lang="en-US" alt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文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445135"/>
            <a:ext cx="546163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506730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en-US"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9-7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154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39240" y="1256665"/>
            <a:ext cx="8683625" cy="5177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4419600" y="3943033"/>
            <a:ext cx="7493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9265920" y="3887470"/>
            <a:ext cx="842963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0" name="矩形 9"/>
          <p:cNvSpPr/>
          <p:nvPr/>
        </p:nvSpPr>
        <p:spPr>
          <a:xfrm>
            <a:off x="4540568" y="5783263"/>
            <a:ext cx="84455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2" name="矩形 11"/>
          <p:cNvSpPr/>
          <p:nvPr/>
        </p:nvSpPr>
        <p:spPr>
          <a:xfrm>
            <a:off x="9294495" y="5779453"/>
            <a:ext cx="84455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36871" name="文本框 1"/>
          <p:cNvSpPr txBox="1"/>
          <p:nvPr/>
        </p:nvSpPr>
        <p:spPr>
          <a:xfrm>
            <a:off x="9216390" y="1376680"/>
            <a:ext cx="844550" cy="3698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17" name="09-07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505315" y="1172528"/>
            <a:ext cx="617792" cy="61779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217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5" grpId="0"/>
      <p:bldP spid="9" grpId="0"/>
      <p:bldP spid="10" grpId="0"/>
      <p:bldP spid="12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7" name="图片 16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9" name="图片 18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1" name="图片 20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15645" y="224790"/>
            <a:ext cx="146685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885190" y="373380"/>
            <a:ext cx="12153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38913" name="文本框 1"/>
          <p:cNvSpPr txBox="1"/>
          <p:nvPr/>
        </p:nvSpPr>
        <p:spPr>
          <a:xfrm>
            <a:off x="1523048" y="981710"/>
            <a:ext cx="10018712" cy="54063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（玛丽亚给高美打电话。）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喂，高美，我们什么时候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出发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下午吧，我上午有事。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好吧，大忙人。我们怎么去？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骑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自行车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坐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车去吧，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公共汽车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很快，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15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分钟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就到。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也对，骑自行车太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慢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了。</a:t>
            </a:r>
            <a:endParaRPr lang="en-US" altLang="zh-CN" sz="32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平时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不坐公共汽车，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车站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在哪儿啊？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7" name="图片 16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9" name="图片 18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1" name="图片 20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40961" name="矩形 1"/>
          <p:cNvSpPr/>
          <p:nvPr/>
        </p:nvSpPr>
        <p:spPr>
          <a:xfrm>
            <a:off x="739140" y="890270"/>
            <a:ext cx="9780270" cy="50774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校门口就有一个车站。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我下午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去找你吧，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然后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我们一起走。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好，我等你。你知道我的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房间号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我知道，你的房间号是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222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。（笑）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不对，不对，是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201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哈哈，我知道，我和你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开玩笑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呢。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7" name="图片 16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9" name="图片 18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1" name="图片 20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39938" name="文本框 2"/>
          <p:cNvSpPr txBox="1"/>
          <p:nvPr/>
        </p:nvSpPr>
        <p:spPr>
          <a:xfrm>
            <a:off x="632460" y="810578"/>
            <a:ext cx="10926763" cy="50774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（玛丽亚给高美打电话。）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玛丽亚：喂，高美，我们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美：下午吧，我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玛丽亚：好吧，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。我们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美：坐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吧，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15……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玛丽亚：也对，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太慢了。我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啊？</a:t>
            </a:r>
          </a:p>
        </p:txBody>
      </p:sp>
    </p:spTree>
    <p:custDataLst>
      <p:tags r:id="rId1"/>
    </p:custData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7" name="图片 16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9" name="图片 18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1" name="图片 20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alphaModFix amt="25000"/>
          </a:blip>
          <a:stretch>
            <a:fillRect/>
          </a:stretch>
        </p:blipFill>
        <p:spPr>
          <a:xfrm>
            <a:off x="6306185" y="3875405"/>
            <a:ext cx="5645150" cy="3176905"/>
          </a:xfrm>
          <a:prstGeom prst="rect">
            <a:avLst/>
          </a:prstGeom>
        </p:spPr>
      </p:pic>
      <p:sp>
        <p:nvSpPr>
          <p:cNvPr id="41985" name="矩形 1"/>
          <p:cNvSpPr/>
          <p:nvPr/>
        </p:nvSpPr>
        <p:spPr>
          <a:xfrm>
            <a:off x="1094423" y="890270"/>
            <a:ext cx="9480550" cy="50774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美：校门口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我下午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，然后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玛丽亚：好，我等你。你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美：我知道，你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。（笑）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玛丽亚：不对，不对，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美：哈哈，我知道，我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呢。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433705"/>
            <a:ext cx="383857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550545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预习作业练习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</a:t>
            </a:r>
            <a:endParaRPr altLang="zh-CN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480" y="1250315"/>
            <a:ext cx="9061450" cy="5072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028508" y="4014470"/>
            <a:ext cx="7413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敲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715318" y="4022725"/>
            <a:ext cx="7413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725853" y="4015105"/>
            <a:ext cx="7413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期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028508" y="4583748"/>
            <a:ext cx="7413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588125" y="4553268"/>
            <a:ext cx="7413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样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717290" y="5084128"/>
            <a:ext cx="7413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空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830830" y="5669915"/>
            <a:ext cx="7413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空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131118" y="5669280"/>
            <a:ext cx="7413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事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2" grpId="0"/>
      <p:bldP spid="17" grpId="0"/>
      <p:bldP spid="18" grpId="0"/>
      <p:bldP spid="19" grpId="0"/>
      <p:bldP spid="20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8890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96570" y="445770"/>
            <a:ext cx="661225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506730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课文听力练习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157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 b="2574"/>
          <a:stretch>
            <a:fillRect/>
          </a:stretch>
        </p:blipFill>
        <p:spPr bwMode="auto">
          <a:xfrm>
            <a:off x="1511300" y="1362710"/>
            <a:ext cx="9173210" cy="4909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063115" y="5801678"/>
            <a:ext cx="522763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1   6   4   3   5   2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026795" y="897890"/>
            <a:ext cx="9919878" cy="53524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9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高美上午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   ）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，所以高美和玛利亚打算下午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   ）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。她们要坐公共汽车去，骑自行车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   ）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，可是玛利亚不知道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   ）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在哪儿。高美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   ）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去玛利亚的房间找玛利亚，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   ）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她们一起去坐公共汽车。</a:t>
            </a:r>
          </a:p>
        </p:txBody>
      </p:sp>
      <p:pic>
        <p:nvPicPr>
          <p:cNvPr id="3" name="图片 2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58940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026795" y="897890"/>
            <a:ext cx="9314815" cy="53524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9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高美上午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有事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，所以高美和玛利亚打算下午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出发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。她们要坐公共汽车去，骑自行车太慢了，可是玛利亚不知道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车站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在哪儿。高美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先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去玛利亚的房间找玛利亚，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然后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她们一起去坐公共汽车。</a:t>
            </a:r>
          </a:p>
        </p:txBody>
      </p:sp>
      <p:pic>
        <p:nvPicPr>
          <p:cNvPr id="3" name="图片 2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58940" y="3875405"/>
            <a:ext cx="5645150" cy="31769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2688411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445770"/>
            <a:ext cx="661225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506730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课文练习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157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89710" y="1508760"/>
            <a:ext cx="93091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63980" y="1710690"/>
            <a:ext cx="9403715" cy="3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9967913" y="1804353"/>
            <a:ext cx="57467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967913" y="2466340"/>
            <a:ext cx="57467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953943" y="3091498"/>
            <a:ext cx="57467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943783" y="3730943"/>
            <a:ext cx="57467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E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929813" y="4397375"/>
            <a:ext cx="57467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2" grpId="0"/>
      <p:bldP spid="17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96570" y="445770"/>
            <a:ext cx="8229417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506730"/>
            <a:ext cx="8764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听力实践（</a:t>
            </a:r>
            <a:r>
              <a:rPr lang="en-US"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9-9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158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30350" y="1254125"/>
            <a:ext cx="9205595" cy="4958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6778943" y="269684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5" name="矩形 4"/>
          <p:cNvSpPr/>
          <p:nvPr/>
        </p:nvSpPr>
        <p:spPr>
          <a:xfrm>
            <a:off x="4645660" y="33369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0" name="矩形 9"/>
          <p:cNvSpPr/>
          <p:nvPr/>
        </p:nvSpPr>
        <p:spPr>
          <a:xfrm>
            <a:off x="6662420" y="446690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2" name="矩形 11"/>
          <p:cNvSpPr/>
          <p:nvPr/>
        </p:nvSpPr>
        <p:spPr>
          <a:xfrm>
            <a:off x="2165668" y="5121593"/>
            <a:ext cx="1082675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2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71561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43889" y="457835"/>
            <a:ext cx="784696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听力实践（</a:t>
            </a:r>
            <a:r>
              <a:rPr lang="en-US"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9-10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158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2730" y="1609725"/>
            <a:ext cx="932561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矩形 17"/>
          <p:cNvSpPr/>
          <p:nvPr/>
        </p:nvSpPr>
        <p:spPr>
          <a:xfrm>
            <a:off x="8797608" y="3621088"/>
            <a:ext cx="7493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9" name="矩形 18"/>
          <p:cNvSpPr/>
          <p:nvPr/>
        </p:nvSpPr>
        <p:spPr>
          <a:xfrm>
            <a:off x="8795703" y="4346893"/>
            <a:ext cx="7493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20" name="矩形 19"/>
          <p:cNvSpPr/>
          <p:nvPr/>
        </p:nvSpPr>
        <p:spPr>
          <a:xfrm>
            <a:off x="10382250" y="2216785"/>
            <a:ext cx="519430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5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37970" y="1387475"/>
            <a:ext cx="9331960" cy="345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2205038" y="2855278"/>
            <a:ext cx="7493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5" name="矩形 4"/>
          <p:cNvSpPr/>
          <p:nvPr/>
        </p:nvSpPr>
        <p:spPr>
          <a:xfrm>
            <a:off x="6679565" y="4178935"/>
            <a:ext cx="7493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pic>
        <p:nvPicPr>
          <p:cNvPr id="10" name="09-10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1470" y="1372964"/>
            <a:ext cx="691535" cy="69153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9461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4" grpId="0"/>
      <p:bldP spid="5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37222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654050" y="464185"/>
            <a:ext cx="89547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阅读实践（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1)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：第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159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71880" y="1121410"/>
            <a:ext cx="9000490" cy="5111750"/>
          </a:xfrm>
          <a:prstGeom prst="rect">
            <a:avLst/>
          </a:prstGeom>
          <a:noFill/>
          <a:ln w="28575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今天上午我打算去教室写作业，可是我没有教室的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钥匙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。我的室友有教室的钥匙，可是他不在宿舍。我给室友打电话，想问他去不去教室，可是他没带手机。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因为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作业很多，我着急写作业，所以只能先在宿舍写，然后等他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回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宿舍，可是我不喜欢在宿舍写作业。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90345" y="1468755"/>
            <a:ext cx="9378315" cy="2710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9622155" y="2793683"/>
            <a:ext cx="7493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2" name="矩形 11"/>
          <p:cNvSpPr/>
          <p:nvPr/>
        </p:nvSpPr>
        <p:spPr>
          <a:xfrm>
            <a:off x="9636760" y="3348673"/>
            <a:ext cx="7493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5" name="矩形 14"/>
          <p:cNvSpPr/>
          <p:nvPr/>
        </p:nvSpPr>
        <p:spPr>
          <a:xfrm>
            <a:off x="9742488" y="2107248"/>
            <a:ext cx="842963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433705"/>
            <a:ext cx="606488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550545" y="490220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预习作业练习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：读句子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00" y="2481580"/>
            <a:ext cx="4455160" cy="2427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75" y="2481580"/>
            <a:ext cx="4344035" cy="2360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37222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654050" y="464185"/>
            <a:ext cx="89547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阅读实践（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2)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：第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159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130300" y="1357630"/>
            <a:ext cx="8921115" cy="4246245"/>
          </a:xfrm>
          <a:prstGeom prst="rect">
            <a:avLst/>
          </a:prstGeom>
          <a:noFill/>
          <a:ln w="28575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我们平时没事的时候都喜欢看看手机、玩玩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电脑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。可是你知道吗？一直看手机、玩电脑，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对眼睛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很不好。所以，我们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应该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少玩手机和电脑，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或者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玩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30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分钟就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休息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一下，往远的地方看看。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17650" y="1083310"/>
            <a:ext cx="9304020" cy="4533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6455410" y="1802765"/>
            <a:ext cx="7493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5" name="矩形 4"/>
          <p:cNvSpPr/>
          <p:nvPr/>
        </p:nvSpPr>
        <p:spPr>
          <a:xfrm>
            <a:off x="2102485" y="515366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内容占位符 2"/>
          <p:cNvSpPr>
            <a:spLocks noGrp="1"/>
          </p:cNvSpPr>
          <p:nvPr/>
        </p:nvSpPr>
        <p:spPr>
          <a:xfrm>
            <a:off x="1052513" y="971550"/>
            <a:ext cx="11329987" cy="5791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1">
              <a:lnSpc>
                <a:spcPct val="100000"/>
              </a:lnSpc>
              <a:buFontTx/>
              <a:buAutoNum type="arabicPeriod"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听写：</a:t>
            </a: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00000"/>
              </a:lnSpc>
              <a:buFontTx/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第九课的生词和课文。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第十课的生词和课文。</a:t>
            </a:r>
          </a:p>
          <a:p>
            <a:pPr marL="514350" indent="-514350" eaLnBrk="1" hangingPunct="1">
              <a:lnSpc>
                <a:spcPct val="100000"/>
              </a:lnSpc>
              <a:buFontTx/>
              <a:buAutoNum type="arabicPeriod" startAt="2"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作业本：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写句子（每个生词和语法写一个句子，共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10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个）：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00000"/>
              </a:lnSpc>
              <a:buFontTx/>
              <a:buNone/>
            </a:pP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平时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骑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自行车、等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坐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公交车、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</a:p>
          <a:p>
            <a:pPr marL="514350" indent="-514350" eaLnBrk="1" hangingPunct="1">
              <a:lnSpc>
                <a:spcPct val="100000"/>
              </a:lnSpc>
              <a:buFontTx/>
              <a:buNone/>
            </a:pP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开车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慢、开玩笑、分钟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到、路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公共汽车、</a:t>
            </a:r>
            <a:endParaRPr lang="en-US" altLang="zh-CN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00000"/>
              </a:lnSpc>
              <a:buFontTx/>
              <a:buNone/>
            </a:pP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先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，然后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、出发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地方、从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出发。</a:t>
            </a:r>
            <a:endParaRPr lang="en-US" altLang="zh-CN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00000"/>
              </a:lnSpc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写在书上：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（复习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+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预习：建议在自习课上完成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00000"/>
              </a:lnSpc>
              <a:buFontTx/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听录音默写课文。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00000"/>
              </a:lnSpc>
              <a:buFontTx/>
              <a:buNone/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   ②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P161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学后反思。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00000"/>
              </a:lnSpc>
              <a:buFontTx/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   ③P164-166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1-5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P167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课文热身。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15233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14814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58445" y="269875"/>
            <a:ext cx="14744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作业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9685" y="2367280"/>
            <a:ext cx="12172315" cy="2282825"/>
          </a:xfrm>
          <a:prstGeom prst="rect">
            <a:avLst/>
          </a:prstGeom>
          <a:solidFill>
            <a:schemeClr val="tx2">
              <a:alpha val="42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51430" y="2818130"/>
            <a:ext cx="8032750" cy="1568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sz="9600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下课了</a:t>
            </a:r>
            <a:r>
              <a:rPr lang="zh-CN" sz="6600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  <p:sp>
        <p:nvSpPr>
          <p:cNvPr id="23" name="矩形 22"/>
          <p:cNvSpPr/>
          <p:nvPr/>
        </p:nvSpPr>
        <p:spPr>
          <a:xfrm>
            <a:off x="-19050" y="-3175"/>
            <a:ext cx="879475" cy="684022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r="83420" b="1"/>
          <a:stretch>
            <a:fillRect/>
          </a:stretch>
        </p:blipFill>
        <p:spPr>
          <a:xfrm>
            <a:off x="-146685" y="2360930"/>
            <a:ext cx="1336675" cy="4497070"/>
          </a:xfrm>
          <a:prstGeom prst="rect">
            <a:avLst/>
          </a:prstGeom>
        </p:spPr>
      </p:pic>
      <p:pic>
        <p:nvPicPr>
          <p:cNvPr id="2" name="图片 1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l="25780" t="-1077" r="57640" b="1919"/>
          <a:stretch>
            <a:fillRect/>
          </a:stretch>
        </p:blipFill>
        <p:spPr>
          <a:xfrm>
            <a:off x="178435" y="-2223135"/>
            <a:ext cx="1336675" cy="44970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825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2" name="图片 1" descr="D:\倪志梁\2021\12\4华侨大学课件动画\图片调整\CM6C0647.jpgCM6C0647"/>
          <p:cNvPicPr>
            <a:picLocks noChangeAspect="1"/>
          </p:cNvPicPr>
          <p:nvPr/>
        </p:nvPicPr>
        <p:blipFill>
          <a:blip r:embed="rId5"/>
          <a:srcRect l="-336" t="38594" r="336" b="1539"/>
          <a:stretch>
            <a:fillRect/>
          </a:stretch>
        </p:blipFill>
        <p:spPr>
          <a:xfrm>
            <a:off x="429895" y="1275715"/>
            <a:ext cx="11331575" cy="447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42865" y="2850515"/>
            <a:ext cx="1923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Part 02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373948" y="3615690"/>
            <a:ext cx="746125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</a:t>
            </a:r>
            <a:r>
              <a:rPr lang="en-US" alt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词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DOCER_TEMPLATE_OPEN_ONCE_MARK" val="1"/>
  <p:tag name="COMMONDATA" val="eyJoZGlkIjoiMGFlMDNhN2M1N2Q5Y2ZiNDhkODZhODY4NjExZWRkYT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3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4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5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6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7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8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TEMPLATE_CATEGORY" val="custom"/>
  <p:tag name="KSO_WM_TEMPLATE_INDEX" val="2020470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ID" val="custom20204701_14*i*1"/>
  <p:tag name="KSO_WM_UNIT_LAYERLEVEL" val="1"/>
  <p:tag name="KSO_WM_TAG_VERSION" val="1.0"/>
  <p:tag name="KSO_WM_BEAUTIFY_FLAG" val="#wm#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COLOR_SCHEME_SHAPE_ID" val="36"/>
  <p:tag name="KSO_WM_UNIT_COLOR_SCHEME_PARENT_PAGE" val="0_4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custom20204701_4*l_h_f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PRESET_TEXT" val="单击此处添加标题，文字是您思想的提炼"/>
  <p:tag name="KSO_WM_UNIT_TEXT_FILL_FORE_SCHEMECOLOR_INDEX" val="13"/>
  <p:tag name="KSO_WM_UNIT_TEXT_FILL_TYPE" val="1"/>
  <p:tag name="KSO_WM_UNIT_USESOURCEFORMAT_APPLY" val="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COLOR_SCHEME_SHAPE_ID" val="45"/>
  <p:tag name="KSO_WM_UNIT_COLOR_SCHEME_PARENT_PAGE" val="0_4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custom20204701_4*l_h_f*1_2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PRESET_TEXT" val="单击此处添加标题，文字是您思想的提炼"/>
  <p:tag name="KSO_WM_UNIT_TEXT_FILL_FORE_SCHEMECOLOR_INDEX" val="13"/>
  <p:tag name="KSO_WM_UNIT_TEXT_FILL_TYPE" val="1"/>
  <p:tag name="KSO_WM_UNIT_USESOURCEFORMAT_APPLY" val="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COLOR_SCHEME_SHAPE_ID" val="48"/>
  <p:tag name="KSO_WM_UNIT_COLOR_SCHEME_PARENT_PAGE" val="0_4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custom20204701_4*l_h_f*1_3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PRESET_TEXT" val="单击此处添加标题，文字是您思想的提炼"/>
  <p:tag name="KSO_WM_UNIT_TEXT_FILL_FORE_SCHEMECOLOR_INDEX" val="13"/>
  <p:tag name="KSO_WM_UNIT_TEXT_FILL_TYPE" val="1"/>
  <p:tag name="KSO_WM_UNIT_USESOURCEFORMAT_APPLY" val="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COLOR_SCHEME_SHAPE_ID" val="54"/>
  <p:tag name="KSO_WM_UNIT_COLOR_SCHEME_PARENT_PAGE" val="0_4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custom20204701_4*l_h_f*1_4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PRESET_TEXT" val="单击此处添加标题，文字是您思想的提炼"/>
  <p:tag name="KSO_WM_UNIT_TEXT_FILL_FORE_SCHEMECOLOR_INDEX" val="13"/>
  <p:tag name="KSO_WM_UNIT_TEXT_FILL_TYPE" val="1"/>
  <p:tag name="KSO_WM_UNIT_USESOURCEFORMAT_APPLY" val="1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4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4701_4*l_h_i*1_1_2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4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4701_4*l_h_i*1_1_2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4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4701_4*l_h_i*1_1_2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4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custom20204701_4*l_h_i*1_1_2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COLOR_SCHEME_SHAPE_ID" val="5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701_4*l_h_i*1_1_1"/>
  <p:tag name="KSO_WM_TEMPLATE_CATEGORY" val="custom"/>
  <p:tag name="KSO_WM_TEMPLATE_INDEX" val="2020470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c-4-1"/>
  <p:tag name="KSO_WM_UNIT_ISCONTENTSTITLE" val="0"/>
  <p:tag name="KSO_WM_UNIT_NOCLEAR" val="1"/>
  <p:tag name="KSO_WM_UNIT_SHOW_EDIT_AREA_INDICATION" val="0"/>
  <p:tag name="KSO_WM_UNIT_VALUE" val="4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a"/>
  <p:tag name="KSO_WM_UNIT_INDEX" val="1_1"/>
  <p:tag name="KSO_WM_UNIT_ID" val="diagram20202574_1*h_a*1_1"/>
  <p:tag name="KSO_WM_TEMPLATE_CATEGORY" val="diagram"/>
  <p:tag name="KSO_WM_TEMPLATE_INDEX" val="20202574"/>
  <p:tag name="KSO_WM_UNIT_LAYERLEVEL" val="1_1"/>
  <p:tag name="KSO_WM_TAG_VERSION" val="1.0"/>
  <p:tag name="KSO_WM_BEAUTIFY_FLAG" val="#wm#"/>
  <p:tag name="KSO_WM_UNIT_PRESET_TEXT" val="单击此处添加小标题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204703"/>
  <p:tag name="KSO_WM_TEMPLATE_SUBCATEGORY" val="0"/>
  <p:tag name="KSO_WM_TEMPLATE_MASTER_TYPE" val="1"/>
  <p:tag name="KSO_WM_TEMPLATE_COLOR_TYPE" val="1"/>
  <p:tag name="KSO_WM_TEMPLATE_MASTER_THUMB_INDEX" val="12"/>
  <p:tag name="KSO_WM_TEMPLATE_THUMBS_INDEX" val="1、4、7、8、9、10、11、12、13、14、15、16、17、18、21、24、27、2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646">
      <a:dk1>
        <a:srgbClr val="000000"/>
      </a:dk1>
      <a:lt1>
        <a:srgbClr val="FFFFFF"/>
      </a:lt1>
      <a:dk2>
        <a:srgbClr val="FDE4E2"/>
      </a:dk2>
      <a:lt2>
        <a:srgbClr val="FFFFFF"/>
      </a:lt2>
      <a:accent1>
        <a:srgbClr val="E94032"/>
      </a:accent1>
      <a:accent2>
        <a:srgbClr val="E57220"/>
      </a:accent2>
      <a:accent3>
        <a:srgbClr val="EB910C"/>
      </a:accent3>
      <a:accent4>
        <a:srgbClr val="EEAB02"/>
      </a:accent4>
      <a:accent5>
        <a:srgbClr val="F4C002"/>
      </a:accent5>
      <a:accent6>
        <a:srgbClr val="E5C505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2637</Words>
  <Application>Microsoft Office PowerPoint</Application>
  <PresentationFormat>宽屏</PresentationFormat>
  <Paragraphs>391</Paragraphs>
  <Slides>83</Slides>
  <Notes>32</Notes>
  <HiddenSlides>0</HiddenSlides>
  <MMClips>2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83</vt:i4>
      </vt:variant>
    </vt:vector>
  </HeadingPairs>
  <TitlesOfParts>
    <vt:vector size="104" baseType="lpstr">
      <vt:lpstr>GulimChe</vt:lpstr>
      <vt:lpstr>Yu Gothic Light</vt:lpstr>
      <vt:lpstr>等线</vt:lpstr>
      <vt:lpstr>汉仪尚巍手书W</vt:lpstr>
      <vt:lpstr>黑体</vt:lpstr>
      <vt:lpstr>华文楷体</vt:lpstr>
      <vt:lpstr>楷体</vt:lpstr>
      <vt:lpstr>隶书</vt:lpstr>
      <vt:lpstr>思源黑体 CN Heavy</vt:lpstr>
      <vt:lpstr>宋体</vt:lpstr>
      <vt:lpstr>微软雅黑</vt:lpstr>
      <vt:lpstr>字魂105号-简雅黑</vt:lpstr>
      <vt:lpstr>Arial</vt:lpstr>
      <vt:lpstr>Calibri</vt:lpstr>
      <vt:lpstr>Segoe UI</vt:lpstr>
      <vt:lpstr>Tahoma</vt:lpstr>
      <vt:lpstr>Times New Roman</vt:lpstr>
      <vt:lpstr>Wingdings</vt:lpstr>
      <vt:lpstr>Wingdings 2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HQU</dc:creator>
  <cp:lastModifiedBy>HQU</cp:lastModifiedBy>
  <cp:revision>558</cp:revision>
  <dcterms:created xsi:type="dcterms:W3CDTF">2019-06-19T02:08:00Z</dcterms:created>
  <dcterms:modified xsi:type="dcterms:W3CDTF">2022-10-26T07:20:11Z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2052-11.1.0.11636</vt:lpwstr>
  </property>
  <property fmtid="{D5CDD505-2E9C-101B-9397-08002B2CF9AE}" pid="3" name="ICV">
    <vt:lpwstr>528E3EA309A04BCDB06D0C6CE72B2560</vt:lpwstr>
  </property>
</Properties>
</file>